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742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ink/ink2.xml" ContentType="application/inkml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2-06T22:20:42.4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18644 8343 0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65" Type="http://schemas.openxmlformats.org/officeDocument/2006/relationships/tags" Target="../tags/tag265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tags" Target="../tags/tag266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72" Type="http://schemas.openxmlformats.org/officeDocument/2006/relationships/tags" Target="../tags/tag272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slideLayout" Target="../slideLayouts/slideLayout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783.xml"/><Relationship Id="rId21" Type="http://schemas.openxmlformats.org/officeDocument/2006/relationships/tags" Target="../tags/tag1687.xml"/><Relationship Id="rId42" Type="http://schemas.openxmlformats.org/officeDocument/2006/relationships/tags" Target="../tags/tag1708.xml"/><Relationship Id="rId63" Type="http://schemas.openxmlformats.org/officeDocument/2006/relationships/tags" Target="../tags/tag1729.xml"/><Relationship Id="rId84" Type="http://schemas.openxmlformats.org/officeDocument/2006/relationships/tags" Target="../tags/tag1750.xml"/><Relationship Id="rId138" Type="http://schemas.openxmlformats.org/officeDocument/2006/relationships/tags" Target="../tags/tag1804.xml"/><Relationship Id="rId159" Type="http://schemas.openxmlformats.org/officeDocument/2006/relationships/tags" Target="../tags/tag1825.xml"/><Relationship Id="rId170" Type="http://schemas.openxmlformats.org/officeDocument/2006/relationships/tags" Target="../tags/tag1836.xml"/><Relationship Id="rId191" Type="http://schemas.openxmlformats.org/officeDocument/2006/relationships/tags" Target="../tags/tag1857.xml"/><Relationship Id="rId205" Type="http://schemas.openxmlformats.org/officeDocument/2006/relationships/tags" Target="../tags/tag1871.xml"/><Relationship Id="rId107" Type="http://schemas.openxmlformats.org/officeDocument/2006/relationships/tags" Target="../tags/tag1773.xml"/><Relationship Id="rId11" Type="http://schemas.openxmlformats.org/officeDocument/2006/relationships/tags" Target="../tags/tag1677.xml"/><Relationship Id="rId32" Type="http://schemas.openxmlformats.org/officeDocument/2006/relationships/tags" Target="../tags/tag1698.xml"/><Relationship Id="rId53" Type="http://schemas.openxmlformats.org/officeDocument/2006/relationships/tags" Target="../tags/tag1719.xml"/><Relationship Id="rId74" Type="http://schemas.openxmlformats.org/officeDocument/2006/relationships/tags" Target="../tags/tag1740.xml"/><Relationship Id="rId128" Type="http://schemas.openxmlformats.org/officeDocument/2006/relationships/tags" Target="../tags/tag1794.xml"/><Relationship Id="rId149" Type="http://schemas.openxmlformats.org/officeDocument/2006/relationships/tags" Target="../tags/tag1815.xml"/><Relationship Id="rId5" Type="http://schemas.openxmlformats.org/officeDocument/2006/relationships/tags" Target="../tags/tag1671.xml"/><Relationship Id="rId95" Type="http://schemas.openxmlformats.org/officeDocument/2006/relationships/tags" Target="../tags/tag1761.xml"/><Relationship Id="rId160" Type="http://schemas.openxmlformats.org/officeDocument/2006/relationships/tags" Target="../tags/tag1826.xml"/><Relationship Id="rId181" Type="http://schemas.openxmlformats.org/officeDocument/2006/relationships/tags" Target="../tags/tag1847.xml"/><Relationship Id="rId216" Type="http://schemas.openxmlformats.org/officeDocument/2006/relationships/tags" Target="../tags/tag1882.xml"/><Relationship Id="rId211" Type="http://schemas.openxmlformats.org/officeDocument/2006/relationships/tags" Target="../tags/tag1877.xml"/><Relationship Id="rId22" Type="http://schemas.openxmlformats.org/officeDocument/2006/relationships/tags" Target="../tags/tag1688.xml"/><Relationship Id="rId27" Type="http://schemas.openxmlformats.org/officeDocument/2006/relationships/tags" Target="../tags/tag1693.xml"/><Relationship Id="rId43" Type="http://schemas.openxmlformats.org/officeDocument/2006/relationships/tags" Target="../tags/tag1709.xml"/><Relationship Id="rId48" Type="http://schemas.openxmlformats.org/officeDocument/2006/relationships/tags" Target="../tags/tag1714.xml"/><Relationship Id="rId64" Type="http://schemas.openxmlformats.org/officeDocument/2006/relationships/tags" Target="../tags/tag1730.xml"/><Relationship Id="rId69" Type="http://schemas.openxmlformats.org/officeDocument/2006/relationships/tags" Target="../tags/tag1735.xml"/><Relationship Id="rId113" Type="http://schemas.openxmlformats.org/officeDocument/2006/relationships/tags" Target="../tags/tag1779.xml"/><Relationship Id="rId118" Type="http://schemas.openxmlformats.org/officeDocument/2006/relationships/tags" Target="../tags/tag1784.xml"/><Relationship Id="rId134" Type="http://schemas.openxmlformats.org/officeDocument/2006/relationships/tags" Target="../tags/tag1800.xml"/><Relationship Id="rId139" Type="http://schemas.openxmlformats.org/officeDocument/2006/relationships/tags" Target="../tags/tag1805.xml"/><Relationship Id="rId80" Type="http://schemas.openxmlformats.org/officeDocument/2006/relationships/tags" Target="../tags/tag1746.xml"/><Relationship Id="rId85" Type="http://schemas.openxmlformats.org/officeDocument/2006/relationships/tags" Target="../tags/tag1751.xml"/><Relationship Id="rId150" Type="http://schemas.openxmlformats.org/officeDocument/2006/relationships/tags" Target="../tags/tag1816.xml"/><Relationship Id="rId155" Type="http://schemas.openxmlformats.org/officeDocument/2006/relationships/tags" Target="../tags/tag1821.xml"/><Relationship Id="rId171" Type="http://schemas.openxmlformats.org/officeDocument/2006/relationships/tags" Target="../tags/tag1837.xml"/><Relationship Id="rId176" Type="http://schemas.openxmlformats.org/officeDocument/2006/relationships/tags" Target="../tags/tag1842.xml"/><Relationship Id="rId192" Type="http://schemas.openxmlformats.org/officeDocument/2006/relationships/tags" Target="../tags/tag1858.xml"/><Relationship Id="rId197" Type="http://schemas.openxmlformats.org/officeDocument/2006/relationships/tags" Target="../tags/tag1863.xml"/><Relationship Id="rId206" Type="http://schemas.openxmlformats.org/officeDocument/2006/relationships/tags" Target="../tags/tag1872.xml"/><Relationship Id="rId201" Type="http://schemas.openxmlformats.org/officeDocument/2006/relationships/tags" Target="../tags/tag1867.xml"/><Relationship Id="rId222" Type="http://schemas.openxmlformats.org/officeDocument/2006/relationships/tags" Target="../tags/tag1888.xml"/><Relationship Id="rId12" Type="http://schemas.openxmlformats.org/officeDocument/2006/relationships/tags" Target="../tags/tag1678.xml"/><Relationship Id="rId17" Type="http://schemas.openxmlformats.org/officeDocument/2006/relationships/tags" Target="../tags/tag1683.xml"/><Relationship Id="rId33" Type="http://schemas.openxmlformats.org/officeDocument/2006/relationships/tags" Target="../tags/tag1699.xml"/><Relationship Id="rId38" Type="http://schemas.openxmlformats.org/officeDocument/2006/relationships/tags" Target="../tags/tag1704.xml"/><Relationship Id="rId59" Type="http://schemas.openxmlformats.org/officeDocument/2006/relationships/tags" Target="../tags/tag1725.xml"/><Relationship Id="rId103" Type="http://schemas.openxmlformats.org/officeDocument/2006/relationships/tags" Target="../tags/tag1769.xml"/><Relationship Id="rId108" Type="http://schemas.openxmlformats.org/officeDocument/2006/relationships/tags" Target="../tags/tag1774.xml"/><Relationship Id="rId124" Type="http://schemas.openxmlformats.org/officeDocument/2006/relationships/tags" Target="../tags/tag1790.xml"/><Relationship Id="rId129" Type="http://schemas.openxmlformats.org/officeDocument/2006/relationships/tags" Target="../tags/tag1795.xml"/><Relationship Id="rId54" Type="http://schemas.openxmlformats.org/officeDocument/2006/relationships/tags" Target="../tags/tag1720.xml"/><Relationship Id="rId70" Type="http://schemas.openxmlformats.org/officeDocument/2006/relationships/tags" Target="../tags/tag1736.xml"/><Relationship Id="rId75" Type="http://schemas.openxmlformats.org/officeDocument/2006/relationships/tags" Target="../tags/tag1741.xml"/><Relationship Id="rId91" Type="http://schemas.openxmlformats.org/officeDocument/2006/relationships/tags" Target="../tags/tag1757.xml"/><Relationship Id="rId96" Type="http://schemas.openxmlformats.org/officeDocument/2006/relationships/tags" Target="../tags/tag1762.xml"/><Relationship Id="rId140" Type="http://schemas.openxmlformats.org/officeDocument/2006/relationships/tags" Target="../tags/tag1806.xml"/><Relationship Id="rId145" Type="http://schemas.openxmlformats.org/officeDocument/2006/relationships/tags" Target="../tags/tag1811.xml"/><Relationship Id="rId161" Type="http://schemas.openxmlformats.org/officeDocument/2006/relationships/tags" Target="../tags/tag1827.xml"/><Relationship Id="rId166" Type="http://schemas.openxmlformats.org/officeDocument/2006/relationships/tags" Target="../tags/tag1832.xml"/><Relationship Id="rId182" Type="http://schemas.openxmlformats.org/officeDocument/2006/relationships/tags" Target="../tags/tag1848.xml"/><Relationship Id="rId187" Type="http://schemas.openxmlformats.org/officeDocument/2006/relationships/tags" Target="../tags/tag1853.xml"/><Relationship Id="rId217" Type="http://schemas.openxmlformats.org/officeDocument/2006/relationships/tags" Target="../tags/tag1883.xml"/><Relationship Id="rId1" Type="http://schemas.openxmlformats.org/officeDocument/2006/relationships/tags" Target="../tags/tag1667.xml"/><Relationship Id="rId6" Type="http://schemas.openxmlformats.org/officeDocument/2006/relationships/tags" Target="../tags/tag1672.xml"/><Relationship Id="rId212" Type="http://schemas.openxmlformats.org/officeDocument/2006/relationships/tags" Target="../tags/tag1878.xml"/><Relationship Id="rId23" Type="http://schemas.openxmlformats.org/officeDocument/2006/relationships/tags" Target="../tags/tag1689.xml"/><Relationship Id="rId28" Type="http://schemas.openxmlformats.org/officeDocument/2006/relationships/tags" Target="../tags/tag1694.xml"/><Relationship Id="rId49" Type="http://schemas.openxmlformats.org/officeDocument/2006/relationships/tags" Target="../tags/tag1715.xml"/><Relationship Id="rId114" Type="http://schemas.openxmlformats.org/officeDocument/2006/relationships/tags" Target="../tags/tag1780.xml"/><Relationship Id="rId119" Type="http://schemas.openxmlformats.org/officeDocument/2006/relationships/tags" Target="../tags/tag1785.xml"/><Relationship Id="rId44" Type="http://schemas.openxmlformats.org/officeDocument/2006/relationships/tags" Target="../tags/tag1710.xml"/><Relationship Id="rId60" Type="http://schemas.openxmlformats.org/officeDocument/2006/relationships/tags" Target="../tags/tag1726.xml"/><Relationship Id="rId65" Type="http://schemas.openxmlformats.org/officeDocument/2006/relationships/tags" Target="../tags/tag1731.xml"/><Relationship Id="rId81" Type="http://schemas.openxmlformats.org/officeDocument/2006/relationships/tags" Target="../tags/tag1747.xml"/><Relationship Id="rId86" Type="http://schemas.openxmlformats.org/officeDocument/2006/relationships/tags" Target="../tags/tag1752.xml"/><Relationship Id="rId130" Type="http://schemas.openxmlformats.org/officeDocument/2006/relationships/tags" Target="../tags/tag1796.xml"/><Relationship Id="rId135" Type="http://schemas.openxmlformats.org/officeDocument/2006/relationships/tags" Target="../tags/tag1801.xml"/><Relationship Id="rId151" Type="http://schemas.openxmlformats.org/officeDocument/2006/relationships/tags" Target="../tags/tag1817.xml"/><Relationship Id="rId156" Type="http://schemas.openxmlformats.org/officeDocument/2006/relationships/tags" Target="../tags/tag1822.xml"/><Relationship Id="rId177" Type="http://schemas.openxmlformats.org/officeDocument/2006/relationships/tags" Target="../tags/tag1843.xml"/><Relationship Id="rId198" Type="http://schemas.openxmlformats.org/officeDocument/2006/relationships/tags" Target="../tags/tag1864.xml"/><Relationship Id="rId172" Type="http://schemas.openxmlformats.org/officeDocument/2006/relationships/tags" Target="../tags/tag1838.xml"/><Relationship Id="rId193" Type="http://schemas.openxmlformats.org/officeDocument/2006/relationships/tags" Target="../tags/tag1859.xml"/><Relationship Id="rId202" Type="http://schemas.openxmlformats.org/officeDocument/2006/relationships/tags" Target="../tags/tag1868.xml"/><Relationship Id="rId207" Type="http://schemas.openxmlformats.org/officeDocument/2006/relationships/tags" Target="../tags/tag1873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1679.xml"/><Relationship Id="rId18" Type="http://schemas.openxmlformats.org/officeDocument/2006/relationships/tags" Target="../tags/tag1684.xml"/><Relationship Id="rId39" Type="http://schemas.openxmlformats.org/officeDocument/2006/relationships/tags" Target="../tags/tag1705.xml"/><Relationship Id="rId109" Type="http://schemas.openxmlformats.org/officeDocument/2006/relationships/tags" Target="../tags/tag1775.xml"/><Relationship Id="rId34" Type="http://schemas.openxmlformats.org/officeDocument/2006/relationships/tags" Target="../tags/tag1700.xml"/><Relationship Id="rId50" Type="http://schemas.openxmlformats.org/officeDocument/2006/relationships/tags" Target="../tags/tag1716.xml"/><Relationship Id="rId55" Type="http://schemas.openxmlformats.org/officeDocument/2006/relationships/tags" Target="../tags/tag1721.xml"/><Relationship Id="rId76" Type="http://schemas.openxmlformats.org/officeDocument/2006/relationships/tags" Target="../tags/tag1742.xml"/><Relationship Id="rId97" Type="http://schemas.openxmlformats.org/officeDocument/2006/relationships/tags" Target="../tags/tag1763.xml"/><Relationship Id="rId104" Type="http://schemas.openxmlformats.org/officeDocument/2006/relationships/tags" Target="../tags/tag1770.xml"/><Relationship Id="rId120" Type="http://schemas.openxmlformats.org/officeDocument/2006/relationships/tags" Target="../tags/tag1786.xml"/><Relationship Id="rId125" Type="http://schemas.openxmlformats.org/officeDocument/2006/relationships/tags" Target="../tags/tag1791.xml"/><Relationship Id="rId141" Type="http://schemas.openxmlformats.org/officeDocument/2006/relationships/tags" Target="../tags/tag1807.xml"/><Relationship Id="rId146" Type="http://schemas.openxmlformats.org/officeDocument/2006/relationships/tags" Target="../tags/tag1812.xml"/><Relationship Id="rId167" Type="http://schemas.openxmlformats.org/officeDocument/2006/relationships/tags" Target="../tags/tag1833.xml"/><Relationship Id="rId188" Type="http://schemas.openxmlformats.org/officeDocument/2006/relationships/tags" Target="../tags/tag1854.xml"/><Relationship Id="rId7" Type="http://schemas.openxmlformats.org/officeDocument/2006/relationships/tags" Target="../tags/tag1673.xml"/><Relationship Id="rId71" Type="http://schemas.openxmlformats.org/officeDocument/2006/relationships/tags" Target="../tags/tag1737.xml"/><Relationship Id="rId92" Type="http://schemas.openxmlformats.org/officeDocument/2006/relationships/tags" Target="../tags/tag1758.xml"/><Relationship Id="rId162" Type="http://schemas.openxmlformats.org/officeDocument/2006/relationships/tags" Target="../tags/tag1828.xml"/><Relationship Id="rId183" Type="http://schemas.openxmlformats.org/officeDocument/2006/relationships/tags" Target="../tags/tag1849.xml"/><Relationship Id="rId213" Type="http://schemas.openxmlformats.org/officeDocument/2006/relationships/tags" Target="../tags/tag1879.xml"/><Relationship Id="rId218" Type="http://schemas.openxmlformats.org/officeDocument/2006/relationships/tags" Target="../tags/tag1884.xml"/><Relationship Id="rId2" Type="http://schemas.openxmlformats.org/officeDocument/2006/relationships/tags" Target="../tags/tag1668.xml"/><Relationship Id="rId29" Type="http://schemas.openxmlformats.org/officeDocument/2006/relationships/tags" Target="../tags/tag1695.xml"/><Relationship Id="rId24" Type="http://schemas.openxmlformats.org/officeDocument/2006/relationships/tags" Target="../tags/tag1690.xml"/><Relationship Id="rId40" Type="http://schemas.openxmlformats.org/officeDocument/2006/relationships/tags" Target="../tags/tag1706.xml"/><Relationship Id="rId45" Type="http://schemas.openxmlformats.org/officeDocument/2006/relationships/tags" Target="../tags/tag1711.xml"/><Relationship Id="rId66" Type="http://schemas.openxmlformats.org/officeDocument/2006/relationships/tags" Target="../tags/tag1732.xml"/><Relationship Id="rId87" Type="http://schemas.openxmlformats.org/officeDocument/2006/relationships/tags" Target="../tags/tag1753.xml"/><Relationship Id="rId110" Type="http://schemas.openxmlformats.org/officeDocument/2006/relationships/tags" Target="../tags/tag1776.xml"/><Relationship Id="rId115" Type="http://schemas.openxmlformats.org/officeDocument/2006/relationships/tags" Target="../tags/tag1781.xml"/><Relationship Id="rId131" Type="http://schemas.openxmlformats.org/officeDocument/2006/relationships/tags" Target="../tags/tag1797.xml"/><Relationship Id="rId136" Type="http://schemas.openxmlformats.org/officeDocument/2006/relationships/tags" Target="../tags/tag1802.xml"/><Relationship Id="rId157" Type="http://schemas.openxmlformats.org/officeDocument/2006/relationships/tags" Target="../tags/tag1823.xml"/><Relationship Id="rId178" Type="http://schemas.openxmlformats.org/officeDocument/2006/relationships/tags" Target="../tags/tag1844.xml"/><Relationship Id="rId61" Type="http://schemas.openxmlformats.org/officeDocument/2006/relationships/tags" Target="../tags/tag1727.xml"/><Relationship Id="rId82" Type="http://schemas.openxmlformats.org/officeDocument/2006/relationships/tags" Target="../tags/tag1748.xml"/><Relationship Id="rId152" Type="http://schemas.openxmlformats.org/officeDocument/2006/relationships/tags" Target="../tags/tag1818.xml"/><Relationship Id="rId173" Type="http://schemas.openxmlformats.org/officeDocument/2006/relationships/tags" Target="../tags/tag1839.xml"/><Relationship Id="rId194" Type="http://schemas.openxmlformats.org/officeDocument/2006/relationships/tags" Target="../tags/tag1860.xml"/><Relationship Id="rId199" Type="http://schemas.openxmlformats.org/officeDocument/2006/relationships/tags" Target="../tags/tag1865.xml"/><Relationship Id="rId203" Type="http://schemas.openxmlformats.org/officeDocument/2006/relationships/tags" Target="../tags/tag1869.xml"/><Relationship Id="rId208" Type="http://schemas.openxmlformats.org/officeDocument/2006/relationships/tags" Target="../tags/tag1874.xml"/><Relationship Id="rId19" Type="http://schemas.openxmlformats.org/officeDocument/2006/relationships/tags" Target="../tags/tag1685.xml"/><Relationship Id="rId14" Type="http://schemas.openxmlformats.org/officeDocument/2006/relationships/tags" Target="../tags/tag1680.xml"/><Relationship Id="rId30" Type="http://schemas.openxmlformats.org/officeDocument/2006/relationships/tags" Target="../tags/tag1696.xml"/><Relationship Id="rId35" Type="http://schemas.openxmlformats.org/officeDocument/2006/relationships/tags" Target="../tags/tag1701.xml"/><Relationship Id="rId56" Type="http://schemas.openxmlformats.org/officeDocument/2006/relationships/tags" Target="../tags/tag1722.xml"/><Relationship Id="rId77" Type="http://schemas.openxmlformats.org/officeDocument/2006/relationships/tags" Target="../tags/tag1743.xml"/><Relationship Id="rId100" Type="http://schemas.openxmlformats.org/officeDocument/2006/relationships/tags" Target="../tags/tag1766.xml"/><Relationship Id="rId105" Type="http://schemas.openxmlformats.org/officeDocument/2006/relationships/tags" Target="../tags/tag1771.xml"/><Relationship Id="rId126" Type="http://schemas.openxmlformats.org/officeDocument/2006/relationships/tags" Target="../tags/tag1792.xml"/><Relationship Id="rId147" Type="http://schemas.openxmlformats.org/officeDocument/2006/relationships/tags" Target="../tags/tag1813.xml"/><Relationship Id="rId168" Type="http://schemas.openxmlformats.org/officeDocument/2006/relationships/tags" Target="../tags/tag1834.xml"/><Relationship Id="rId8" Type="http://schemas.openxmlformats.org/officeDocument/2006/relationships/tags" Target="../tags/tag1674.xml"/><Relationship Id="rId51" Type="http://schemas.openxmlformats.org/officeDocument/2006/relationships/tags" Target="../tags/tag1717.xml"/><Relationship Id="rId72" Type="http://schemas.openxmlformats.org/officeDocument/2006/relationships/tags" Target="../tags/tag1738.xml"/><Relationship Id="rId93" Type="http://schemas.openxmlformats.org/officeDocument/2006/relationships/tags" Target="../tags/tag1759.xml"/><Relationship Id="rId98" Type="http://schemas.openxmlformats.org/officeDocument/2006/relationships/tags" Target="../tags/tag1764.xml"/><Relationship Id="rId121" Type="http://schemas.openxmlformats.org/officeDocument/2006/relationships/tags" Target="../tags/tag1787.xml"/><Relationship Id="rId142" Type="http://schemas.openxmlformats.org/officeDocument/2006/relationships/tags" Target="../tags/tag1808.xml"/><Relationship Id="rId163" Type="http://schemas.openxmlformats.org/officeDocument/2006/relationships/tags" Target="../tags/tag1829.xml"/><Relationship Id="rId184" Type="http://schemas.openxmlformats.org/officeDocument/2006/relationships/tags" Target="../tags/tag1850.xml"/><Relationship Id="rId189" Type="http://schemas.openxmlformats.org/officeDocument/2006/relationships/tags" Target="../tags/tag1855.xml"/><Relationship Id="rId219" Type="http://schemas.openxmlformats.org/officeDocument/2006/relationships/tags" Target="../tags/tag1885.xml"/><Relationship Id="rId3" Type="http://schemas.openxmlformats.org/officeDocument/2006/relationships/tags" Target="../tags/tag1669.xml"/><Relationship Id="rId214" Type="http://schemas.openxmlformats.org/officeDocument/2006/relationships/tags" Target="../tags/tag1880.xml"/><Relationship Id="rId25" Type="http://schemas.openxmlformats.org/officeDocument/2006/relationships/tags" Target="../tags/tag1691.xml"/><Relationship Id="rId46" Type="http://schemas.openxmlformats.org/officeDocument/2006/relationships/tags" Target="../tags/tag1712.xml"/><Relationship Id="rId67" Type="http://schemas.openxmlformats.org/officeDocument/2006/relationships/tags" Target="../tags/tag1733.xml"/><Relationship Id="rId116" Type="http://schemas.openxmlformats.org/officeDocument/2006/relationships/tags" Target="../tags/tag1782.xml"/><Relationship Id="rId137" Type="http://schemas.openxmlformats.org/officeDocument/2006/relationships/tags" Target="../tags/tag1803.xml"/><Relationship Id="rId158" Type="http://schemas.openxmlformats.org/officeDocument/2006/relationships/tags" Target="../tags/tag1824.xml"/><Relationship Id="rId20" Type="http://schemas.openxmlformats.org/officeDocument/2006/relationships/tags" Target="../tags/tag1686.xml"/><Relationship Id="rId41" Type="http://schemas.openxmlformats.org/officeDocument/2006/relationships/tags" Target="../tags/tag1707.xml"/><Relationship Id="rId62" Type="http://schemas.openxmlformats.org/officeDocument/2006/relationships/tags" Target="../tags/tag1728.xml"/><Relationship Id="rId83" Type="http://schemas.openxmlformats.org/officeDocument/2006/relationships/tags" Target="../tags/tag1749.xml"/><Relationship Id="rId88" Type="http://schemas.openxmlformats.org/officeDocument/2006/relationships/tags" Target="../tags/tag1754.xml"/><Relationship Id="rId111" Type="http://schemas.openxmlformats.org/officeDocument/2006/relationships/tags" Target="../tags/tag1777.xml"/><Relationship Id="rId132" Type="http://schemas.openxmlformats.org/officeDocument/2006/relationships/tags" Target="../tags/tag1798.xml"/><Relationship Id="rId153" Type="http://schemas.openxmlformats.org/officeDocument/2006/relationships/tags" Target="../tags/tag1819.xml"/><Relationship Id="rId174" Type="http://schemas.openxmlformats.org/officeDocument/2006/relationships/tags" Target="../tags/tag1840.xml"/><Relationship Id="rId179" Type="http://schemas.openxmlformats.org/officeDocument/2006/relationships/tags" Target="../tags/tag1845.xml"/><Relationship Id="rId195" Type="http://schemas.openxmlformats.org/officeDocument/2006/relationships/tags" Target="../tags/tag1861.xml"/><Relationship Id="rId209" Type="http://schemas.openxmlformats.org/officeDocument/2006/relationships/tags" Target="../tags/tag1875.xml"/><Relationship Id="rId190" Type="http://schemas.openxmlformats.org/officeDocument/2006/relationships/tags" Target="../tags/tag1856.xml"/><Relationship Id="rId204" Type="http://schemas.openxmlformats.org/officeDocument/2006/relationships/tags" Target="../tags/tag1870.xml"/><Relationship Id="rId220" Type="http://schemas.openxmlformats.org/officeDocument/2006/relationships/tags" Target="../tags/tag1886.xml"/><Relationship Id="rId15" Type="http://schemas.openxmlformats.org/officeDocument/2006/relationships/tags" Target="../tags/tag1681.xml"/><Relationship Id="rId36" Type="http://schemas.openxmlformats.org/officeDocument/2006/relationships/tags" Target="../tags/tag1702.xml"/><Relationship Id="rId57" Type="http://schemas.openxmlformats.org/officeDocument/2006/relationships/tags" Target="../tags/tag1723.xml"/><Relationship Id="rId106" Type="http://schemas.openxmlformats.org/officeDocument/2006/relationships/tags" Target="../tags/tag1772.xml"/><Relationship Id="rId127" Type="http://schemas.openxmlformats.org/officeDocument/2006/relationships/tags" Target="../tags/tag1793.xml"/><Relationship Id="rId10" Type="http://schemas.openxmlformats.org/officeDocument/2006/relationships/tags" Target="../tags/tag1676.xml"/><Relationship Id="rId31" Type="http://schemas.openxmlformats.org/officeDocument/2006/relationships/tags" Target="../tags/tag1697.xml"/><Relationship Id="rId52" Type="http://schemas.openxmlformats.org/officeDocument/2006/relationships/tags" Target="../tags/tag1718.xml"/><Relationship Id="rId73" Type="http://schemas.openxmlformats.org/officeDocument/2006/relationships/tags" Target="../tags/tag1739.xml"/><Relationship Id="rId78" Type="http://schemas.openxmlformats.org/officeDocument/2006/relationships/tags" Target="../tags/tag1744.xml"/><Relationship Id="rId94" Type="http://schemas.openxmlformats.org/officeDocument/2006/relationships/tags" Target="../tags/tag1760.xml"/><Relationship Id="rId99" Type="http://schemas.openxmlformats.org/officeDocument/2006/relationships/tags" Target="../tags/tag1765.xml"/><Relationship Id="rId101" Type="http://schemas.openxmlformats.org/officeDocument/2006/relationships/tags" Target="../tags/tag1767.xml"/><Relationship Id="rId122" Type="http://schemas.openxmlformats.org/officeDocument/2006/relationships/tags" Target="../tags/tag1788.xml"/><Relationship Id="rId143" Type="http://schemas.openxmlformats.org/officeDocument/2006/relationships/tags" Target="../tags/tag1809.xml"/><Relationship Id="rId148" Type="http://schemas.openxmlformats.org/officeDocument/2006/relationships/tags" Target="../tags/tag1814.xml"/><Relationship Id="rId164" Type="http://schemas.openxmlformats.org/officeDocument/2006/relationships/tags" Target="../tags/tag1830.xml"/><Relationship Id="rId169" Type="http://schemas.openxmlformats.org/officeDocument/2006/relationships/tags" Target="../tags/tag1835.xml"/><Relationship Id="rId185" Type="http://schemas.openxmlformats.org/officeDocument/2006/relationships/tags" Target="../tags/tag1851.xml"/><Relationship Id="rId4" Type="http://schemas.openxmlformats.org/officeDocument/2006/relationships/tags" Target="../tags/tag1670.xml"/><Relationship Id="rId9" Type="http://schemas.openxmlformats.org/officeDocument/2006/relationships/tags" Target="../tags/tag1675.xml"/><Relationship Id="rId180" Type="http://schemas.openxmlformats.org/officeDocument/2006/relationships/tags" Target="../tags/tag1846.xml"/><Relationship Id="rId210" Type="http://schemas.openxmlformats.org/officeDocument/2006/relationships/tags" Target="../tags/tag1876.xml"/><Relationship Id="rId215" Type="http://schemas.openxmlformats.org/officeDocument/2006/relationships/tags" Target="../tags/tag1881.xml"/><Relationship Id="rId26" Type="http://schemas.openxmlformats.org/officeDocument/2006/relationships/tags" Target="../tags/tag1692.xml"/><Relationship Id="rId47" Type="http://schemas.openxmlformats.org/officeDocument/2006/relationships/tags" Target="../tags/tag1713.xml"/><Relationship Id="rId68" Type="http://schemas.openxmlformats.org/officeDocument/2006/relationships/tags" Target="../tags/tag1734.xml"/><Relationship Id="rId89" Type="http://schemas.openxmlformats.org/officeDocument/2006/relationships/tags" Target="../tags/tag1755.xml"/><Relationship Id="rId112" Type="http://schemas.openxmlformats.org/officeDocument/2006/relationships/tags" Target="../tags/tag1778.xml"/><Relationship Id="rId133" Type="http://schemas.openxmlformats.org/officeDocument/2006/relationships/tags" Target="../tags/tag1799.xml"/><Relationship Id="rId154" Type="http://schemas.openxmlformats.org/officeDocument/2006/relationships/tags" Target="../tags/tag1820.xml"/><Relationship Id="rId175" Type="http://schemas.openxmlformats.org/officeDocument/2006/relationships/tags" Target="../tags/tag1841.xml"/><Relationship Id="rId196" Type="http://schemas.openxmlformats.org/officeDocument/2006/relationships/tags" Target="../tags/tag1862.xml"/><Relationship Id="rId200" Type="http://schemas.openxmlformats.org/officeDocument/2006/relationships/tags" Target="../tags/tag1866.xml"/><Relationship Id="rId16" Type="http://schemas.openxmlformats.org/officeDocument/2006/relationships/tags" Target="../tags/tag1682.xml"/><Relationship Id="rId221" Type="http://schemas.openxmlformats.org/officeDocument/2006/relationships/tags" Target="../tags/tag1887.xml"/><Relationship Id="rId37" Type="http://schemas.openxmlformats.org/officeDocument/2006/relationships/tags" Target="../tags/tag1703.xml"/><Relationship Id="rId58" Type="http://schemas.openxmlformats.org/officeDocument/2006/relationships/tags" Target="../tags/tag1724.xml"/><Relationship Id="rId79" Type="http://schemas.openxmlformats.org/officeDocument/2006/relationships/tags" Target="../tags/tag1745.xml"/><Relationship Id="rId102" Type="http://schemas.openxmlformats.org/officeDocument/2006/relationships/tags" Target="../tags/tag1768.xml"/><Relationship Id="rId123" Type="http://schemas.openxmlformats.org/officeDocument/2006/relationships/tags" Target="../tags/tag1789.xml"/><Relationship Id="rId144" Type="http://schemas.openxmlformats.org/officeDocument/2006/relationships/tags" Target="../tags/tag1810.xml"/><Relationship Id="rId90" Type="http://schemas.openxmlformats.org/officeDocument/2006/relationships/tags" Target="../tags/tag1756.xml"/><Relationship Id="rId165" Type="http://schemas.openxmlformats.org/officeDocument/2006/relationships/tags" Target="../tags/tag1831.xml"/><Relationship Id="rId186" Type="http://schemas.openxmlformats.org/officeDocument/2006/relationships/tags" Target="../tags/tag185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005.xml"/><Relationship Id="rId299" Type="http://schemas.openxmlformats.org/officeDocument/2006/relationships/slideLayout" Target="../slideLayouts/slideLayout1.xml"/><Relationship Id="rId21" Type="http://schemas.openxmlformats.org/officeDocument/2006/relationships/tags" Target="../tags/tag1909.xml"/><Relationship Id="rId42" Type="http://schemas.openxmlformats.org/officeDocument/2006/relationships/tags" Target="../tags/tag1930.xml"/><Relationship Id="rId63" Type="http://schemas.openxmlformats.org/officeDocument/2006/relationships/tags" Target="../tags/tag1951.xml"/><Relationship Id="rId84" Type="http://schemas.openxmlformats.org/officeDocument/2006/relationships/tags" Target="../tags/tag1972.xml"/><Relationship Id="rId138" Type="http://schemas.openxmlformats.org/officeDocument/2006/relationships/tags" Target="../tags/tag2026.xml"/><Relationship Id="rId159" Type="http://schemas.openxmlformats.org/officeDocument/2006/relationships/tags" Target="../tags/tag2047.xml"/><Relationship Id="rId170" Type="http://schemas.openxmlformats.org/officeDocument/2006/relationships/tags" Target="../tags/tag2058.xml"/><Relationship Id="rId191" Type="http://schemas.openxmlformats.org/officeDocument/2006/relationships/tags" Target="../tags/tag2079.xml"/><Relationship Id="rId205" Type="http://schemas.openxmlformats.org/officeDocument/2006/relationships/tags" Target="../tags/tag2093.xml"/><Relationship Id="rId226" Type="http://schemas.openxmlformats.org/officeDocument/2006/relationships/tags" Target="../tags/tag2114.xml"/><Relationship Id="rId247" Type="http://schemas.openxmlformats.org/officeDocument/2006/relationships/tags" Target="../tags/tag2135.xml"/><Relationship Id="rId107" Type="http://schemas.openxmlformats.org/officeDocument/2006/relationships/tags" Target="../tags/tag1995.xml"/><Relationship Id="rId268" Type="http://schemas.openxmlformats.org/officeDocument/2006/relationships/tags" Target="../tags/tag2156.xml"/><Relationship Id="rId289" Type="http://schemas.openxmlformats.org/officeDocument/2006/relationships/tags" Target="../tags/tag2177.xml"/><Relationship Id="rId11" Type="http://schemas.openxmlformats.org/officeDocument/2006/relationships/tags" Target="../tags/tag1899.xml"/><Relationship Id="rId32" Type="http://schemas.openxmlformats.org/officeDocument/2006/relationships/tags" Target="../tags/tag1920.xml"/><Relationship Id="rId53" Type="http://schemas.openxmlformats.org/officeDocument/2006/relationships/tags" Target="../tags/tag1941.xml"/><Relationship Id="rId74" Type="http://schemas.openxmlformats.org/officeDocument/2006/relationships/tags" Target="../tags/tag1962.xml"/><Relationship Id="rId128" Type="http://schemas.openxmlformats.org/officeDocument/2006/relationships/tags" Target="../tags/tag2016.xml"/><Relationship Id="rId149" Type="http://schemas.openxmlformats.org/officeDocument/2006/relationships/tags" Target="../tags/tag2037.xml"/><Relationship Id="rId5" Type="http://schemas.openxmlformats.org/officeDocument/2006/relationships/tags" Target="../tags/tag1893.xml"/><Relationship Id="rId95" Type="http://schemas.openxmlformats.org/officeDocument/2006/relationships/tags" Target="../tags/tag1983.xml"/><Relationship Id="rId160" Type="http://schemas.openxmlformats.org/officeDocument/2006/relationships/tags" Target="../tags/tag2048.xml"/><Relationship Id="rId181" Type="http://schemas.openxmlformats.org/officeDocument/2006/relationships/tags" Target="../tags/tag2069.xml"/><Relationship Id="rId216" Type="http://schemas.openxmlformats.org/officeDocument/2006/relationships/tags" Target="../tags/tag2104.xml"/><Relationship Id="rId237" Type="http://schemas.openxmlformats.org/officeDocument/2006/relationships/tags" Target="../tags/tag2125.xml"/><Relationship Id="rId258" Type="http://schemas.openxmlformats.org/officeDocument/2006/relationships/tags" Target="../tags/tag2146.xml"/><Relationship Id="rId279" Type="http://schemas.openxmlformats.org/officeDocument/2006/relationships/tags" Target="../tags/tag2167.xml"/><Relationship Id="rId22" Type="http://schemas.openxmlformats.org/officeDocument/2006/relationships/tags" Target="../tags/tag1910.xml"/><Relationship Id="rId43" Type="http://schemas.openxmlformats.org/officeDocument/2006/relationships/tags" Target="../tags/tag1931.xml"/><Relationship Id="rId64" Type="http://schemas.openxmlformats.org/officeDocument/2006/relationships/tags" Target="../tags/tag1952.xml"/><Relationship Id="rId118" Type="http://schemas.openxmlformats.org/officeDocument/2006/relationships/tags" Target="../tags/tag2006.xml"/><Relationship Id="rId139" Type="http://schemas.openxmlformats.org/officeDocument/2006/relationships/tags" Target="../tags/tag2027.xml"/><Relationship Id="rId290" Type="http://schemas.openxmlformats.org/officeDocument/2006/relationships/tags" Target="../tags/tag2178.xml"/><Relationship Id="rId85" Type="http://schemas.openxmlformats.org/officeDocument/2006/relationships/tags" Target="../tags/tag1973.xml"/><Relationship Id="rId150" Type="http://schemas.openxmlformats.org/officeDocument/2006/relationships/tags" Target="../tags/tag2038.xml"/><Relationship Id="rId171" Type="http://schemas.openxmlformats.org/officeDocument/2006/relationships/tags" Target="../tags/tag2059.xml"/><Relationship Id="rId192" Type="http://schemas.openxmlformats.org/officeDocument/2006/relationships/tags" Target="../tags/tag2080.xml"/><Relationship Id="rId206" Type="http://schemas.openxmlformats.org/officeDocument/2006/relationships/tags" Target="../tags/tag2094.xml"/><Relationship Id="rId227" Type="http://schemas.openxmlformats.org/officeDocument/2006/relationships/tags" Target="../tags/tag2115.xml"/><Relationship Id="rId248" Type="http://schemas.openxmlformats.org/officeDocument/2006/relationships/tags" Target="../tags/tag2136.xml"/><Relationship Id="rId269" Type="http://schemas.openxmlformats.org/officeDocument/2006/relationships/tags" Target="../tags/tag2157.xml"/><Relationship Id="rId12" Type="http://schemas.openxmlformats.org/officeDocument/2006/relationships/tags" Target="../tags/tag1900.xml"/><Relationship Id="rId33" Type="http://schemas.openxmlformats.org/officeDocument/2006/relationships/tags" Target="../tags/tag1921.xml"/><Relationship Id="rId108" Type="http://schemas.openxmlformats.org/officeDocument/2006/relationships/tags" Target="../tags/tag1996.xml"/><Relationship Id="rId129" Type="http://schemas.openxmlformats.org/officeDocument/2006/relationships/tags" Target="../tags/tag2017.xml"/><Relationship Id="rId280" Type="http://schemas.openxmlformats.org/officeDocument/2006/relationships/tags" Target="../tags/tag2168.xml"/><Relationship Id="rId54" Type="http://schemas.openxmlformats.org/officeDocument/2006/relationships/tags" Target="../tags/tag1942.xml"/><Relationship Id="rId75" Type="http://schemas.openxmlformats.org/officeDocument/2006/relationships/tags" Target="../tags/tag1963.xml"/><Relationship Id="rId96" Type="http://schemas.openxmlformats.org/officeDocument/2006/relationships/tags" Target="../tags/tag1984.xml"/><Relationship Id="rId140" Type="http://schemas.openxmlformats.org/officeDocument/2006/relationships/tags" Target="../tags/tag2028.xml"/><Relationship Id="rId161" Type="http://schemas.openxmlformats.org/officeDocument/2006/relationships/tags" Target="../tags/tag2049.xml"/><Relationship Id="rId182" Type="http://schemas.openxmlformats.org/officeDocument/2006/relationships/tags" Target="../tags/tag2070.xml"/><Relationship Id="rId217" Type="http://schemas.openxmlformats.org/officeDocument/2006/relationships/tags" Target="../tags/tag2105.xml"/><Relationship Id="rId6" Type="http://schemas.openxmlformats.org/officeDocument/2006/relationships/tags" Target="../tags/tag1894.xml"/><Relationship Id="rId238" Type="http://schemas.openxmlformats.org/officeDocument/2006/relationships/tags" Target="../tags/tag2126.xml"/><Relationship Id="rId259" Type="http://schemas.openxmlformats.org/officeDocument/2006/relationships/tags" Target="../tags/tag2147.xml"/><Relationship Id="rId23" Type="http://schemas.openxmlformats.org/officeDocument/2006/relationships/tags" Target="../tags/tag1911.xml"/><Relationship Id="rId119" Type="http://schemas.openxmlformats.org/officeDocument/2006/relationships/tags" Target="../tags/tag2007.xml"/><Relationship Id="rId270" Type="http://schemas.openxmlformats.org/officeDocument/2006/relationships/tags" Target="../tags/tag2158.xml"/><Relationship Id="rId291" Type="http://schemas.openxmlformats.org/officeDocument/2006/relationships/tags" Target="../tags/tag2179.xml"/><Relationship Id="rId44" Type="http://schemas.openxmlformats.org/officeDocument/2006/relationships/tags" Target="../tags/tag1932.xml"/><Relationship Id="rId65" Type="http://schemas.openxmlformats.org/officeDocument/2006/relationships/tags" Target="../tags/tag1953.xml"/><Relationship Id="rId86" Type="http://schemas.openxmlformats.org/officeDocument/2006/relationships/tags" Target="../tags/tag1974.xml"/><Relationship Id="rId130" Type="http://schemas.openxmlformats.org/officeDocument/2006/relationships/tags" Target="../tags/tag2018.xml"/><Relationship Id="rId151" Type="http://schemas.openxmlformats.org/officeDocument/2006/relationships/tags" Target="../tags/tag2039.xml"/><Relationship Id="rId172" Type="http://schemas.openxmlformats.org/officeDocument/2006/relationships/tags" Target="../tags/tag2060.xml"/><Relationship Id="rId193" Type="http://schemas.openxmlformats.org/officeDocument/2006/relationships/tags" Target="../tags/tag2081.xml"/><Relationship Id="rId207" Type="http://schemas.openxmlformats.org/officeDocument/2006/relationships/tags" Target="../tags/tag2095.xml"/><Relationship Id="rId228" Type="http://schemas.openxmlformats.org/officeDocument/2006/relationships/tags" Target="../tags/tag2116.xml"/><Relationship Id="rId249" Type="http://schemas.openxmlformats.org/officeDocument/2006/relationships/tags" Target="../tags/tag2137.xml"/><Relationship Id="rId13" Type="http://schemas.openxmlformats.org/officeDocument/2006/relationships/tags" Target="../tags/tag1901.xml"/><Relationship Id="rId109" Type="http://schemas.openxmlformats.org/officeDocument/2006/relationships/tags" Target="../tags/tag1997.xml"/><Relationship Id="rId260" Type="http://schemas.openxmlformats.org/officeDocument/2006/relationships/tags" Target="../tags/tag2148.xml"/><Relationship Id="rId281" Type="http://schemas.openxmlformats.org/officeDocument/2006/relationships/tags" Target="../tags/tag2169.xml"/><Relationship Id="rId34" Type="http://schemas.openxmlformats.org/officeDocument/2006/relationships/tags" Target="../tags/tag1922.xml"/><Relationship Id="rId55" Type="http://schemas.openxmlformats.org/officeDocument/2006/relationships/tags" Target="../tags/tag1943.xml"/><Relationship Id="rId76" Type="http://schemas.openxmlformats.org/officeDocument/2006/relationships/tags" Target="../tags/tag1964.xml"/><Relationship Id="rId97" Type="http://schemas.openxmlformats.org/officeDocument/2006/relationships/tags" Target="../tags/tag1985.xml"/><Relationship Id="rId120" Type="http://schemas.openxmlformats.org/officeDocument/2006/relationships/tags" Target="../tags/tag2008.xml"/><Relationship Id="rId141" Type="http://schemas.openxmlformats.org/officeDocument/2006/relationships/tags" Target="../tags/tag2029.xml"/><Relationship Id="rId7" Type="http://schemas.openxmlformats.org/officeDocument/2006/relationships/tags" Target="../tags/tag1895.xml"/><Relationship Id="rId71" Type="http://schemas.openxmlformats.org/officeDocument/2006/relationships/tags" Target="../tags/tag1959.xml"/><Relationship Id="rId92" Type="http://schemas.openxmlformats.org/officeDocument/2006/relationships/tags" Target="../tags/tag1980.xml"/><Relationship Id="rId162" Type="http://schemas.openxmlformats.org/officeDocument/2006/relationships/tags" Target="../tags/tag2050.xml"/><Relationship Id="rId183" Type="http://schemas.openxmlformats.org/officeDocument/2006/relationships/tags" Target="../tags/tag2071.xml"/><Relationship Id="rId213" Type="http://schemas.openxmlformats.org/officeDocument/2006/relationships/tags" Target="../tags/tag2101.xml"/><Relationship Id="rId218" Type="http://schemas.openxmlformats.org/officeDocument/2006/relationships/tags" Target="../tags/tag2106.xml"/><Relationship Id="rId234" Type="http://schemas.openxmlformats.org/officeDocument/2006/relationships/tags" Target="../tags/tag2122.xml"/><Relationship Id="rId239" Type="http://schemas.openxmlformats.org/officeDocument/2006/relationships/tags" Target="../tags/tag2127.xml"/><Relationship Id="rId2" Type="http://schemas.openxmlformats.org/officeDocument/2006/relationships/tags" Target="../tags/tag1890.xml"/><Relationship Id="rId29" Type="http://schemas.openxmlformats.org/officeDocument/2006/relationships/tags" Target="../tags/tag1917.xml"/><Relationship Id="rId250" Type="http://schemas.openxmlformats.org/officeDocument/2006/relationships/tags" Target="../tags/tag2138.xml"/><Relationship Id="rId255" Type="http://schemas.openxmlformats.org/officeDocument/2006/relationships/tags" Target="../tags/tag2143.xml"/><Relationship Id="rId271" Type="http://schemas.openxmlformats.org/officeDocument/2006/relationships/tags" Target="../tags/tag2159.xml"/><Relationship Id="rId276" Type="http://schemas.openxmlformats.org/officeDocument/2006/relationships/tags" Target="../tags/tag2164.xml"/><Relationship Id="rId292" Type="http://schemas.openxmlformats.org/officeDocument/2006/relationships/tags" Target="../tags/tag2180.xml"/><Relationship Id="rId297" Type="http://schemas.openxmlformats.org/officeDocument/2006/relationships/tags" Target="../tags/tag2185.xml"/><Relationship Id="rId24" Type="http://schemas.openxmlformats.org/officeDocument/2006/relationships/tags" Target="../tags/tag1912.xml"/><Relationship Id="rId40" Type="http://schemas.openxmlformats.org/officeDocument/2006/relationships/tags" Target="../tags/tag1928.xml"/><Relationship Id="rId45" Type="http://schemas.openxmlformats.org/officeDocument/2006/relationships/tags" Target="../tags/tag1933.xml"/><Relationship Id="rId66" Type="http://schemas.openxmlformats.org/officeDocument/2006/relationships/tags" Target="../tags/tag1954.xml"/><Relationship Id="rId87" Type="http://schemas.openxmlformats.org/officeDocument/2006/relationships/tags" Target="../tags/tag1975.xml"/><Relationship Id="rId110" Type="http://schemas.openxmlformats.org/officeDocument/2006/relationships/tags" Target="../tags/tag1998.xml"/><Relationship Id="rId115" Type="http://schemas.openxmlformats.org/officeDocument/2006/relationships/tags" Target="../tags/tag2003.xml"/><Relationship Id="rId131" Type="http://schemas.openxmlformats.org/officeDocument/2006/relationships/tags" Target="../tags/tag2019.xml"/><Relationship Id="rId136" Type="http://schemas.openxmlformats.org/officeDocument/2006/relationships/tags" Target="../tags/tag2024.xml"/><Relationship Id="rId157" Type="http://schemas.openxmlformats.org/officeDocument/2006/relationships/tags" Target="../tags/tag2045.xml"/><Relationship Id="rId178" Type="http://schemas.openxmlformats.org/officeDocument/2006/relationships/tags" Target="../tags/tag2066.xml"/><Relationship Id="rId61" Type="http://schemas.openxmlformats.org/officeDocument/2006/relationships/tags" Target="../tags/tag1949.xml"/><Relationship Id="rId82" Type="http://schemas.openxmlformats.org/officeDocument/2006/relationships/tags" Target="../tags/tag1970.xml"/><Relationship Id="rId152" Type="http://schemas.openxmlformats.org/officeDocument/2006/relationships/tags" Target="../tags/tag2040.xml"/><Relationship Id="rId173" Type="http://schemas.openxmlformats.org/officeDocument/2006/relationships/tags" Target="../tags/tag2061.xml"/><Relationship Id="rId194" Type="http://schemas.openxmlformats.org/officeDocument/2006/relationships/tags" Target="../tags/tag2082.xml"/><Relationship Id="rId199" Type="http://schemas.openxmlformats.org/officeDocument/2006/relationships/tags" Target="../tags/tag2087.xml"/><Relationship Id="rId203" Type="http://schemas.openxmlformats.org/officeDocument/2006/relationships/tags" Target="../tags/tag2091.xml"/><Relationship Id="rId208" Type="http://schemas.openxmlformats.org/officeDocument/2006/relationships/tags" Target="../tags/tag2096.xml"/><Relationship Id="rId229" Type="http://schemas.openxmlformats.org/officeDocument/2006/relationships/tags" Target="../tags/tag2117.xml"/><Relationship Id="rId19" Type="http://schemas.openxmlformats.org/officeDocument/2006/relationships/tags" Target="../tags/tag1907.xml"/><Relationship Id="rId224" Type="http://schemas.openxmlformats.org/officeDocument/2006/relationships/tags" Target="../tags/tag2112.xml"/><Relationship Id="rId240" Type="http://schemas.openxmlformats.org/officeDocument/2006/relationships/tags" Target="../tags/tag2128.xml"/><Relationship Id="rId245" Type="http://schemas.openxmlformats.org/officeDocument/2006/relationships/tags" Target="../tags/tag2133.xml"/><Relationship Id="rId261" Type="http://schemas.openxmlformats.org/officeDocument/2006/relationships/tags" Target="../tags/tag2149.xml"/><Relationship Id="rId266" Type="http://schemas.openxmlformats.org/officeDocument/2006/relationships/tags" Target="../tags/tag2154.xml"/><Relationship Id="rId287" Type="http://schemas.openxmlformats.org/officeDocument/2006/relationships/tags" Target="../tags/tag2175.xml"/><Relationship Id="rId14" Type="http://schemas.openxmlformats.org/officeDocument/2006/relationships/tags" Target="../tags/tag1902.xml"/><Relationship Id="rId30" Type="http://schemas.openxmlformats.org/officeDocument/2006/relationships/tags" Target="../tags/tag1918.xml"/><Relationship Id="rId35" Type="http://schemas.openxmlformats.org/officeDocument/2006/relationships/tags" Target="../tags/tag1923.xml"/><Relationship Id="rId56" Type="http://schemas.openxmlformats.org/officeDocument/2006/relationships/tags" Target="../tags/tag1944.xml"/><Relationship Id="rId77" Type="http://schemas.openxmlformats.org/officeDocument/2006/relationships/tags" Target="../tags/tag1965.xml"/><Relationship Id="rId100" Type="http://schemas.openxmlformats.org/officeDocument/2006/relationships/tags" Target="../tags/tag1988.xml"/><Relationship Id="rId105" Type="http://schemas.openxmlformats.org/officeDocument/2006/relationships/tags" Target="../tags/tag1993.xml"/><Relationship Id="rId126" Type="http://schemas.openxmlformats.org/officeDocument/2006/relationships/tags" Target="../tags/tag2014.xml"/><Relationship Id="rId147" Type="http://schemas.openxmlformats.org/officeDocument/2006/relationships/tags" Target="../tags/tag2035.xml"/><Relationship Id="rId168" Type="http://schemas.openxmlformats.org/officeDocument/2006/relationships/tags" Target="../tags/tag2056.xml"/><Relationship Id="rId282" Type="http://schemas.openxmlformats.org/officeDocument/2006/relationships/tags" Target="../tags/tag2170.xml"/><Relationship Id="rId8" Type="http://schemas.openxmlformats.org/officeDocument/2006/relationships/tags" Target="../tags/tag1896.xml"/><Relationship Id="rId51" Type="http://schemas.openxmlformats.org/officeDocument/2006/relationships/tags" Target="../tags/tag1939.xml"/><Relationship Id="rId72" Type="http://schemas.openxmlformats.org/officeDocument/2006/relationships/tags" Target="../tags/tag1960.xml"/><Relationship Id="rId93" Type="http://schemas.openxmlformats.org/officeDocument/2006/relationships/tags" Target="../tags/tag1981.xml"/><Relationship Id="rId98" Type="http://schemas.openxmlformats.org/officeDocument/2006/relationships/tags" Target="../tags/tag1986.xml"/><Relationship Id="rId121" Type="http://schemas.openxmlformats.org/officeDocument/2006/relationships/tags" Target="../tags/tag2009.xml"/><Relationship Id="rId142" Type="http://schemas.openxmlformats.org/officeDocument/2006/relationships/tags" Target="../tags/tag2030.xml"/><Relationship Id="rId163" Type="http://schemas.openxmlformats.org/officeDocument/2006/relationships/tags" Target="../tags/tag2051.xml"/><Relationship Id="rId184" Type="http://schemas.openxmlformats.org/officeDocument/2006/relationships/tags" Target="../tags/tag2072.xml"/><Relationship Id="rId189" Type="http://schemas.openxmlformats.org/officeDocument/2006/relationships/tags" Target="../tags/tag2077.xml"/><Relationship Id="rId219" Type="http://schemas.openxmlformats.org/officeDocument/2006/relationships/tags" Target="../tags/tag2107.xml"/><Relationship Id="rId3" Type="http://schemas.openxmlformats.org/officeDocument/2006/relationships/tags" Target="../tags/tag1891.xml"/><Relationship Id="rId214" Type="http://schemas.openxmlformats.org/officeDocument/2006/relationships/tags" Target="../tags/tag2102.xml"/><Relationship Id="rId230" Type="http://schemas.openxmlformats.org/officeDocument/2006/relationships/tags" Target="../tags/tag2118.xml"/><Relationship Id="rId235" Type="http://schemas.openxmlformats.org/officeDocument/2006/relationships/tags" Target="../tags/tag2123.xml"/><Relationship Id="rId251" Type="http://schemas.openxmlformats.org/officeDocument/2006/relationships/tags" Target="../tags/tag2139.xml"/><Relationship Id="rId256" Type="http://schemas.openxmlformats.org/officeDocument/2006/relationships/tags" Target="../tags/tag2144.xml"/><Relationship Id="rId277" Type="http://schemas.openxmlformats.org/officeDocument/2006/relationships/tags" Target="../tags/tag2165.xml"/><Relationship Id="rId298" Type="http://schemas.openxmlformats.org/officeDocument/2006/relationships/tags" Target="../tags/tag2186.xml"/><Relationship Id="rId25" Type="http://schemas.openxmlformats.org/officeDocument/2006/relationships/tags" Target="../tags/tag1913.xml"/><Relationship Id="rId46" Type="http://schemas.openxmlformats.org/officeDocument/2006/relationships/tags" Target="../tags/tag1934.xml"/><Relationship Id="rId67" Type="http://schemas.openxmlformats.org/officeDocument/2006/relationships/tags" Target="../tags/tag1955.xml"/><Relationship Id="rId116" Type="http://schemas.openxmlformats.org/officeDocument/2006/relationships/tags" Target="../tags/tag2004.xml"/><Relationship Id="rId137" Type="http://schemas.openxmlformats.org/officeDocument/2006/relationships/tags" Target="../tags/tag2025.xml"/><Relationship Id="rId158" Type="http://schemas.openxmlformats.org/officeDocument/2006/relationships/tags" Target="../tags/tag2046.xml"/><Relationship Id="rId272" Type="http://schemas.openxmlformats.org/officeDocument/2006/relationships/tags" Target="../tags/tag2160.xml"/><Relationship Id="rId293" Type="http://schemas.openxmlformats.org/officeDocument/2006/relationships/tags" Target="../tags/tag2181.xml"/><Relationship Id="rId20" Type="http://schemas.openxmlformats.org/officeDocument/2006/relationships/tags" Target="../tags/tag1908.xml"/><Relationship Id="rId41" Type="http://schemas.openxmlformats.org/officeDocument/2006/relationships/tags" Target="../tags/tag1929.xml"/><Relationship Id="rId62" Type="http://schemas.openxmlformats.org/officeDocument/2006/relationships/tags" Target="../tags/tag1950.xml"/><Relationship Id="rId83" Type="http://schemas.openxmlformats.org/officeDocument/2006/relationships/tags" Target="../tags/tag1971.xml"/><Relationship Id="rId88" Type="http://schemas.openxmlformats.org/officeDocument/2006/relationships/tags" Target="../tags/tag1976.xml"/><Relationship Id="rId111" Type="http://schemas.openxmlformats.org/officeDocument/2006/relationships/tags" Target="../tags/tag1999.xml"/><Relationship Id="rId132" Type="http://schemas.openxmlformats.org/officeDocument/2006/relationships/tags" Target="../tags/tag2020.xml"/><Relationship Id="rId153" Type="http://schemas.openxmlformats.org/officeDocument/2006/relationships/tags" Target="../tags/tag2041.xml"/><Relationship Id="rId174" Type="http://schemas.openxmlformats.org/officeDocument/2006/relationships/tags" Target="../tags/tag2062.xml"/><Relationship Id="rId179" Type="http://schemas.openxmlformats.org/officeDocument/2006/relationships/tags" Target="../tags/tag2067.xml"/><Relationship Id="rId195" Type="http://schemas.openxmlformats.org/officeDocument/2006/relationships/tags" Target="../tags/tag2083.xml"/><Relationship Id="rId209" Type="http://schemas.openxmlformats.org/officeDocument/2006/relationships/tags" Target="../tags/tag2097.xml"/><Relationship Id="rId190" Type="http://schemas.openxmlformats.org/officeDocument/2006/relationships/tags" Target="../tags/tag2078.xml"/><Relationship Id="rId204" Type="http://schemas.openxmlformats.org/officeDocument/2006/relationships/tags" Target="../tags/tag2092.xml"/><Relationship Id="rId220" Type="http://schemas.openxmlformats.org/officeDocument/2006/relationships/tags" Target="../tags/tag2108.xml"/><Relationship Id="rId225" Type="http://schemas.openxmlformats.org/officeDocument/2006/relationships/tags" Target="../tags/tag2113.xml"/><Relationship Id="rId241" Type="http://schemas.openxmlformats.org/officeDocument/2006/relationships/tags" Target="../tags/tag2129.xml"/><Relationship Id="rId246" Type="http://schemas.openxmlformats.org/officeDocument/2006/relationships/tags" Target="../tags/tag2134.xml"/><Relationship Id="rId267" Type="http://schemas.openxmlformats.org/officeDocument/2006/relationships/tags" Target="../tags/tag2155.xml"/><Relationship Id="rId288" Type="http://schemas.openxmlformats.org/officeDocument/2006/relationships/tags" Target="../tags/tag2176.xml"/><Relationship Id="rId15" Type="http://schemas.openxmlformats.org/officeDocument/2006/relationships/tags" Target="../tags/tag1903.xml"/><Relationship Id="rId36" Type="http://schemas.openxmlformats.org/officeDocument/2006/relationships/tags" Target="../tags/tag1924.xml"/><Relationship Id="rId57" Type="http://schemas.openxmlformats.org/officeDocument/2006/relationships/tags" Target="../tags/tag1945.xml"/><Relationship Id="rId106" Type="http://schemas.openxmlformats.org/officeDocument/2006/relationships/tags" Target="../tags/tag1994.xml"/><Relationship Id="rId127" Type="http://schemas.openxmlformats.org/officeDocument/2006/relationships/tags" Target="../tags/tag2015.xml"/><Relationship Id="rId262" Type="http://schemas.openxmlformats.org/officeDocument/2006/relationships/tags" Target="../tags/tag2150.xml"/><Relationship Id="rId283" Type="http://schemas.openxmlformats.org/officeDocument/2006/relationships/tags" Target="../tags/tag2171.xml"/><Relationship Id="rId10" Type="http://schemas.openxmlformats.org/officeDocument/2006/relationships/tags" Target="../tags/tag1898.xml"/><Relationship Id="rId31" Type="http://schemas.openxmlformats.org/officeDocument/2006/relationships/tags" Target="../tags/tag1919.xml"/><Relationship Id="rId52" Type="http://schemas.openxmlformats.org/officeDocument/2006/relationships/tags" Target="../tags/tag1940.xml"/><Relationship Id="rId73" Type="http://schemas.openxmlformats.org/officeDocument/2006/relationships/tags" Target="../tags/tag1961.xml"/><Relationship Id="rId78" Type="http://schemas.openxmlformats.org/officeDocument/2006/relationships/tags" Target="../tags/tag1966.xml"/><Relationship Id="rId94" Type="http://schemas.openxmlformats.org/officeDocument/2006/relationships/tags" Target="../tags/tag1982.xml"/><Relationship Id="rId99" Type="http://schemas.openxmlformats.org/officeDocument/2006/relationships/tags" Target="../tags/tag1987.xml"/><Relationship Id="rId101" Type="http://schemas.openxmlformats.org/officeDocument/2006/relationships/tags" Target="../tags/tag1989.xml"/><Relationship Id="rId122" Type="http://schemas.openxmlformats.org/officeDocument/2006/relationships/tags" Target="../tags/tag2010.xml"/><Relationship Id="rId143" Type="http://schemas.openxmlformats.org/officeDocument/2006/relationships/tags" Target="../tags/tag2031.xml"/><Relationship Id="rId148" Type="http://schemas.openxmlformats.org/officeDocument/2006/relationships/tags" Target="../tags/tag2036.xml"/><Relationship Id="rId164" Type="http://schemas.openxmlformats.org/officeDocument/2006/relationships/tags" Target="../tags/tag2052.xml"/><Relationship Id="rId169" Type="http://schemas.openxmlformats.org/officeDocument/2006/relationships/tags" Target="../tags/tag2057.xml"/><Relationship Id="rId185" Type="http://schemas.openxmlformats.org/officeDocument/2006/relationships/tags" Target="../tags/tag2073.xml"/><Relationship Id="rId4" Type="http://schemas.openxmlformats.org/officeDocument/2006/relationships/tags" Target="../tags/tag1892.xml"/><Relationship Id="rId9" Type="http://schemas.openxmlformats.org/officeDocument/2006/relationships/tags" Target="../tags/tag1897.xml"/><Relationship Id="rId180" Type="http://schemas.openxmlformats.org/officeDocument/2006/relationships/tags" Target="../tags/tag2068.xml"/><Relationship Id="rId210" Type="http://schemas.openxmlformats.org/officeDocument/2006/relationships/tags" Target="../tags/tag2098.xml"/><Relationship Id="rId215" Type="http://schemas.openxmlformats.org/officeDocument/2006/relationships/tags" Target="../tags/tag2103.xml"/><Relationship Id="rId236" Type="http://schemas.openxmlformats.org/officeDocument/2006/relationships/tags" Target="../tags/tag2124.xml"/><Relationship Id="rId257" Type="http://schemas.openxmlformats.org/officeDocument/2006/relationships/tags" Target="../tags/tag2145.xml"/><Relationship Id="rId278" Type="http://schemas.openxmlformats.org/officeDocument/2006/relationships/tags" Target="../tags/tag2166.xml"/><Relationship Id="rId26" Type="http://schemas.openxmlformats.org/officeDocument/2006/relationships/tags" Target="../tags/tag1914.xml"/><Relationship Id="rId231" Type="http://schemas.openxmlformats.org/officeDocument/2006/relationships/tags" Target="../tags/tag2119.xml"/><Relationship Id="rId252" Type="http://schemas.openxmlformats.org/officeDocument/2006/relationships/tags" Target="../tags/tag2140.xml"/><Relationship Id="rId273" Type="http://schemas.openxmlformats.org/officeDocument/2006/relationships/tags" Target="../tags/tag2161.xml"/><Relationship Id="rId294" Type="http://schemas.openxmlformats.org/officeDocument/2006/relationships/tags" Target="../tags/tag2182.xml"/><Relationship Id="rId47" Type="http://schemas.openxmlformats.org/officeDocument/2006/relationships/tags" Target="../tags/tag1935.xml"/><Relationship Id="rId68" Type="http://schemas.openxmlformats.org/officeDocument/2006/relationships/tags" Target="../tags/tag1956.xml"/><Relationship Id="rId89" Type="http://schemas.openxmlformats.org/officeDocument/2006/relationships/tags" Target="../tags/tag1977.xml"/><Relationship Id="rId112" Type="http://schemas.openxmlformats.org/officeDocument/2006/relationships/tags" Target="../tags/tag2000.xml"/><Relationship Id="rId133" Type="http://schemas.openxmlformats.org/officeDocument/2006/relationships/tags" Target="../tags/tag2021.xml"/><Relationship Id="rId154" Type="http://schemas.openxmlformats.org/officeDocument/2006/relationships/tags" Target="../tags/tag2042.xml"/><Relationship Id="rId175" Type="http://schemas.openxmlformats.org/officeDocument/2006/relationships/tags" Target="../tags/tag2063.xml"/><Relationship Id="rId196" Type="http://schemas.openxmlformats.org/officeDocument/2006/relationships/tags" Target="../tags/tag2084.xml"/><Relationship Id="rId200" Type="http://schemas.openxmlformats.org/officeDocument/2006/relationships/tags" Target="../tags/tag2088.xml"/><Relationship Id="rId16" Type="http://schemas.openxmlformats.org/officeDocument/2006/relationships/tags" Target="../tags/tag1904.xml"/><Relationship Id="rId221" Type="http://schemas.openxmlformats.org/officeDocument/2006/relationships/tags" Target="../tags/tag2109.xml"/><Relationship Id="rId242" Type="http://schemas.openxmlformats.org/officeDocument/2006/relationships/tags" Target="../tags/tag2130.xml"/><Relationship Id="rId263" Type="http://schemas.openxmlformats.org/officeDocument/2006/relationships/tags" Target="../tags/tag2151.xml"/><Relationship Id="rId284" Type="http://schemas.openxmlformats.org/officeDocument/2006/relationships/tags" Target="../tags/tag2172.xml"/><Relationship Id="rId37" Type="http://schemas.openxmlformats.org/officeDocument/2006/relationships/tags" Target="../tags/tag1925.xml"/><Relationship Id="rId58" Type="http://schemas.openxmlformats.org/officeDocument/2006/relationships/tags" Target="../tags/tag1946.xml"/><Relationship Id="rId79" Type="http://schemas.openxmlformats.org/officeDocument/2006/relationships/tags" Target="../tags/tag1967.xml"/><Relationship Id="rId102" Type="http://schemas.openxmlformats.org/officeDocument/2006/relationships/tags" Target="../tags/tag1990.xml"/><Relationship Id="rId123" Type="http://schemas.openxmlformats.org/officeDocument/2006/relationships/tags" Target="../tags/tag2011.xml"/><Relationship Id="rId144" Type="http://schemas.openxmlformats.org/officeDocument/2006/relationships/tags" Target="../tags/tag2032.xml"/><Relationship Id="rId90" Type="http://schemas.openxmlformats.org/officeDocument/2006/relationships/tags" Target="../tags/tag1978.xml"/><Relationship Id="rId165" Type="http://schemas.openxmlformats.org/officeDocument/2006/relationships/tags" Target="../tags/tag2053.xml"/><Relationship Id="rId186" Type="http://schemas.openxmlformats.org/officeDocument/2006/relationships/tags" Target="../tags/tag2074.xml"/><Relationship Id="rId211" Type="http://schemas.openxmlformats.org/officeDocument/2006/relationships/tags" Target="../tags/tag2099.xml"/><Relationship Id="rId232" Type="http://schemas.openxmlformats.org/officeDocument/2006/relationships/tags" Target="../tags/tag2120.xml"/><Relationship Id="rId253" Type="http://schemas.openxmlformats.org/officeDocument/2006/relationships/tags" Target="../tags/tag2141.xml"/><Relationship Id="rId274" Type="http://schemas.openxmlformats.org/officeDocument/2006/relationships/tags" Target="../tags/tag2162.xml"/><Relationship Id="rId295" Type="http://schemas.openxmlformats.org/officeDocument/2006/relationships/tags" Target="../tags/tag2183.xml"/><Relationship Id="rId27" Type="http://schemas.openxmlformats.org/officeDocument/2006/relationships/tags" Target="../tags/tag1915.xml"/><Relationship Id="rId48" Type="http://schemas.openxmlformats.org/officeDocument/2006/relationships/tags" Target="../tags/tag1936.xml"/><Relationship Id="rId69" Type="http://schemas.openxmlformats.org/officeDocument/2006/relationships/tags" Target="../tags/tag1957.xml"/><Relationship Id="rId113" Type="http://schemas.openxmlformats.org/officeDocument/2006/relationships/tags" Target="../tags/tag2001.xml"/><Relationship Id="rId134" Type="http://schemas.openxmlformats.org/officeDocument/2006/relationships/tags" Target="../tags/tag2022.xml"/><Relationship Id="rId80" Type="http://schemas.openxmlformats.org/officeDocument/2006/relationships/tags" Target="../tags/tag1968.xml"/><Relationship Id="rId155" Type="http://schemas.openxmlformats.org/officeDocument/2006/relationships/tags" Target="../tags/tag2043.xml"/><Relationship Id="rId176" Type="http://schemas.openxmlformats.org/officeDocument/2006/relationships/tags" Target="../tags/tag2064.xml"/><Relationship Id="rId197" Type="http://schemas.openxmlformats.org/officeDocument/2006/relationships/tags" Target="../tags/tag2085.xml"/><Relationship Id="rId201" Type="http://schemas.openxmlformats.org/officeDocument/2006/relationships/tags" Target="../tags/tag2089.xml"/><Relationship Id="rId222" Type="http://schemas.openxmlformats.org/officeDocument/2006/relationships/tags" Target="../tags/tag2110.xml"/><Relationship Id="rId243" Type="http://schemas.openxmlformats.org/officeDocument/2006/relationships/tags" Target="../tags/tag2131.xml"/><Relationship Id="rId264" Type="http://schemas.openxmlformats.org/officeDocument/2006/relationships/tags" Target="../tags/tag2152.xml"/><Relationship Id="rId285" Type="http://schemas.openxmlformats.org/officeDocument/2006/relationships/tags" Target="../tags/tag2173.xml"/><Relationship Id="rId17" Type="http://schemas.openxmlformats.org/officeDocument/2006/relationships/tags" Target="../tags/tag1905.xml"/><Relationship Id="rId38" Type="http://schemas.openxmlformats.org/officeDocument/2006/relationships/tags" Target="../tags/tag1926.xml"/><Relationship Id="rId59" Type="http://schemas.openxmlformats.org/officeDocument/2006/relationships/tags" Target="../tags/tag1947.xml"/><Relationship Id="rId103" Type="http://schemas.openxmlformats.org/officeDocument/2006/relationships/tags" Target="../tags/tag1991.xml"/><Relationship Id="rId124" Type="http://schemas.openxmlformats.org/officeDocument/2006/relationships/tags" Target="../tags/tag2012.xml"/><Relationship Id="rId70" Type="http://schemas.openxmlformats.org/officeDocument/2006/relationships/tags" Target="../tags/tag1958.xml"/><Relationship Id="rId91" Type="http://schemas.openxmlformats.org/officeDocument/2006/relationships/tags" Target="../tags/tag1979.xml"/><Relationship Id="rId145" Type="http://schemas.openxmlformats.org/officeDocument/2006/relationships/tags" Target="../tags/tag2033.xml"/><Relationship Id="rId166" Type="http://schemas.openxmlformats.org/officeDocument/2006/relationships/tags" Target="../tags/tag2054.xml"/><Relationship Id="rId187" Type="http://schemas.openxmlformats.org/officeDocument/2006/relationships/tags" Target="../tags/tag2075.xml"/><Relationship Id="rId1" Type="http://schemas.openxmlformats.org/officeDocument/2006/relationships/tags" Target="../tags/tag1889.xml"/><Relationship Id="rId212" Type="http://schemas.openxmlformats.org/officeDocument/2006/relationships/tags" Target="../tags/tag2100.xml"/><Relationship Id="rId233" Type="http://schemas.openxmlformats.org/officeDocument/2006/relationships/tags" Target="../tags/tag2121.xml"/><Relationship Id="rId254" Type="http://schemas.openxmlformats.org/officeDocument/2006/relationships/tags" Target="../tags/tag2142.xml"/><Relationship Id="rId28" Type="http://schemas.openxmlformats.org/officeDocument/2006/relationships/tags" Target="../tags/tag1916.xml"/><Relationship Id="rId49" Type="http://schemas.openxmlformats.org/officeDocument/2006/relationships/tags" Target="../tags/tag1937.xml"/><Relationship Id="rId114" Type="http://schemas.openxmlformats.org/officeDocument/2006/relationships/tags" Target="../tags/tag2002.xml"/><Relationship Id="rId275" Type="http://schemas.openxmlformats.org/officeDocument/2006/relationships/tags" Target="../tags/tag2163.xml"/><Relationship Id="rId296" Type="http://schemas.openxmlformats.org/officeDocument/2006/relationships/tags" Target="../tags/tag2184.xml"/><Relationship Id="rId60" Type="http://schemas.openxmlformats.org/officeDocument/2006/relationships/tags" Target="../tags/tag1948.xml"/><Relationship Id="rId81" Type="http://schemas.openxmlformats.org/officeDocument/2006/relationships/tags" Target="../tags/tag1969.xml"/><Relationship Id="rId135" Type="http://schemas.openxmlformats.org/officeDocument/2006/relationships/tags" Target="../tags/tag2023.xml"/><Relationship Id="rId156" Type="http://schemas.openxmlformats.org/officeDocument/2006/relationships/tags" Target="../tags/tag2044.xml"/><Relationship Id="rId177" Type="http://schemas.openxmlformats.org/officeDocument/2006/relationships/tags" Target="../tags/tag2065.xml"/><Relationship Id="rId198" Type="http://schemas.openxmlformats.org/officeDocument/2006/relationships/tags" Target="../tags/tag2086.xml"/><Relationship Id="rId202" Type="http://schemas.openxmlformats.org/officeDocument/2006/relationships/tags" Target="../tags/tag2090.xml"/><Relationship Id="rId223" Type="http://schemas.openxmlformats.org/officeDocument/2006/relationships/tags" Target="../tags/tag2111.xml"/><Relationship Id="rId244" Type="http://schemas.openxmlformats.org/officeDocument/2006/relationships/tags" Target="../tags/tag2132.xml"/><Relationship Id="rId18" Type="http://schemas.openxmlformats.org/officeDocument/2006/relationships/tags" Target="../tags/tag1906.xml"/><Relationship Id="rId39" Type="http://schemas.openxmlformats.org/officeDocument/2006/relationships/tags" Target="../tags/tag1927.xml"/><Relationship Id="rId265" Type="http://schemas.openxmlformats.org/officeDocument/2006/relationships/tags" Target="../tags/tag2153.xml"/><Relationship Id="rId286" Type="http://schemas.openxmlformats.org/officeDocument/2006/relationships/tags" Target="../tags/tag2174.xml"/><Relationship Id="rId50" Type="http://schemas.openxmlformats.org/officeDocument/2006/relationships/tags" Target="../tags/tag1938.xml"/><Relationship Id="rId104" Type="http://schemas.openxmlformats.org/officeDocument/2006/relationships/tags" Target="../tags/tag1992.xml"/><Relationship Id="rId125" Type="http://schemas.openxmlformats.org/officeDocument/2006/relationships/tags" Target="../tags/tag2013.xml"/><Relationship Id="rId146" Type="http://schemas.openxmlformats.org/officeDocument/2006/relationships/tags" Target="../tags/tag2034.xml"/><Relationship Id="rId167" Type="http://schemas.openxmlformats.org/officeDocument/2006/relationships/tags" Target="../tags/tag2055.xml"/><Relationship Id="rId188" Type="http://schemas.openxmlformats.org/officeDocument/2006/relationships/tags" Target="../tags/tag207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303.xml"/><Relationship Id="rId299" Type="http://schemas.openxmlformats.org/officeDocument/2006/relationships/tags" Target="../tags/tag2485.xml"/><Relationship Id="rId303" Type="http://schemas.openxmlformats.org/officeDocument/2006/relationships/tags" Target="../tags/tag2489.xml"/><Relationship Id="rId21" Type="http://schemas.openxmlformats.org/officeDocument/2006/relationships/tags" Target="../tags/tag2207.xml"/><Relationship Id="rId42" Type="http://schemas.openxmlformats.org/officeDocument/2006/relationships/tags" Target="../tags/tag2228.xml"/><Relationship Id="rId63" Type="http://schemas.openxmlformats.org/officeDocument/2006/relationships/tags" Target="../tags/tag2249.xml"/><Relationship Id="rId84" Type="http://schemas.openxmlformats.org/officeDocument/2006/relationships/tags" Target="../tags/tag2270.xml"/><Relationship Id="rId138" Type="http://schemas.openxmlformats.org/officeDocument/2006/relationships/tags" Target="../tags/tag2324.xml"/><Relationship Id="rId159" Type="http://schemas.openxmlformats.org/officeDocument/2006/relationships/tags" Target="../tags/tag2345.xml"/><Relationship Id="rId170" Type="http://schemas.openxmlformats.org/officeDocument/2006/relationships/tags" Target="../tags/tag2356.xml"/><Relationship Id="rId191" Type="http://schemas.openxmlformats.org/officeDocument/2006/relationships/tags" Target="../tags/tag2377.xml"/><Relationship Id="rId205" Type="http://schemas.openxmlformats.org/officeDocument/2006/relationships/tags" Target="../tags/tag2391.xml"/><Relationship Id="rId226" Type="http://schemas.openxmlformats.org/officeDocument/2006/relationships/tags" Target="../tags/tag2412.xml"/><Relationship Id="rId247" Type="http://schemas.openxmlformats.org/officeDocument/2006/relationships/tags" Target="../tags/tag2433.xml"/><Relationship Id="rId107" Type="http://schemas.openxmlformats.org/officeDocument/2006/relationships/tags" Target="../tags/tag2293.xml"/><Relationship Id="rId268" Type="http://schemas.openxmlformats.org/officeDocument/2006/relationships/tags" Target="../tags/tag2454.xml"/><Relationship Id="rId289" Type="http://schemas.openxmlformats.org/officeDocument/2006/relationships/tags" Target="../tags/tag2475.xml"/><Relationship Id="rId11" Type="http://schemas.openxmlformats.org/officeDocument/2006/relationships/tags" Target="../tags/tag2197.xml"/><Relationship Id="rId32" Type="http://schemas.openxmlformats.org/officeDocument/2006/relationships/tags" Target="../tags/tag2218.xml"/><Relationship Id="rId53" Type="http://schemas.openxmlformats.org/officeDocument/2006/relationships/tags" Target="../tags/tag2239.xml"/><Relationship Id="rId74" Type="http://schemas.openxmlformats.org/officeDocument/2006/relationships/tags" Target="../tags/tag2260.xml"/><Relationship Id="rId128" Type="http://schemas.openxmlformats.org/officeDocument/2006/relationships/tags" Target="../tags/tag2314.xml"/><Relationship Id="rId149" Type="http://schemas.openxmlformats.org/officeDocument/2006/relationships/tags" Target="../tags/tag2335.xml"/><Relationship Id="rId5" Type="http://schemas.openxmlformats.org/officeDocument/2006/relationships/tags" Target="../tags/tag2191.xml"/><Relationship Id="rId95" Type="http://schemas.openxmlformats.org/officeDocument/2006/relationships/tags" Target="../tags/tag2281.xml"/><Relationship Id="rId160" Type="http://schemas.openxmlformats.org/officeDocument/2006/relationships/tags" Target="../tags/tag2346.xml"/><Relationship Id="rId181" Type="http://schemas.openxmlformats.org/officeDocument/2006/relationships/tags" Target="../tags/tag2367.xml"/><Relationship Id="rId216" Type="http://schemas.openxmlformats.org/officeDocument/2006/relationships/tags" Target="../tags/tag2402.xml"/><Relationship Id="rId237" Type="http://schemas.openxmlformats.org/officeDocument/2006/relationships/tags" Target="../tags/tag2423.xml"/><Relationship Id="rId258" Type="http://schemas.openxmlformats.org/officeDocument/2006/relationships/tags" Target="../tags/tag2444.xml"/><Relationship Id="rId279" Type="http://schemas.openxmlformats.org/officeDocument/2006/relationships/tags" Target="../tags/tag2465.xml"/><Relationship Id="rId22" Type="http://schemas.openxmlformats.org/officeDocument/2006/relationships/tags" Target="../tags/tag2208.xml"/><Relationship Id="rId43" Type="http://schemas.openxmlformats.org/officeDocument/2006/relationships/tags" Target="../tags/tag2229.xml"/><Relationship Id="rId64" Type="http://schemas.openxmlformats.org/officeDocument/2006/relationships/tags" Target="../tags/tag2250.xml"/><Relationship Id="rId118" Type="http://schemas.openxmlformats.org/officeDocument/2006/relationships/tags" Target="../tags/tag2304.xml"/><Relationship Id="rId139" Type="http://schemas.openxmlformats.org/officeDocument/2006/relationships/tags" Target="../tags/tag2325.xml"/><Relationship Id="rId290" Type="http://schemas.openxmlformats.org/officeDocument/2006/relationships/tags" Target="../tags/tag2476.xml"/><Relationship Id="rId304" Type="http://schemas.openxmlformats.org/officeDocument/2006/relationships/tags" Target="../tags/tag2490.xml"/><Relationship Id="rId85" Type="http://schemas.openxmlformats.org/officeDocument/2006/relationships/tags" Target="../tags/tag2271.xml"/><Relationship Id="rId150" Type="http://schemas.openxmlformats.org/officeDocument/2006/relationships/tags" Target="../tags/tag2336.xml"/><Relationship Id="rId171" Type="http://schemas.openxmlformats.org/officeDocument/2006/relationships/tags" Target="../tags/tag2357.xml"/><Relationship Id="rId192" Type="http://schemas.openxmlformats.org/officeDocument/2006/relationships/tags" Target="../tags/tag2378.xml"/><Relationship Id="rId206" Type="http://schemas.openxmlformats.org/officeDocument/2006/relationships/tags" Target="../tags/tag2392.xml"/><Relationship Id="rId227" Type="http://schemas.openxmlformats.org/officeDocument/2006/relationships/tags" Target="../tags/tag2413.xml"/><Relationship Id="rId248" Type="http://schemas.openxmlformats.org/officeDocument/2006/relationships/tags" Target="../tags/tag2434.xml"/><Relationship Id="rId269" Type="http://schemas.openxmlformats.org/officeDocument/2006/relationships/tags" Target="../tags/tag2455.xml"/><Relationship Id="rId12" Type="http://schemas.openxmlformats.org/officeDocument/2006/relationships/tags" Target="../tags/tag2198.xml"/><Relationship Id="rId33" Type="http://schemas.openxmlformats.org/officeDocument/2006/relationships/tags" Target="../tags/tag2219.xml"/><Relationship Id="rId108" Type="http://schemas.openxmlformats.org/officeDocument/2006/relationships/tags" Target="../tags/tag2294.xml"/><Relationship Id="rId129" Type="http://schemas.openxmlformats.org/officeDocument/2006/relationships/tags" Target="../tags/tag2315.xml"/><Relationship Id="rId280" Type="http://schemas.openxmlformats.org/officeDocument/2006/relationships/tags" Target="../tags/tag2466.xml"/><Relationship Id="rId54" Type="http://schemas.openxmlformats.org/officeDocument/2006/relationships/tags" Target="../tags/tag2240.xml"/><Relationship Id="rId75" Type="http://schemas.openxmlformats.org/officeDocument/2006/relationships/tags" Target="../tags/tag2261.xml"/><Relationship Id="rId96" Type="http://schemas.openxmlformats.org/officeDocument/2006/relationships/tags" Target="../tags/tag2282.xml"/><Relationship Id="rId140" Type="http://schemas.openxmlformats.org/officeDocument/2006/relationships/tags" Target="../tags/tag2326.xml"/><Relationship Id="rId161" Type="http://schemas.openxmlformats.org/officeDocument/2006/relationships/tags" Target="../tags/tag2347.xml"/><Relationship Id="rId182" Type="http://schemas.openxmlformats.org/officeDocument/2006/relationships/tags" Target="../tags/tag2368.xml"/><Relationship Id="rId217" Type="http://schemas.openxmlformats.org/officeDocument/2006/relationships/tags" Target="../tags/tag2403.xml"/><Relationship Id="rId6" Type="http://schemas.openxmlformats.org/officeDocument/2006/relationships/tags" Target="../tags/tag2192.xml"/><Relationship Id="rId238" Type="http://schemas.openxmlformats.org/officeDocument/2006/relationships/tags" Target="../tags/tag2424.xml"/><Relationship Id="rId259" Type="http://schemas.openxmlformats.org/officeDocument/2006/relationships/tags" Target="../tags/tag2445.xml"/><Relationship Id="rId23" Type="http://schemas.openxmlformats.org/officeDocument/2006/relationships/tags" Target="../tags/tag2209.xml"/><Relationship Id="rId119" Type="http://schemas.openxmlformats.org/officeDocument/2006/relationships/tags" Target="../tags/tag2305.xml"/><Relationship Id="rId270" Type="http://schemas.openxmlformats.org/officeDocument/2006/relationships/tags" Target="../tags/tag2456.xml"/><Relationship Id="rId291" Type="http://schemas.openxmlformats.org/officeDocument/2006/relationships/tags" Target="../tags/tag2477.xml"/><Relationship Id="rId305" Type="http://schemas.openxmlformats.org/officeDocument/2006/relationships/tags" Target="../tags/tag2491.xml"/><Relationship Id="rId44" Type="http://schemas.openxmlformats.org/officeDocument/2006/relationships/tags" Target="../tags/tag2230.xml"/><Relationship Id="rId65" Type="http://schemas.openxmlformats.org/officeDocument/2006/relationships/tags" Target="../tags/tag2251.xml"/><Relationship Id="rId86" Type="http://schemas.openxmlformats.org/officeDocument/2006/relationships/tags" Target="../tags/tag2272.xml"/><Relationship Id="rId130" Type="http://schemas.openxmlformats.org/officeDocument/2006/relationships/tags" Target="../tags/tag2316.xml"/><Relationship Id="rId151" Type="http://schemas.openxmlformats.org/officeDocument/2006/relationships/tags" Target="../tags/tag2337.xml"/><Relationship Id="rId172" Type="http://schemas.openxmlformats.org/officeDocument/2006/relationships/tags" Target="../tags/tag2358.xml"/><Relationship Id="rId193" Type="http://schemas.openxmlformats.org/officeDocument/2006/relationships/tags" Target="../tags/tag2379.xml"/><Relationship Id="rId207" Type="http://schemas.openxmlformats.org/officeDocument/2006/relationships/tags" Target="../tags/tag2393.xml"/><Relationship Id="rId228" Type="http://schemas.openxmlformats.org/officeDocument/2006/relationships/tags" Target="../tags/tag2414.xml"/><Relationship Id="rId249" Type="http://schemas.openxmlformats.org/officeDocument/2006/relationships/tags" Target="../tags/tag2435.xml"/><Relationship Id="rId13" Type="http://schemas.openxmlformats.org/officeDocument/2006/relationships/tags" Target="../tags/tag2199.xml"/><Relationship Id="rId109" Type="http://schemas.openxmlformats.org/officeDocument/2006/relationships/tags" Target="../tags/tag2295.xml"/><Relationship Id="rId260" Type="http://schemas.openxmlformats.org/officeDocument/2006/relationships/tags" Target="../tags/tag2446.xml"/><Relationship Id="rId281" Type="http://schemas.openxmlformats.org/officeDocument/2006/relationships/tags" Target="../tags/tag2467.xml"/><Relationship Id="rId34" Type="http://schemas.openxmlformats.org/officeDocument/2006/relationships/tags" Target="../tags/tag2220.xml"/><Relationship Id="rId55" Type="http://schemas.openxmlformats.org/officeDocument/2006/relationships/tags" Target="../tags/tag2241.xml"/><Relationship Id="rId76" Type="http://schemas.openxmlformats.org/officeDocument/2006/relationships/tags" Target="../tags/tag2262.xml"/><Relationship Id="rId97" Type="http://schemas.openxmlformats.org/officeDocument/2006/relationships/tags" Target="../tags/tag2283.xml"/><Relationship Id="rId120" Type="http://schemas.openxmlformats.org/officeDocument/2006/relationships/tags" Target="../tags/tag2306.xml"/><Relationship Id="rId141" Type="http://schemas.openxmlformats.org/officeDocument/2006/relationships/tags" Target="../tags/tag2327.xml"/><Relationship Id="rId7" Type="http://schemas.openxmlformats.org/officeDocument/2006/relationships/tags" Target="../tags/tag2193.xml"/><Relationship Id="rId162" Type="http://schemas.openxmlformats.org/officeDocument/2006/relationships/tags" Target="../tags/tag2348.xml"/><Relationship Id="rId183" Type="http://schemas.openxmlformats.org/officeDocument/2006/relationships/tags" Target="../tags/tag2369.xml"/><Relationship Id="rId218" Type="http://schemas.openxmlformats.org/officeDocument/2006/relationships/tags" Target="../tags/tag2404.xml"/><Relationship Id="rId239" Type="http://schemas.openxmlformats.org/officeDocument/2006/relationships/tags" Target="../tags/tag2425.xml"/><Relationship Id="rId250" Type="http://schemas.openxmlformats.org/officeDocument/2006/relationships/tags" Target="../tags/tag2436.xml"/><Relationship Id="rId271" Type="http://schemas.openxmlformats.org/officeDocument/2006/relationships/tags" Target="../tags/tag2457.xml"/><Relationship Id="rId292" Type="http://schemas.openxmlformats.org/officeDocument/2006/relationships/tags" Target="../tags/tag2478.xml"/><Relationship Id="rId306" Type="http://schemas.openxmlformats.org/officeDocument/2006/relationships/tags" Target="../tags/tag2492.xml"/><Relationship Id="rId24" Type="http://schemas.openxmlformats.org/officeDocument/2006/relationships/tags" Target="../tags/tag2210.xml"/><Relationship Id="rId40" Type="http://schemas.openxmlformats.org/officeDocument/2006/relationships/tags" Target="../tags/tag2226.xml"/><Relationship Id="rId45" Type="http://schemas.openxmlformats.org/officeDocument/2006/relationships/tags" Target="../tags/tag2231.xml"/><Relationship Id="rId66" Type="http://schemas.openxmlformats.org/officeDocument/2006/relationships/tags" Target="../tags/tag2252.xml"/><Relationship Id="rId87" Type="http://schemas.openxmlformats.org/officeDocument/2006/relationships/tags" Target="../tags/tag2273.xml"/><Relationship Id="rId110" Type="http://schemas.openxmlformats.org/officeDocument/2006/relationships/tags" Target="../tags/tag2296.xml"/><Relationship Id="rId115" Type="http://schemas.openxmlformats.org/officeDocument/2006/relationships/tags" Target="../tags/tag2301.xml"/><Relationship Id="rId131" Type="http://schemas.openxmlformats.org/officeDocument/2006/relationships/tags" Target="../tags/tag2317.xml"/><Relationship Id="rId136" Type="http://schemas.openxmlformats.org/officeDocument/2006/relationships/tags" Target="../tags/tag2322.xml"/><Relationship Id="rId157" Type="http://schemas.openxmlformats.org/officeDocument/2006/relationships/tags" Target="../tags/tag2343.xml"/><Relationship Id="rId178" Type="http://schemas.openxmlformats.org/officeDocument/2006/relationships/tags" Target="../tags/tag2364.xml"/><Relationship Id="rId301" Type="http://schemas.openxmlformats.org/officeDocument/2006/relationships/tags" Target="../tags/tag2487.xml"/><Relationship Id="rId61" Type="http://schemas.openxmlformats.org/officeDocument/2006/relationships/tags" Target="../tags/tag2247.xml"/><Relationship Id="rId82" Type="http://schemas.openxmlformats.org/officeDocument/2006/relationships/tags" Target="../tags/tag2268.xml"/><Relationship Id="rId152" Type="http://schemas.openxmlformats.org/officeDocument/2006/relationships/tags" Target="../tags/tag2338.xml"/><Relationship Id="rId173" Type="http://schemas.openxmlformats.org/officeDocument/2006/relationships/tags" Target="../tags/tag2359.xml"/><Relationship Id="rId194" Type="http://schemas.openxmlformats.org/officeDocument/2006/relationships/tags" Target="../tags/tag2380.xml"/><Relationship Id="rId199" Type="http://schemas.openxmlformats.org/officeDocument/2006/relationships/tags" Target="../tags/tag2385.xml"/><Relationship Id="rId203" Type="http://schemas.openxmlformats.org/officeDocument/2006/relationships/tags" Target="../tags/tag2389.xml"/><Relationship Id="rId208" Type="http://schemas.openxmlformats.org/officeDocument/2006/relationships/tags" Target="../tags/tag2394.xml"/><Relationship Id="rId229" Type="http://schemas.openxmlformats.org/officeDocument/2006/relationships/tags" Target="../tags/tag2415.xml"/><Relationship Id="rId19" Type="http://schemas.openxmlformats.org/officeDocument/2006/relationships/tags" Target="../tags/tag2205.xml"/><Relationship Id="rId224" Type="http://schemas.openxmlformats.org/officeDocument/2006/relationships/tags" Target="../tags/tag2410.xml"/><Relationship Id="rId240" Type="http://schemas.openxmlformats.org/officeDocument/2006/relationships/tags" Target="../tags/tag2426.xml"/><Relationship Id="rId245" Type="http://schemas.openxmlformats.org/officeDocument/2006/relationships/tags" Target="../tags/tag2431.xml"/><Relationship Id="rId261" Type="http://schemas.openxmlformats.org/officeDocument/2006/relationships/tags" Target="../tags/tag2447.xml"/><Relationship Id="rId266" Type="http://schemas.openxmlformats.org/officeDocument/2006/relationships/tags" Target="../tags/tag2452.xml"/><Relationship Id="rId287" Type="http://schemas.openxmlformats.org/officeDocument/2006/relationships/tags" Target="../tags/tag2473.xml"/><Relationship Id="rId14" Type="http://schemas.openxmlformats.org/officeDocument/2006/relationships/tags" Target="../tags/tag2200.xml"/><Relationship Id="rId30" Type="http://schemas.openxmlformats.org/officeDocument/2006/relationships/tags" Target="../tags/tag2216.xml"/><Relationship Id="rId35" Type="http://schemas.openxmlformats.org/officeDocument/2006/relationships/tags" Target="../tags/tag2221.xml"/><Relationship Id="rId56" Type="http://schemas.openxmlformats.org/officeDocument/2006/relationships/tags" Target="../tags/tag2242.xml"/><Relationship Id="rId77" Type="http://schemas.openxmlformats.org/officeDocument/2006/relationships/tags" Target="../tags/tag2263.xml"/><Relationship Id="rId100" Type="http://schemas.openxmlformats.org/officeDocument/2006/relationships/tags" Target="../tags/tag2286.xml"/><Relationship Id="rId105" Type="http://schemas.openxmlformats.org/officeDocument/2006/relationships/tags" Target="../tags/tag2291.xml"/><Relationship Id="rId126" Type="http://schemas.openxmlformats.org/officeDocument/2006/relationships/tags" Target="../tags/tag2312.xml"/><Relationship Id="rId147" Type="http://schemas.openxmlformats.org/officeDocument/2006/relationships/tags" Target="../tags/tag2333.xml"/><Relationship Id="rId168" Type="http://schemas.openxmlformats.org/officeDocument/2006/relationships/tags" Target="../tags/tag2354.xml"/><Relationship Id="rId282" Type="http://schemas.openxmlformats.org/officeDocument/2006/relationships/tags" Target="../tags/tag2468.xml"/><Relationship Id="rId8" Type="http://schemas.openxmlformats.org/officeDocument/2006/relationships/tags" Target="../tags/tag2194.xml"/><Relationship Id="rId51" Type="http://schemas.openxmlformats.org/officeDocument/2006/relationships/tags" Target="../tags/tag2237.xml"/><Relationship Id="rId72" Type="http://schemas.openxmlformats.org/officeDocument/2006/relationships/tags" Target="../tags/tag2258.xml"/><Relationship Id="rId93" Type="http://schemas.openxmlformats.org/officeDocument/2006/relationships/tags" Target="../tags/tag2279.xml"/><Relationship Id="rId98" Type="http://schemas.openxmlformats.org/officeDocument/2006/relationships/tags" Target="../tags/tag2284.xml"/><Relationship Id="rId121" Type="http://schemas.openxmlformats.org/officeDocument/2006/relationships/tags" Target="../tags/tag2307.xml"/><Relationship Id="rId142" Type="http://schemas.openxmlformats.org/officeDocument/2006/relationships/tags" Target="../tags/tag2328.xml"/><Relationship Id="rId163" Type="http://schemas.openxmlformats.org/officeDocument/2006/relationships/tags" Target="../tags/tag2349.xml"/><Relationship Id="rId184" Type="http://schemas.openxmlformats.org/officeDocument/2006/relationships/tags" Target="../tags/tag2370.xml"/><Relationship Id="rId189" Type="http://schemas.openxmlformats.org/officeDocument/2006/relationships/tags" Target="../tags/tag2375.xml"/><Relationship Id="rId219" Type="http://schemas.openxmlformats.org/officeDocument/2006/relationships/tags" Target="../tags/tag2405.xml"/><Relationship Id="rId3" Type="http://schemas.openxmlformats.org/officeDocument/2006/relationships/tags" Target="../tags/tag2189.xml"/><Relationship Id="rId214" Type="http://schemas.openxmlformats.org/officeDocument/2006/relationships/tags" Target="../tags/tag2400.xml"/><Relationship Id="rId230" Type="http://schemas.openxmlformats.org/officeDocument/2006/relationships/tags" Target="../tags/tag2416.xml"/><Relationship Id="rId235" Type="http://schemas.openxmlformats.org/officeDocument/2006/relationships/tags" Target="../tags/tag2421.xml"/><Relationship Id="rId251" Type="http://schemas.openxmlformats.org/officeDocument/2006/relationships/tags" Target="../tags/tag2437.xml"/><Relationship Id="rId256" Type="http://schemas.openxmlformats.org/officeDocument/2006/relationships/tags" Target="../tags/tag2442.xml"/><Relationship Id="rId277" Type="http://schemas.openxmlformats.org/officeDocument/2006/relationships/tags" Target="../tags/tag2463.xml"/><Relationship Id="rId298" Type="http://schemas.openxmlformats.org/officeDocument/2006/relationships/tags" Target="../tags/tag2484.xml"/><Relationship Id="rId25" Type="http://schemas.openxmlformats.org/officeDocument/2006/relationships/tags" Target="../tags/tag2211.xml"/><Relationship Id="rId46" Type="http://schemas.openxmlformats.org/officeDocument/2006/relationships/tags" Target="../tags/tag2232.xml"/><Relationship Id="rId67" Type="http://schemas.openxmlformats.org/officeDocument/2006/relationships/tags" Target="../tags/tag2253.xml"/><Relationship Id="rId116" Type="http://schemas.openxmlformats.org/officeDocument/2006/relationships/tags" Target="../tags/tag2302.xml"/><Relationship Id="rId137" Type="http://schemas.openxmlformats.org/officeDocument/2006/relationships/tags" Target="../tags/tag2323.xml"/><Relationship Id="rId158" Type="http://schemas.openxmlformats.org/officeDocument/2006/relationships/tags" Target="../tags/tag2344.xml"/><Relationship Id="rId272" Type="http://schemas.openxmlformats.org/officeDocument/2006/relationships/tags" Target="../tags/tag2458.xml"/><Relationship Id="rId293" Type="http://schemas.openxmlformats.org/officeDocument/2006/relationships/tags" Target="../tags/tag2479.xml"/><Relationship Id="rId302" Type="http://schemas.openxmlformats.org/officeDocument/2006/relationships/tags" Target="../tags/tag2488.xml"/><Relationship Id="rId307" Type="http://schemas.openxmlformats.org/officeDocument/2006/relationships/tags" Target="../tags/tag2493.xml"/><Relationship Id="rId20" Type="http://schemas.openxmlformats.org/officeDocument/2006/relationships/tags" Target="../tags/tag2206.xml"/><Relationship Id="rId41" Type="http://schemas.openxmlformats.org/officeDocument/2006/relationships/tags" Target="../tags/tag2227.xml"/><Relationship Id="rId62" Type="http://schemas.openxmlformats.org/officeDocument/2006/relationships/tags" Target="../tags/tag2248.xml"/><Relationship Id="rId83" Type="http://schemas.openxmlformats.org/officeDocument/2006/relationships/tags" Target="../tags/tag2269.xml"/><Relationship Id="rId88" Type="http://schemas.openxmlformats.org/officeDocument/2006/relationships/tags" Target="../tags/tag2274.xml"/><Relationship Id="rId111" Type="http://schemas.openxmlformats.org/officeDocument/2006/relationships/tags" Target="../tags/tag2297.xml"/><Relationship Id="rId132" Type="http://schemas.openxmlformats.org/officeDocument/2006/relationships/tags" Target="../tags/tag2318.xml"/><Relationship Id="rId153" Type="http://schemas.openxmlformats.org/officeDocument/2006/relationships/tags" Target="../tags/tag2339.xml"/><Relationship Id="rId174" Type="http://schemas.openxmlformats.org/officeDocument/2006/relationships/tags" Target="../tags/tag2360.xml"/><Relationship Id="rId179" Type="http://schemas.openxmlformats.org/officeDocument/2006/relationships/tags" Target="../tags/tag2365.xml"/><Relationship Id="rId195" Type="http://schemas.openxmlformats.org/officeDocument/2006/relationships/tags" Target="../tags/tag2381.xml"/><Relationship Id="rId209" Type="http://schemas.openxmlformats.org/officeDocument/2006/relationships/tags" Target="../tags/tag2395.xml"/><Relationship Id="rId190" Type="http://schemas.openxmlformats.org/officeDocument/2006/relationships/tags" Target="../tags/tag2376.xml"/><Relationship Id="rId204" Type="http://schemas.openxmlformats.org/officeDocument/2006/relationships/tags" Target="../tags/tag2390.xml"/><Relationship Id="rId220" Type="http://schemas.openxmlformats.org/officeDocument/2006/relationships/tags" Target="../tags/tag2406.xml"/><Relationship Id="rId225" Type="http://schemas.openxmlformats.org/officeDocument/2006/relationships/tags" Target="../tags/tag2411.xml"/><Relationship Id="rId241" Type="http://schemas.openxmlformats.org/officeDocument/2006/relationships/tags" Target="../tags/tag2427.xml"/><Relationship Id="rId246" Type="http://schemas.openxmlformats.org/officeDocument/2006/relationships/tags" Target="../tags/tag2432.xml"/><Relationship Id="rId267" Type="http://schemas.openxmlformats.org/officeDocument/2006/relationships/tags" Target="../tags/tag2453.xml"/><Relationship Id="rId288" Type="http://schemas.openxmlformats.org/officeDocument/2006/relationships/tags" Target="../tags/tag2474.xml"/><Relationship Id="rId15" Type="http://schemas.openxmlformats.org/officeDocument/2006/relationships/tags" Target="../tags/tag2201.xml"/><Relationship Id="rId36" Type="http://schemas.openxmlformats.org/officeDocument/2006/relationships/tags" Target="../tags/tag2222.xml"/><Relationship Id="rId57" Type="http://schemas.openxmlformats.org/officeDocument/2006/relationships/tags" Target="../tags/tag2243.xml"/><Relationship Id="rId106" Type="http://schemas.openxmlformats.org/officeDocument/2006/relationships/tags" Target="../tags/tag2292.xml"/><Relationship Id="rId127" Type="http://schemas.openxmlformats.org/officeDocument/2006/relationships/tags" Target="../tags/tag2313.xml"/><Relationship Id="rId262" Type="http://schemas.openxmlformats.org/officeDocument/2006/relationships/tags" Target="../tags/tag2448.xml"/><Relationship Id="rId283" Type="http://schemas.openxmlformats.org/officeDocument/2006/relationships/tags" Target="../tags/tag2469.xml"/><Relationship Id="rId10" Type="http://schemas.openxmlformats.org/officeDocument/2006/relationships/tags" Target="../tags/tag2196.xml"/><Relationship Id="rId31" Type="http://schemas.openxmlformats.org/officeDocument/2006/relationships/tags" Target="../tags/tag2217.xml"/><Relationship Id="rId52" Type="http://schemas.openxmlformats.org/officeDocument/2006/relationships/tags" Target="../tags/tag2238.xml"/><Relationship Id="rId73" Type="http://schemas.openxmlformats.org/officeDocument/2006/relationships/tags" Target="../tags/tag2259.xml"/><Relationship Id="rId78" Type="http://schemas.openxmlformats.org/officeDocument/2006/relationships/tags" Target="../tags/tag2264.xml"/><Relationship Id="rId94" Type="http://schemas.openxmlformats.org/officeDocument/2006/relationships/tags" Target="../tags/tag2280.xml"/><Relationship Id="rId99" Type="http://schemas.openxmlformats.org/officeDocument/2006/relationships/tags" Target="../tags/tag2285.xml"/><Relationship Id="rId101" Type="http://schemas.openxmlformats.org/officeDocument/2006/relationships/tags" Target="../tags/tag2287.xml"/><Relationship Id="rId122" Type="http://schemas.openxmlformats.org/officeDocument/2006/relationships/tags" Target="../tags/tag2308.xml"/><Relationship Id="rId143" Type="http://schemas.openxmlformats.org/officeDocument/2006/relationships/tags" Target="../tags/tag2329.xml"/><Relationship Id="rId148" Type="http://schemas.openxmlformats.org/officeDocument/2006/relationships/tags" Target="../tags/tag2334.xml"/><Relationship Id="rId164" Type="http://schemas.openxmlformats.org/officeDocument/2006/relationships/tags" Target="../tags/tag2350.xml"/><Relationship Id="rId169" Type="http://schemas.openxmlformats.org/officeDocument/2006/relationships/tags" Target="../tags/tag2355.xml"/><Relationship Id="rId185" Type="http://schemas.openxmlformats.org/officeDocument/2006/relationships/tags" Target="../tags/tag2371.xml"/><Relationship Id="rId4" Type="http://schemas.openxmlformats.org/officeDocument/2006/relationships/tags" Target="../tags/tag2190.xml"/><Relationship Id="rId9" Type="http://schemas.openxmlformats.org/officeDocument/2006/relationships/tags" Target="../tags/tag2195.xml"/><Relationship Id="rId180" Type="http://schemas.openxmlformats.org/officeDocument/2006/relationships/tags" Target="../tags/tag2366.xml"/><Relationship Id="rId210" Type="http://schemas.openxmlformats.org/officeDocument/2006/relationships/tags" Target="../tags/tag2396.xml"/><Relationship Id="rId215" Type="http://schemas.openxmlformats.org/officeDocument/2006/relationships/tags" Target="../tags/tag2401.xml"/><Relationship Id="rId236" Type="http://schemas.openxmlformats.org/officeDocument/2006/relationships/tags" Target="../tags/tag2422.xml"/><Relationship Id="rId257" Type="http://schemas.openxmlformats.org/officeDocument/2006/relationships/tags" Target="../tags/tag2443.xml"/><Relationship Id="rId278" Type="http://schemas.openxmlformats.org/officeDocument/2006/relationships/tags" Target="../tags/tag2464.xml"/><Relationship Id="rId26" Type="http://schemas.openxmlformats.org/officeDocument/2006/relationships/tags" Target="../tags/tag2212.xml"/><Relationship Id="rId231" Type="http://schemas.openxmlformats.org/officeDocument/2006/relationships/tags" Target="../tags/tag2417.xml"/><Relationship Id="rId252" Type="http://schemas.openxmlformats.org/officeDocument/2006/relationships/tags" Target="../tags/tag2438.xml"/><Relationship Id="rId273" Type="http://schemas.openxmlformats.org/officeDocument/2006/relationships/tags" Target="../tags/tag2459.xml"/><Relationship Id="rId294" Type="http://schemas.openxmlformats.org/officeDocument/2006/relationships/tags" Target="../tags/tag2480.xml"/><Relationship Id="rId308" Type="http://schemas.openxmlformats.org/officeDocument/2006/relationships/tags" Target="../tags/tag2494.xml"/><Relationship Id="rId47" Type="http://schemas.openxmlformats.org/officeDocument/2006/relationships/tags" Target="../tags/tag2233.xml"/><Relationship Id="rId68" Type="http://schemas.openxmlformats.org/officeDocument/2006/relationships/tags" Target="../tags/tag2254.xml"/><Relationship Id="rId89" Type="http://schemas.openxmlformats.org/officeDocument/2006/relationships/tags" Target="../tags/tag2275.xml"/><Relationship Id="rId112" Type="http://schemas.openxmlformats.org/officeDocument/2006/relationships/tags" Target="../tags/tag2298.xml"/><Relationship Id="rId133" Type="http://schemas.openxmlformats.org/officeDocument/2006/relationships/tags" Target="../tags/tag2319.xml"/><Relationship Id="rId154" Type="http://schemas.openxmlformats.org/officeDocument/2006/relationships/tags" Target="../tags/tag2340.xml"/><Relationship Id="rId175" Type="http://schemas.openxmlformats.org/officeDocument/2006/relationships/tags" Target="../tags/tag2361.xml"/><Relationship Id="rId196" Type="http://schemas.openxmlformats.org/officeDocument/2006/relationships/tags" Target="../tags/tag2382.xml"/><Relationship Id="rId200" Type="http://schemas.openxmlformats.org/officeDocument/2006/relationships/tags" Target="../tags/tag2386.xml"/><Relationship Id="rId16" Type="http://schemas.openxmlformats.org/officeDocument/2006/relationships/tags" Target="../tags/tag2202.xml"/><Relationship Id="rId221" Type="http://schemas.openxmlformats.org/officeDocument/2006/relationships/tags" Target="../tags/tag2407.xml"/><Relationship Id="rId242" Type="http://schemas.openxmlformats.org/officeDocument/2006/relationships/tags" Target="../tags/tag2428.xml"/><Relationship Id="rId263" Type="http://schemas.openxmlformats.org/officeDocument/2006/relationships/tags" Target="../tags/tag2449.xml"/><Relationship Id="rId284" Type="http://schemas.openxmlformats.org/officeDocument/2006/relationships/tags" Target="../tags/tag2470.xml"/><Relationship Id="rId37" Type="http://schemas.openxmlformats.org/officeDocument/2006/relationships/tags" Target="../tags/tag2223.xml"/><Relationship Id="rId58" Type="http://schemas.openxmlformats.org/officeDocument/2006/relationships/tags" Target="../tags/tag2244.xml"/><Relationship Id="rId79" Type="http://schemas.openxmlformats.org/officeDocument/2006/relationships/tags" Target="../tags/tag2265.xml"/><Relationship Id="rId102" Type="http://schemas.openxmlformats.org/officeDocument/2006/relationships/tags" Target="../tags/tag2288.xml"/><Relationship Id="rId123" Type="http://schemas.openxmlformats.org/officeDocument/2006/relationships/tags" Target="../tags/tag2309.xml"/><Relationship Id="rId144" Type="http://schemas.openxmlformats.org/officeDocument/2006/relationships/tags" Target="../tags/tag2330.xml"/><Relationship Id="rId90" Type="http://schemas.openxmlformats.org/officeDocument/2006/relationships/tags" Target="../tags/tag2276.xml"/><Relationship Id="rId165" Type="http://schemas.openxmlformats.org/officeDocument/2006/relationships/tags" Target="../tags/tag2351.xml"/><Relationship Id="rId186" Type="http://schemas.openxmlformats.org/officeDocument/2006/relationships/tags" Target="../tags/tag2372.xml"/><Relationship Id="rId211" Type="http://schemas.openxmlformats.org/officeDocument/2006/relationships/tags" Target="../tags/tag2397.xml"/><Relationship Id="rId232" Type="http://schemas.openxmlformats.org/officeDocument/2006/relationships/tags" Target="../tags/tag2418.xml"/><Relationship Id="rId253" Type="http://schemas.openxmlformats.org/officeDocument/2006/relationships/tags" Target="../tags/tag2439.xml"/><Relationship Id="rId274" Type="http://schemas.openxmlformats.org/officeDocument/2006/relationships/tags" Target="../tags/tag2460.xml"/><Relationship Id="rId295" Type="http://schemas.openxmlformats.org/officeDocument/2006/relationships/tags" Target="../tags/tag2481.xml"/><Relationship Id="rId309" Type="http://schemas.openxmlformats.org/officeDocument/2006/relationships/tags" Target="../tags/tag2495.xml"/><Relationship Id="rId27" Type="http://schemas.openxmlformats.org/officeDocument/2006/relationships/tags" Target="../tags/tag2213.xml"/><Relationship Id="rId48" Type="http://schemas.openxmlformats.org/officeDocument/2006/relationships/tags" Target="../tags/tag2234.xml"/><Relationship Id="rId69" Type="http://schemas.openxmlformats.org/officeDocument/2006/relationships/tags" Target="../tags/tag2255.xml"/><Relationship Id="rId113" Type="http://schemas.openxmlformats.org/officeDocument/2006/relationships/tags" Target="../tags/tag2299.xml"/><Relationship Id="rId134" Type="http://schemas.openxmlformats.org/officeDocument/2006/relationships/tags" Target="../tags/tag2320.xml"/><Relationship Id="rId80" Type="http://schemas.openxmlformats.org/officeDocument/2006/relationships/tags" Target="../tags/tag2266.xml"/><Relationship Id="rId155" Type="http://schemas.openxmlformats.org/officeDocument/2006/relationships/tags" Target="../tags/tag2341.xml"/><Relationship Id="rId176" Type="http://schemas.openxmlformats.org/officeDocument/2006/relationships/tags" Target="../tags/tag2362.xml"/><Relationship Id="rId197" Type="http://schemas.openxmlformats.org/officeDocument/2006/relationships/tags" Target="../tags/tag2383.xml"/><Relationship Id="rId201" Type="http://schemas.openxmlformats.org/officeDocument/2006/relationships/tags" Target="../tags/tag2387.xml"/><Relationship Id="rId222" Type="http://schemas.openxmlformats.org/officeDocument/2006/relationships/tags" Target="../tags/tag2408.xml"/><Relationship Id="rId243" Type="http://schemas.openxmlformats.org/officeDocument/2006/relationships/tags" Target="../tags/tag2429.xml"/><Relationship Id="rId264" Type="http://schemas.openxmlformats.org/officeDocument/2006/relationships/tags" Target="../tags/tag2450.xml"/><Relationship Id="rId285" Type="http://schemas.openxmlformats.org/officeDocument/2006/relationships/tags" Target="../tags/tag2471.xml"/><Relationship Id="rId17" Type="http://schemas.openxmlformats.org/officeDocument/2006/relationships/tags" Target="../tags/tag2203.xml"/><Relationship Id="rId38" Type="http://schemas.openxmlformats.org/officeDocument/2006/relationships/tags" Target="../tags/tag2224.xml"/><Relationship Id="rId59" Type="http://schemas.openxmlformats.org/officeDocument/2006/relationships/tags" Target="../tags/tag2245.xml"/><Relationship Id="rId103" Type="http://schemas.openxmlformats.org/officeDocument/2006/relationships/tags" Target="../tags/tag2289.xml"/><Relationship Id="rId124" Type="http://schemas.openxmlformats.org/officeDocument/2006/relationships/tags" Target="../tags/tag2310.xml"/><Relationship Id="rId310" Type="http://schemas.openxmlformats.org/officeDocument/2006/relationships/slideLayout" Target="../slideLayouts/slideLayout1.xml"/><Relationship Id="rId70" Type="http://schemas.openxmlformats.org/officeDocument/2006/relationships/tags" Target="../tags/tag2256.xml"/><Relationship Id="rId91" Type="http://schemas.openxmlformats.org/officeDocument/2006/relationships/tags" Target="../tags/tag2277.xml"/><Relationship Id="rId145" Type="http://schemas.openxmlformats.org/officeDocument/2006/relationships/tags" Target="../tags/tag2331.xml"/><Relationship Id="rId166" Type="http://schemas.openxmlformats.org/officeDocument/2006/relationships/tags" Target="../tags/tag2352.xml"/><Relationship Id="rId187" Type="http://schemas.openxmlformats.org/officeDocument/2006/relationships/tags" Target="../tags/tag2373.xml"/><Relationship Id="rId1" Type="http://schemas.openxmlformats.org/officeDocument/2006/relationships/tags" Target="../tags/tag2187.xml"/><Relationship Id="rId212" Type="http://schemas.openxmlformats.org/officeDocument/2006/relationships/tags" Target="../tags/tag2398.xml"/><Relationship Id="rId233" Type="http://schemas.openxmlformats.org/officeDocument/2006/relationships/tags" Target="../tags/tag2419.xml"/><Relationship Id="rId254" Type="http://schemas.openxmlformats.org/officeDocument/2006/relationships/tags" Target="../tags/tag2440.xml"/><Relationship Id="rId28" Type="http://schemas.openxmlformats.org/officeDocument/2006/relationships/tags" Target="../tags/tag2214.xml"/><Relationship Id="rId49" Type="http://schemas.openxmlformats.org/officeDocument/2006/relationships/tags" Target="../tags/tag2235.xml"/><Relationship Id="rId114" Type="http://schemas.openxmlformats.org/officeDocument/2006/relationships/tags" Target="../tags/tag2300.xml"/><Relationship Id="rId275" Type="http://schemas.openxmlformats.org/officeDocument/2006/relationships/tags" Target="../tags/tag2461.xml"/><Relationship Id="rId296" Type="http://schemas.openxmlformats.org/officeDocument/2006/relationships/tags" Target="../tags/tag2482.xml"/><Relationship Id="rId300" Type="http://schemas.openxmlformats.org/officeDocument/2006/relationships/tags" Target="../tags/tag2486.xml"/><Relationship Id="rId60" Type="http://schemas.openxmlformats.org/officeDocument/2006/relationships/tags" Target="../tags/tag2246.xml"/><Relationship Id="rId81" Type="http://schemas.openxmlformats.org/officeDocument/2006/relationships/tags" Target="../tags/tag2267.xml"/><Relationship Id="rId135" Type="http://schemas.openxmlformats.org/officeDocument/2006/relationships/tags" Target="../tags/tag2321.xml"/><Relationship Id="rId156" Type="http://schemas.openxmlformats.org/officeDocument/2006/relationships/tags" Target="../tags/tag2342.xml"/><Relationship Id="rId177" Type="http://schemas.openxmlformats.org/officeDocument/2006/relationships/tags" Target="../tags/tag2363.xml"/><Relationship Id="rId198" Type="http://schemas.openxmlformats.org/officeDocument/2006/relationships/tags" Target="../tags/tag2384.xml"/><Relationship Id="rId202" Type="http://schemas.openxmlformats.org/officeDocument/2006/relationships/tags" Target="../tags/tag2388.xml"/><Relationship Id="rId223" Type="http://schemas.openxmlformats.org/officeDocument/2006/relationships/tags" Target="../tags/tag2409.xml"/><Relationship Id="rId244" Type="http://schemas.openxmlformats.org/officeDocument/2006/relationships/tags" Target="../tags/tag2430.xml"/><Relationship Id="rId18" Type="http://schemas.openxmlformats.org/officeDocument/2006/relationships/tags" Target="../tags/tag2204.xml"/><Relationship Id="rId39" Type="http://schemas.openxmlformats.org/officeDocument/2006/relationships/tags" Target="../tags/tag2225.xml"/><Relationship Id="rId265" Type="http://schemas.openxmlformats.org/officeDocument/2006/relationships/tags" Target="../tags/tag2451.xml"/><Relationship Id="rId286" Type="http://schemas.openxmlformats.org/officeDocument/2006/relationships/tags" Target="../tags/tag2472.xml"/><Relationship Id="rId50" Type="http://schemas.openxmlformats.org/officeDocument/2006/relationships/tags" Target="../tags/tag2236.xml"/><Relationship Id="rId104" Type="http://schemas.openxmlformats.org/officeDocument/2006/relationships/tags" Target="../tags/tag2290.xml"/><Relationship Id="rId125" Type="http://schemas.openxmlformats.org/officeDocument/2006/relationships/tags" Target="../tags/tag2311.xml"/><Relationship Id="rId146" Type="http://schemas.openxmlformats.org/officeDocument/2006/relationships/tags" Target="../tags/tag2332.xml"/><Relationship Id="rId167" Type="http://schemas.openxmlformats.org/officeDocument/2006/relationships/tags" Target="../tags/tag2353.xml"/><Relationship Id="rId188" Type="http://schemas.openxmlformats.org/officeDocument/2006/relationships/tags" Target="../tags/tag2374.xml"/><Relationship Id="rId71" Type="http://schemas.openxmlformats.org/officeDocument/2006/relationships/tags" Target="../tags/tag2257.xml"/><Relationship Id="rId92" Type="http://schemas.openxmlformats.org/officeDocument/2006/relationships/tags" Target="../tags/tag2278.xml"/><Relationship Id="rId213" Type="http://schemas.openxmlformats.org/officeDocument/2006/relationships/tags" Target="../tags/tag2399.xml"/><Relationship Id="rId234" Type="http://schemas.openxmlformats.org/officeDocument/2006/relationships/tags" Target="../tags/tag2420.xml"/><Relationship Id="rId2" Type="http://schemas.openxmlformats.org/officeDocument/2006/relationships/tags" Target="../tags/tag2188.xml"/><Relationship Id="rId29" Type="http://schemas.openxmlformats.org/officeDocument/2006/relationships/tags" Target="../tags/tag2215.xml"/><Relationship Id="rId255" Type="http://schemas.openxmlformats.org/officeDocument/2006/relationships/tags" Target="../tags/tag2441.xml"/><Relationship Id="rId276" Type="http://schemas.openxmlformats.org/officeDocument/2006/relationships/tags" Target="../tags/tag2462.xml"/><Relationship Id="rId297" Type="http://schemas.openxmlformats.org/officeDocument/2006/relationships/tags" Target="../tags/tag248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508.xml"/><Relationship Id="rId18" Type="http://schemas.openxmlformats.org/officeDocument/2006/relationships/tags" Target="../tags/tag2513.xml"/><Relationship Id="rId26" Type="http://schemas.openxmlformats.org/officeDocument/2006/relationships/tags" Target="../tags/tag2521.xml"/><Relationship Id="rId39" Type="http://schemas.openxmlformats.org/officeDocument/2006/relationships/tags" Target="../tags/tag2534.xml"/><Relationship Id="rId21" Type="http://schemas.openxmlformats.org/officeDocument/2006/relationships/tags" Target="../tags/tag2516.xml"/><Relationship Id="rId34" Type="http://schemas.openxmlformats.org/officeDocument/2006/relationships/tags" Target="../tags/tag2529.xml"/><Relationship Id="rId42" Type="http://schemas.openxmlformats.org/officeDocument/2006/relationships/tags" Target="../tags/tag2537.xml"/><Relationship Id="rId47" Type="http://schemas.openxmlformats.org/officeDocument/2006/relationships/tags" Target="../tags/tag2542.xml"/><Relationship Id="rId50" Type="http://schemas.openxmlformats.org/officeDocument/2006/relationships/tags" Target="../tags/tag2545.xml"/><Relationship Id="rId55" Type="http://schemas.openxmlformats.org/officeDocument/2006/relationships/tags" Target="../tags/tag2550.xml"/><Relationship Id="rId63" Type="http://schemas.openxmlformats.org/officeDocument/2006/relationships/tags" Target="../tags/tag2558.xml"/><Relationship Id="rId68" Type="http://schemas.openxmlformats.org/officeDocument/2006/relationships/tags" Target="../tags/tag2563.xml"/><Relationship Id="rId76" Type="http://schemas.openxmlformats.org/officeDocument/2006/relationships/tags" Target="../tags/tag2571.xml"/><Relationship Id="rId84" Type="http://schemas.openxmlformats.org/officeDocument/2006/relationships/tags" Target="../tags/tag2579.xml"/><Relationship Id="rId89" Type="http://schemas.openxmlformats.org/officeDocument/2006/relationships/tags" Target="../tags/tag2584.xml"/><Relationship Id="rId7" Type="http://schemas.openxmlformats.org/officeDocument/2006/relationships/tags" Target="../tags/tag2502.xml"/><Relationship Id="rId71" Type="http://schemas.openxmlformats.org/officeDocument/2006/relationships/tags" Target="../tags/tag2566.xml"/><Relationship Id="rId92" Type="http://schemas.openxmlformats.org/officeDocument/2006/relationships/tags" Target="../tags/tag2587.xml"/><Relationship Id="rId2" Type="http://schemas.openxmlformats.org/officeDocument/2006/relationships/tags" Target="../tags/tag2497.xml"/><Relationship Id="rId16" Type="http://schemas.openxmlformats.org/officeDocument/2006/relationships/tags" Target="../tags/tag2511.xml"/><Relationship Id="rId29" Type="http://schemas.openxmlformats.org/officeDocument/2006/relationships/tags" Target="../tags/tag2524.xml"/><Relationship Id="rId11" Type="http://schemas.openxmlformats.org/officeDocument/2006/relationships/tags" Target="../tags/tag2506.xml"/><Relationship Id="rId24" Type="http://schemas.openxmlformats.org/officeDocument/2006/relationships/tags" Target="../tags/tag2519.xml"/><Relationship Id="rId32" Type="http://schemas.openxmlformats.org/officeDocument/2006/relationships/tags" Target="../tags/tag2527.xml"/><Relationship Id="rId37" Type="http://schemas.openxmlformats.org/officeDocument/2006/relationships/tags" Target="../tags/tag2532.xml"/><Relationship Id="rId40" Type="http://schemas.openxmlformats.org/officeDocument/2006/relationships/tags" Target="../tags/tag2535.xml"/><Relationship Id="rId45" Type="http://schemas.openxmlformats.org/officeDocument/2006/relationships/tags" Target="../tags/tag2540.xml"/><Relationship Id="rId53" Type="http://schemas.openxmlformats.org/officeDocument/2006/relationships/tags" Target="../tags/tag2548.xml"/><Relationship Id="rId58" Type="http://schemas.openxmlformats.org/officeDocument/2006/relationships/tags" Target="../tags/tag2553.xml"/><Relationship Id="rId66" Type="http://schemas.openxmlformats.org/officeDocument/2006/relationships/tags" Target="../tags/tag2561.xml"/><Relationship Id="rId74" Type="http://schemas.openxmlformats.org/officeDocument/2006/relationships/tags" Target="../tags/tag2569.xml"/><Relationship Id="rId79" Type="http://schemas.openxmlformats.org/officeDocument/2006/relationships/tags" Target="../tags/tag2574.xml"/><Relationship Id="rId87" Type="http://schemas.openxmlformats.org/officeDocument/2006/relationships/tags" Target="../tags/tag2582.xml"/><Relationship Id="rId5" Type="http://schemas.openxmlformats.org/officeDocument/2006/relationships/tags" Target="../tags/tag2500.xml"/><Relationship Id="rId61" Type="http://schemas.openxmlformats.org/officeDocument/2006/relationships/tags" Target="../tags/tag2556.xml"/><Relationship Id="rId82" Type="http://schemas.openxmlformats.org/officeDocument/2006/relationships/tags" Target="../tags/tag2577.xml"/><Relationship Id="rId90" Type="http://schemas.openxmlformats.org/officeDocument/2006/relationships/tags" Target="../tags/tag2585.xml"/><Relationship Id="rId19" Type="http://schemas.openxmlformats.org/officeDocument/2006/relationships/tags" Target="../tags/tag2514.xml"/><Relationship Id="rId14" Type="http://schemas.openxmlformats.org/officeDocument/2006/relationships/tags" Target="../tags/tag2509.xml"/><Relationship Id="rId22" Type="http://schemas.openxmlformats.org/officeDocument/2006/relationships/tags" Target="../tags/tag2517.xml"/><Relationship Id="rId27" Type="http://schemas.openxmlformats.org/officeDocument/2006/relationships/tags" Target="../tags/tag2522.xml"/><Relationship Id="rId30" Type="http://schemas.openxmlformats.org/officeDocument/2006/relationships/tags" Target="../tags/tag2525.xml"/><Relationship Id="rId35" Type="http://schemas.openxmlformats.org/officeDocument/2006/relationships/tags" Target="../tags/tag2530.xml"/><Relationship Id="rId43" Type="http://schemas.openxmlformats.org/officeDocument/2006/relationships/tags" Target="../tags/tag2538.xml"/><Relationship Id="rId48" Type="http://schemas.openxmlformats.org/officeDocument/2006/relationships/tags" Target="../tags/tag2543.xml"/><Relationship Id="rId56" Type="http://schemas.openxmlformats.org/officeDocument/2006/relationships/tags" Target="../tags/tag2551.xml"/><Relationship Id="rId64" Type="http://schemas.openxmlformats.org/officeDocument/2006/relationships/tags" Target="../tags/tag2559.xml"/><Relationship Id="rId69" Type="http://schemas.openxmlformats.org/officeDocument/2006/relationships/tags" Target="../tags/tag2564.xml"/><Relationship Id="rId77" Type="http://schemas.openxmlformats.org/officeDocument/2006/relationships/tags" Target="../tags/tag2572.xml"/><Relationship Id="rId8" Type="http://schemas.openxmlformats.org/officeDocument/2006/relationships/tags" Target="../tags/tag2503.xml"/><Relationship Id="rId51" Type="http://schemas.openxmlformats.org/officeDocument/2006/relationships/tags" Target="../tags/tag2546.xml"/><Relationship Id="rId72" Type="http://schemas.openxmlformats.org/officeDocument/2006/relationships/tags" Target="../tags/tag2567.xml"/><Relationship Id="rId80" Type="http://schemas.openxmlformats.org/officeDocument/2006/relationships/tags" Target="../tags/tag2575.xml"/><Relationship Id="rId85" Type="http://schemas.openxmlformats.org/officeDocument/2006/relationships/tags" Target="../tags/tag2580.xml"/><Relationship Id="rId93" Type="http://schemas.openxmlformats.org/officeDocument/2006/relationships/tags" Target="../tags/tag2588.xml"/><Relationship Id="rId3" Type="http://schemas.openxmlformats.org/officeDocument/2006/relationships/tags" Target="../tags/tag2498.xml"/><Relationship Id="rId12" Type="http://schemas.openxmlformats.org/officeDocument/2006/relationships/tags" Target="../tags/tag2507.xml"/><Relationship Id="rId17" Type="http://schemas.openxmlformats.org/officeDocument/2006/relationships/tags" Target="../tags/tag2512.xml"/><Relationship Id="rId25" Type="http://schemas.openxmlformats.org/officeDocument/2006/relationships/tags" Target="../tags/tag2520.xml"/><Relationship Id="rId33" Type="http://schemas.openxmlformats.org/officeDocument/2006/relationships/tags" Target="../tags/tag2528.xml"/><Relationship Id="rId38" Type="http://schemas.openxmlformats.org/officeDocument/2006/relationships/tags" Target="../tags/tag2533.xml"/><Relationship Id="rId46" Type="http://schemas.openxmlformats.org/officeDocument/2006/relationships/tags" Target="../tags/tag2541.xml"/><Relationship Id="rId59" Type="http://schemas.openxmlformats.org/officeDocument/2006/relationships/tags" Target="../tags/tag2554.xml"/><Relationship Id="rId67" Type="http://schemas.openxmlformats.org/officeDocument/2006/relationships/tags" Target="../tags/tag2562.xml"/><Relationship Id="rId20" Type="http://schemas.openxmlformats.org/officeDocument/2006/relationships/tags" Target="../tags/tag2515.xml"/><Relationship Id="rId41" Type="http://schemas.openxmlformats.org/officeDocument/2006/relationships/tags" Target="../tags/tag2536.xml"/><Relationship Id="rId54" Type="http://schemas.openxmlformats.org/officeDocument/2006/relationships/tags" Target="../tags/tag2549.xml"/><Relationship Id="rId62" Type="http://schemas.openxmlformats.org/officeDocument/2006/relationships/tags" Target="../tags/tag2557.xml"/><Relationship Id="rId70" Type="http://schemas.openxmlformats.org/officeDocument/2006/relationships/tags" Target="../tags/tag2565.xml"/><Relationship Id="rId75" Type="http://schemas.openxmlformats.org/officeDocument/2006/relationships/tags" Target="../tags/tag2570.xml"/><Relationship Id="rId83" Type="http://schemas.openxmlformats.org/officeDocument/2006/relationships/tags" Target="../tags/tag2578.xml"/><Relationship Id="rId88" Type="http://schemas.openxmlformats.org/officeDocument/2006/relationships/tags" Target="../tags/tag2583.xml"/><Relationship Id="rId91" Type="http://schemas.openxmlformats.org/officeDocument/2006/relationships/tags" Target="../tags/tag2586.xml"/><Relationship Id="rId1" Type="http://schemas.openxmlformats.org/officeDocument/2006/relationships/tags" Target="../tags/tag2496.xml"/><Relationship Id="rId6" Type="http://schemas.openxmlformats.org/officeDocument/2006/relationships/tags" Target="../tags/tag2501.xml"/><Relationship Id="rId15" Type="http://schemas.openxmlformats.org/officeDocument/2006/relationships/tags" Target="../tags/tag2510.xml"/><Relationship Id="rId23" Type="http://schemas.openxmlformats.org/officeDocument/2006/relationships/tags" Target="../tags/tag2518.xml"/><Relationship Id="rId28" Type="http://schemas.openxmlformats.org/officeDocument/2006/relationships/tags" Target="../tags/tag2523.xml"/><Relationship Id="rId36" Type="http://schemas.openxmlformats.org/officeDocument/2006/relationships/tags" Target="../tags/tag2531.xml"/><Relationship Id="rId49" Type="http://schemas.openxmlformats.org/officeDocument/2006/relationships/tags" Target="../tags/tag2544.xml"/><Relationship Id="rId57" Type="http://schemas.openxmlformats.org/officeDocument/2006/relationships/tags" Target="../tags/tag2552.xml"/><Relationship Id="rId10" Type="http://schemas.openxmlformats.org/officeDocument/2006/relationships/tags" Target="../tags/tag2505.xml"/><Relationship Id="rId31" Type="http://schemas.openxmlformats.org/officeDocument/2006/relationships/tags" Target="../tags/tag2526.xml"/><Relationship Id="rId44" Type="http://schemas.openxmlformats.org/officeDocument/2006/relationships/tags" Target="../tags/tag2539.xml"/><Relationship Id="rId52" Type="http://schemas.openxmlformats.org/officeDocument/2006/relationships/tags" Target="../tags/tag2547.xml"/><Relationship Id="rId60" Type="http://schemas.openxmlformats.org/officeDocument/2006/relationships/tags" Target="../tags/tag2555.xml"/><Relationship Id="rId65" Type="http://schemas.openxmlformats.org/officeDocument/2006/relationships/tags" Target="../tags/tag2560.xml"/><Relationship Id="rId73" Type="http://schemas.openxmlformats.org/officeDocument/2006/relationships/tags" Target="../tags/tag2568.xml"/><Relationship Id="rId78" Type="http://schemas.openxmlformats.org/officeDocument/2006/relationships/tags" Target="../tags/tag2573.xml"/><Relationship Id="rId81" Type="http://schemas.openxmlformats.org/officeDocument/2006/relationships/tags" Target="../tags/tag2576.xml"/><Relationship Id="rId86" Type="http://schemas.openxmlformats.org/officeDocument/2006/relationships/tags" Target="../tags/tag2581.xml"/><Relationship Id="rId94" Type="http://schemas.openxmlformats.org/officeDocument/2006/relationships/slideLayout" Target="../slideLayouts/slideLayout1.xml"/><Relationship Id="rId4" Type="http://schemas.openxmlformats.org/officeDocument/2006/relationships/tags" Target="../tags/tag2499.xml"/><Relationship Id="rId9" Type="http://schemas.openxmlformats.org/officeDocument/2006/relationships/tags" Target="../tags/tag250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614.xml"/><Relationship Id="rId117" Type="http://schemas.openxmlformats.org/officeDocument/2006/relationships/tags" Target="../tags/tag2705.xml"/><Relationship Id="rId21" Type="http://schemas.openxmlformats.org/officeDocument/2006/relationships/tags" Target="../tags/tag2609.xml"/><Relationship Id="rId42" Type="http://schemas.openxmlformats.org/officeDocument/2006/relationships/tags" Target="../tags/tag2630.xml"/><Relationship Id="rId47" Type="http://schemas.openxmlformats.org/officeDocument/2006/relationships/tags" Target="../tags/tag2635.xml"/><Relationship Id="rId63" Type="http://schemas.openxmlformats.org/officeDocument/2006/relationships/tags" Target="../tags/tag2651.xml"/><Relationship Id="rId68" Type="http://schemas.openxmlformats.org/officeDocument/2006/relationships/tags" Target="../tags/tag2656.xml"/><Relationship Id="rId84" Type="http://schemas.openxmlformats.org/officeDocument/2006/relationships/tags" Target="../tags/tag2672.xml"/><Relationship Id="rId89" Type="http://schemas.openxmlformats.org/officeDocument/2006/relationships/tags" Target="../tags/tag2677.xml"/><Relationship Id="rId112" Type="http://schemas.openxmlformats.org/officeDocument/2006/relationships/tags" Target="../tags/tag2700.xml"/><Relationship Id="rId133" Type="http://schemas.openxmlformats.org/officeDocument/2006/relationships/tags" Target="../tags/tag2721.xml"/><Relationship Id="rId138" Type="http://schemas.openxmlformats.org/officeDocument/2006/relationships/tags" Target="../tags/tag2726.xml"/><Relationship Id="rId154" Type="http://schemas.openxmlformats.org/officeDocument/2006/relationships/tags" Target="../tags/tag2742.xml"/><Relationship Id="rId159" Type="http://schemas.openxmlformats.org/officeDocument/2006/relationships/tags" Target="../tags/tag2747.xml"/><Relationship Id="rId16" Type="http://schemas.openxmlformats.org/officeDocument/2006/relationships/tags" Target="../tags/tag2604.xml"/><Relationship Id="rId107" Type="http://schemas.openxmlformats.org/officeDocument/2006/relationships/tags" Target="../tags/tag2695.xml"/><Relationship Id="rId11" Type="http://schemas.openxmlformats.org/officeDocument/2006/relationships/tags" Target="../tags/tag2599.xml"/><Relationship Id="rId32" Type="http://schemas.openxmlformats.org/officeDocument/2006/relationships/tags" Target="../tags/tag2620.xml"/><Relationship Id="rId37" Type="http://schemas.openxmlformats.org/officeDocument/2006/relationships/tags" Target="../tags/tag2625.xml"/><Relationship Id="rId53" Type="http://schemas.openxmlformats.org/officeDocument/2006/relationships/tags" Target="../tags/tag2641.xml"/><Relationship Id="rId58" Type="http://schemas.openxmlformats.org/officeDocument/2006/relationships/tags" Target="../tags/tag2646.xml"/><Relationship Id="rId74" Type="http://schemas.openxmlformats.org/officeDocument/2006/relationships/tags" Target="../tags/tag2662.xml"/><Relationship Id="rId79" Type="http://schemas.openxmlformats.org/officeDocument/2006/relationships/tags" Target="../tags/tag2667.xml"/><Relationship Id="rId102" Type="http://schemas.openxmlformats.org/officeDocument/2006/relationships/tags" Target="../tags/tag2690.xml"/><Relationship Id="rId123" Type="http://schemas.openxmlformats.org/officeDocument/2006/relationships/tags" Target="../tags/tag2711.xml"/><Relationship Id="rId128" Type="http://schemas.openxmlformats.org/officeDocument/2006/relationships/tags" Target="../tags/tag2716.xml"/><Relationship Id="rId144" Type="http://schemas.openxmlformats.org/officeDocument/2006/relationships/tags" Target="../tags/tag2732.xml"/><Relationship Id="rId149" Type="http://schemas.openxmlformats.org/officeDocument/2006/relationships/tags" Target="../tags/tag2737.xml"/><Relationship Id="rId5" Type="http://schemas.openxmlformats.org/officeDocument/2006/relationships/tags" Target="../tags/tag2593.xml"/><Relationship Id="rId90" Type="http://schemas.openxmlformats.org/officeDocument/2006/relationships/tags" Target="../tags/tag2678.xml"/><Relationship Id="rId95" Type="http://schemas.openxmlformats.org/officeDocument/2006/relationships/tags" Target="../tags/tag2683.xml"/><Relationship Id="rId160" Type="http://schemas.openxmlformats.org/officeDocument/2006/relationships/tags" Target="../tags/tag2748.xml"/><Relationship Id="rId165" Type="http://schemas.openxmlformats.org/officeDocument/2006/relationships/tags" Target="../tags/tag2753.xml"/><Relationship Id="rId22" Type="http://schemas.openxmlformats.org/officeDocument/2006/relationships/tags" Target="../tags/tag2610.xml"/><Relationship Id="rId27" Type="http://schemas.openxmlformats.org/officeDocument/2006/relationships/tags" Target="../tags/tag2615.xml"/><Relationship Id="rId43" Type="http://schemas.openxmlformats.org/officeDocument/2006/relationships/tags" Target="../tags/tag2631.xml"/><Relationship Id="rId48" Type="http://schemas.openxmlformats.org/officeDocument/2006/relationships/tags" Target="../tags/tag2636.xml"/><Relationship Id="rId64" Type="http://schemas.openxmlformats.org/officeDocument/2006/relationships/tags" Target="../tags/tag2652.xml"/><Relationship Id="rId69" Type="http://schemas.openxmlformats.org/officeDocument/2006/relationships/tags" Target="../tags/tag2657.xml"/><Relationship Id="rId113" Type="http://schemas.openxmlformats.org/officeDocument/2006/relationships/tags" Target="../tags/tag2701.xml"/><Relationship Id="rId118" Type="http://schemas.openxmlformats.org/officeDocument/2006/relationships/tags" Target="../tags/tag2706.xml"/><Relationship Id="rId134" Type="http://schemas.openxmlformats.org/officeDocument/2006/relationships/tags" Target="../tags/tag2722.xml"/><Relationship Id="rId139" Type="http://schemas.openxmlformats.org/officeDocument/2006/relationships/tags" Target="../tags/tag2727.xml"/><Relationship Id="rId80" Type="http://schemas.openxmlformats.org/officeDocument/2006/relationships/tags" Target="../tags/tag2668.xml"/><Relationship Id="rId85" Type="http://schemas.openxmlformats.org/officeDocument/2006/relationships/tags" Target="../tags/tag2673.xml"/><Relationship Id="rId150" Type="http://schemas.openxmlformats.org/officeDocument/2006/relationships/tags" Target="../tags/tag2738.xml"/><Relationship Id="rId155" Type="http://schemas.openxmlformats.org/officeDocument/2006/relationships/tags" Target="../tags/tag2743.xml"/><Relationship Id="rId12" Type="http://schemas.openxmlformats.org/officeDocument/2006/relationships/tags" Target="../tags/tag2600.xml"/><Relationship Id="rId17" Type="http://schemas.openxmlformats.org/officeDocument/2006/relationships/tags" Target="../tags/tag2605.xml"/><Relationship Id="rId33" Type="http://schemas.openxmlformats.org/officeDocument/2006/relationships/tags" Target="../tags/tag2621.xml"/><Relationship Id="rId38" Type="http://schemas.openxmlformats.org/officeDocument/2006/relationships/tags" Target="../tags/tag2626.xml"/><Relationship Id="rId59" Type="http://schemas.openxmlformats.org/officeDocument/2006/relationships/tags" Target="../tags/tag2647.xml"/><Relationship Id="rId103" Type="http://schemas.openxmlformats.org/officeDocument/2006/relationships/tags" Target="../tags/tag2691.xml"/><Relationship Id="rId108" Type="http://schemas.openxmlformats.org/officeDocument/2006/relationships/tags" Target="../tags/tag2696.xml"/><Relationship Id="rId124" Type="http://schemas.openxmlformats.org/officeDocument/2006/relationships/tags" Target="../tags/tag2712.xml"/><Relationship Id="rId129" Type="http://schemas.openxmlformats.org/officeDocument/2006/relationships/tags" Target="../tags/tag2717.xml"/><Relationship Id="rId54" Type="http://schemas.openxmlformats.org/officeDocument/2006/relationships/tags" Target="../tags/tag2642.xml"/><Relationship Id="rId70" Type="http://schemas.openxmlformats.org/officeDocument/2006/relationships/tags" Target="../tags/tag2658.xml"/><Relationship Id="rId75" Type="http://schemas.openxmlformats.org/officeDocument/2006/relationships/tags" Target="../tags/tag2663.xml"/><Relationship Id="rId91" Type="http://schemas.openxmlformats.org/officeDocument/2006/relationships/tags" Target="../tags/tag2679.xml"/><Relationship Id="rId96" Type="http://schemas.openxmlformats.org/officeDocument/2006/relationships/tags" Target="../tags/tag2684.xml"/><Relationship Id="rId140" Type="http://schemas.openxmlformats.org/officeDocument/2006/relationships/tags" Target="../tags/tag2728.xml"/><Relationship Id="rId145" Type="http://schemas.openxmlformats.org/officeDocument/2006/relationships/tags" Target="../tags/tag2733.xml"/><Relationship Id="rId161" Type="http://schemas.openxmlformats.org/officeDocument/2006/relationships/tags" Target="../tags/tag2749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2589.xml"/><Relationship Id="rId6" Type="http://schemas.openxmlformats.org/officeDocument/2006/relationships/tags" Target="../tags/tag2594.xml"/><Relationship Id="rId15" Type="http://schemas.openxmlformats.org/officeDocument/2006/relationships/tags" Target="../tags/tag2603.xml"/><Relationship Id="rId23" Type="http://schemas.openxmlformats.org/officeDocument/2006/relationships/tags" Target="../tags/tag2611.xml"/><Relationship Id="rId28" Type="http://schemas.openxmlformats.org/officeDocument/2006/relationships/tags" Target="../tags/tag2616.xml"/><Relationship Id="rId36" Type="http://schemas.openxmlformats.org/officeDocument/2006/relationships/tags" Target="../tags/tag2624.xml"/><Relationship Id="rId49" Type="http://schemas.openxmlformats.org/officeDocument/2006/relationships/tags" Target="../tags/tag2637.xml"/><Relationship Id="rId57" Type="http://schemas.openxmlformats.org/officeDocument/2006/relationships/tags" Target="../tags/tag2645.xml"/><Relationship Id="rId106" Type="http://schemas.openxmlformats.org/officeDocument/2006/relationships/tags" Target="../tags/tag2694.xml"/><Relationship Id="rId114" Type="http://schemas.openxmlformats.org/officeDocument/2006/relationships/tags" Target="../tags/tag2702.xml"/><Relationship Id="rId119" Type="http://schemas.openxmlformats.org/officeDocument/2006/relationships/tags" Target="../tags/tag2707.xml"/><Relationship Id="rId127" Type="http://schemas.openxmlformats.org/officeDocument/2006/relationships/tags" Target="../tags/tag2715.xml"/><Relationship Id="rId10" Type="http://schemas.openxmlformats.org/officeDocument/2006/relationships/tags" Target="../tags/tag2598.xml"/><Relationship Id="rId31" Type="http://schemas.openxmlformats.org/officeDocument/2006/relationships/tags" Target="../tags/tag2619.xml"/><Relationship Id="rId44" Type="http://schemas.openxmlformats.org/officeDocument/2006/relationships/tags" Target="../tags/tag2632.xml"/><Relationship Id="rId52" Type="http://schemas.openxmlformats.org/officeDocument/2006/relationships/tags" Target="../tags/tag2640.xml"/><Relationship Id="rId60" Type="http://schemas.openxmlformats.org/officeDocument/2006/relationships/tags" Target="../tags/tag2648.xml"/><Relationship Id="rId65" Type="http://schemas.openxmlformats.org/officeDocument/2006/relationships/tags" Target="../tags/tag2653.xml"/><Relationship Id="rId73" Type="http://schemas.openxmlformats.org/officeDocument/2006/relationships/tags" Target="../tags/tag2661.xml"/><Relationship Id="rId78" Type="http://schemas.openxmlformats.org/officeDocument/2006/relationships/tags" Target="../tags/tag2666.xml"/><Relationship Id="rId81" Type="http://schemas.openxmlformats.org/officeDocument/2006/relationships/tags" Target="../tags/tag2669.xml"/><Relationship Id="rId86" Type="http://schemas.openxmlformats.org/officeDocument/2006/relationships/tags" Target="../tags/tag2674.xml"/><Relationship Id="rId94" Type="http://schemas.openxmlformats.org/officeDocument/2006/relationships/tags" Target="../tags/tag2682.xml"/><Relationship Id="rId99" Type="http://schemas.openxmlformats.org/officeDocument/2006/relationships/tags" Target="../tags/tag2687.xml"/><Relationship Id="rId101" Type="http://schemas.openxmlformats.org/officeDocument/2006/relationships/tags" Target="../tags/tag2689.xml"/><Relationship Id="rId122" Type="http://schemas.openxmlformats.org/officeDocument/2006/relationships/tags" Target="../tags/tag2710.xml"/><Relationship Id="rId130" Type="http://schemas.openxmlformats.org/officeDocument/2006/relationships/tags" Target="../tags/tag2718.xml"/><Relationship Id="rId135" Type="http://schemas.openxmlformats.org/officeDocument/2006/relationships/tags" Target="../tags/tag2723.xml"/><Relationship Id="rId143" Type="http://schemas.openxmlformats.org/officeDocument/2006/relationships/tags" Target="../tags/tag2731.xml"/><Relationship Id="rId148" Type="http://schemas.openxmlformats.org/officeDocument/2006/relationships/tags" Target="../tags/tag2736.xml"/><Relationship Id="rId151" Type="http://schemas.openxmlformats.org/officeDocument/2006/relationships/tags" Target="../tags/tag2739.xml"/><Relationship Id="rId156" Type="http://schemas.openxmlformats.org/officeDocument/2006/relationships/tags" Target="../tags/tag2744.xml"/><Relationship Id="rId164" Type="http://schemas.openxmlformats.org/officeDocument/2006/relationships/tags" Target="../tags/tag2752.xml"/><Relationship Id="rId4" Type="http://schemas.openxmlformats.org/officeDocument/2006/relationships/tags" Target="../tags/tag2592.xml"/><Relationship Id="rId9" Type="http://schemas.openxmlformats.org/officeDocument/2006/relationships/tags" Target="../tags/tag2597.xml"/><Relationship Id="rId13" Type="http://schemas.openxmlformats.org/officeDocument/2006/relationships/tags" Target="../tags/tag2601.xml"/><Relationship Id="rId18" Type="http://schemas.openxmlformats.org/officeDocument/2006/relationships/tags" Target="../tags/tag2606.xml"/><Relationship Id="rId39" Type="http://schemas.openxmlformats.org/officeDocument/2006/relationships/tags" Target="../tags/tag2627.xml"/><Relationship Id="rId109" Type="http://schemas.openxmlformats.org/officeDocument/2006/relationships/tags" Target="../tags/tag2697.xml"/><Relationship Id="rId34" Type="http://schemas.openxmlformats.org/officeDocument/2006/relationships/tags" Target="../tags/tag2622.xml"/><Relationship Id="rId50" Type="http://schemas.openxmlformats.org/officeDocument/2006/relationships/tags" Target="../tags/tag2638.xml"/><Relationship Id="rId55" Type="http://schemas.openxmlformats.org/officeDocument/2006/relationships/tags" Target="../tags/tag2643.xml"/><Relationship Id="rId76" Type="http://schemas.openxmlformats.org/officeDocument/2006/relationships/tags" Target="../tags/tag2664.xml"/><Relationship Id="rId97" Type="http://schemas.openxmlformats.org/officeDocument/2006/relationships/tags" Target="../tags/tag2685.xml"/><Relationship Id="rId104" Type="http://schemas.openxmlformats.org/officeDocument/2006/relationships/tags" Target="../tags/tag2692.xml"/><Relationship Id="rId120" Type="http://schemas.openxmlformats.org/officeDocument/2006/relationships/tags" Target="../tags/tag2708.xml"/><Relationship Id="rId125" Type="http://schemas.openxmlformats.org/officeDocument/2006/relationships/tags" Target="../tags/tag2713.xml"/><Relationship Id="rId141" Type="http://schemas.openxmlformats.org/officeDocument/2006/relationships/tags" Target="../tags/tag2729.xml"/><Relationship Id="rId146" Type="http://schemas.openxmlformats.org/officeDocument/2006/relationships/tags" Target="../tags/tag2734.xml"/><Relationship Id="rId167" Type="http://schemas.openxmlformats.org/officeDocument/2006/relationships/customXml" Target="../ink/ink2.xml"/><Relationship Id="rId7" Type="http://schemas.openxmlformats.org/officeDocument/2006/relationships/tags" Target="../tags/tag2595.xml"/><Relationship Id="rId71" Type="http://schemas.openxmlformats.org/officeDocument/2006/relationships/tags" Target="../tags/tag2659.xml"/><Relationship Id="rId92" Type="http://schemas.openxmlformats.org/officeDocument/2006/relationships/tags" Target="../tags/tag2680.xml"/><Relationship Id="rId162" Type="http://schemas.openxmlformats.org/officeDocument/2006/relationships/tags" Target="../tags/tag2750.xml"/><Relationship Id="rId2" Type="http://schemas.openxmlformats.org/officeDocument/2006/relationships/tags" Target="../tags/tag2590.xml"/><Relationship Id="rId29" Type="http://schemas.openxmlformats.org/officeDocument/2006/relationships/tags" Target="../tags/tag2617.xml"/><Relationship Id="rId24" Type="http://schemas.openxmlformats.org/officeDocument/2006/relationships/tags" Target="../tags/tag2612.xml"/><Relationship Id="rId40" Type="http://schemas.openxmlformats.org/officeDocument/2006/relationships/tags" Target="../tags/tag2628.xml"/><Relationship Id="rId45" Type="http://schemas.openxmlformats.org/officeDocument/2006/relationships/tags" Target="../tags/tag2633.xml"/><Relationship Id="rId66" Type="http://schemas.openxmlformats.org/officeDocument/2006/relationships/tags" Target="../tags/tag2654.xml"/><Relationship Id="rId87" Type="http://schemas.openxmlformats.org/officeDocument/2006/relationships/tags" Target="../tags/tag2675.xml"/><Relationship Id="rId110" Type="http://schemas.openxmlformats.org/officeDocument/2006/relationships/tags" Target="../tags/tag2698.xml"/><Relationship Id="rId115" Type="http://schemas.openxmlformats.org/officeDocument/2006/relationships/tags" Target="../tags/tag2703.xml"/><Relationship Id="rId131" Type="http://schemas.openxmlformats.org/officeDocument/2006/relationships/tags" Target="../tags/tag2719.xml"/><Relationship Id="rId136" Type="http://schemas.openxmlformats.org/officeDocument/2006/relationships/tags" Target="../tags/tag2724.xml"/><Relationship Id="rId157" Type="http://schemas.openxmlformats.org/officeDocument/2006/relationships/tags" Target="../tags/tag2745.xml"/><Relationship Id="rId61" Type="http://schemas.openxmlformats.org/officeDocument/2006/relationships/tags" Target="../tags/tag2649.xml"/><Relationship Id="rId82" Type="http://schemas.openxmlformats.org/officeDocument/2006/relationships/tags" Target="../tags/tag2670.xml"/><Relationship Id="rId152" Type="http://schemas.openxmlformats.org/officeDocument/2006/relationships/tags" Target="../tags/tag2740.xml"/><Relationship Id="rId19" Type="http://schemas.openxmlformats.org/officeDocument/2006/relationships/tags" Target="../tags/tag2607.xml"/><Relationship Id="rId14" Type="http://schemas.openxmlformats.org/officeDocument/2006/relationships/tags" Target="../tags/tag2602.xml"/><Relationship Id="rId30" Type="http://schemas.openxmlformats.org/officeDocument/2006/relationships/tags" Target="../tags/tag2618.xml"/><Relationship Id="rId35" Type="http://schemas.openxmlformats.org/officeDocument/2006/relationships/tags" Target="../tags/tag2623.xml"/><Relationship Id="rId56" Type="http://schemas.openxmlformats.org/officeDocument/2006/relationships/tags" Target="../tags/tag2644.xml"/><Relationship Id="rId77" Type="http://schemas.openxmlformats.org/officeDocument/2006/relationships/tags" Target="../tags/tag2665.xml"/><Relationship Id="rId100" Type="http://schemas.openxmlformats.org/officeDocument/2006/relationships/tags" Target="../tags/tag2688.xml"/><Relationship Id="rId105" Type="http://schemas.openxmlformats.org/officeDocument/2006/relationships/tags" Target="../tags/tag2693.xml"/><Relationship Id="rId126" Type="http://schemas.openxmlformats.org/officeDocument/2006/relationships/tags" Target="../tags/tag2714.xml"/><Relationship Id="rId147" Type="http://schemas.openxmlformats.org/officeDocument/2006/relationships/tags" Target="../tags/tag2735.xml"/><Relationship Id="rId168" Type="http://schemas.openxmlformats.org/officeDocument/2006/relationships/image" Target="../media/image1.emf"/><Relationship Id="rId8" Type="http://schemas.openxmlformats.org/officeDocument/2006/relationships/tags" Target="../tags/tag2596.xml"/><Relationship Id="rId51" Type="http://schemas.openxmlformats.org/officeDocument/2006/relationships/tags" Target="../tags/tag2639.xml"/><Relationship Id="rId72" Type="http://schemas.openxmlformats.org/officeDocument/2006/relationships/tags" Target="../tags/tag2660.xml"/><Relationship Id="rId93" Type="http://schemas.openxmlformats.org/officeDocument/2006/relationships/tags" Target="../tags/tag2681.xml"/><Relationship Id="rId98" Type="http://schemas.openxmlformats.org/officeDocument/2006/relationships/tags" Target="../tags/tag2686.xml"/><Relationship Id="rId121" Type="http://schemas.openxmlformats.org/officeDocument/2006/relationships/tags" Target="../tags/tag2709.xml"/><Relationship Id="rId142" Type="http://schemas.openxmlformats.org/officeDocument/2006/relationships/tags" Target="../tags/tag2730.xml"/><Relationship Id="rId163" Type="http://schemas.openxmlformats.org/officeDocument/2006/relationships/tags" Target="../tags/tag2751.xml"/><Relationship Id="rId3" Type="http://schemas.openxmlformats.org/officeDocument/2006/relationships/tags" Target="../tags/tag2591.xml"/><Relationship Id="rId25" Type="http://schemas.openxmlformats.org/officeDocument/2006/relationships/tags" Target="../tags/tag2613.xml"/><Relationship Id="rId46" Type="http://schemas.openxmlformats.org/officeDocument/2006/relationships/tags" Target="../tags/tag2634.xml"/><Relationship Id="rId67" Type="http://schemas.openxmlformats.org/officeDocument/2006/relationships/tags" Target="../tags/tag2655.xml"/><Relationship Id="rId116" Type="http://schemas.openxmlformats.org/officeDocument/2006/relationships/tags" Target="../tags/tag2704.xml"/><Relationship Id="rId137" Type="http://schemas.openxmlformats.org/officeDocument/2006/relationships/tags" Target="../tags/tag2725.xml"/><Relationship Id="rId158" Type="http://schemas.openxmlformats.org/officeDocument/2006/relationships/tags" Target="../tags/tag2746.xml"/><Relationship Id="rId20" Type="http://schemas.openxmlformats.org/officeDocument/2006/relationships/tags" Target="../tags/tag2608.xml"/><Relationship Id="rId41" Type="http://schemas.openxmlformats.org/officeDocument/2006/relationships/tags" Target="../tags/tag2629.xml"/><Relationship Id="rId62" Type="http://schemas.openxmlformats.org/officeDocument/2006/relationships/tags" Target="../tags/tag2650.xml"/><Relationship Id="rId83" Type="http://schemas.openxmlformats.org/officeDocument/2006/relationships/tags" Target="../tags/tag2671.xml"/><Relationship Id="rId88" Type="http://schemas.openxmlformats.org/officeDocument/2006/relationships/tags" Target="../tags/tag2676.xml"/><Relationship Id="rId111" Type="http://schemas.openxmlformats.org/officeDocument/2006/relationships/tags" Target="../tags/tag2699.xml"/><Relationship Id="rId132" Type="http://schemas.openxmlformats.org/officeDocument/2006/relationships/tags" Target="../tags/tag2720.xml"/><Relationship Id="rId153" Type="http://schemas.openxmlformats.org/officeDocument/2006/relationships/tags" Target="../tags/tag274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98.xml"/><Relationship Id="rId117" Type="http://schemas.openxmlformats.org/officeDocument/2006/relationships/tags" Target="../tags/tag389.xml"/><Relationship Id="rId21" Type="http://schemas.openxmlformats.org/officeDocument/2006/relationships/tags" Target="../tags/tag293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63" Type="http://schemas.openxmlformats.org/officeDocument/2006/relationships/tags" Target="../tags/tag335.xml"/><Relationship Id="rId68" Type="http://schemas.openxmlformats.org/officeDocument/2006/relationships/tags" Target="../tags/tag340.xml"/><Relationship Id="rId84" Type="http://schemas.openxmlformats.org/officeDocument/2006/relationships/tags" Target="../tags/tag356.xml"/><Relationship Id="rId89" Type="http://schemas.openxmlformats.org/officeDocument/2006/relationships/tags" Target="../tags/tag361.xml"/><Relationship Id="rId112" Type="http://schemas.openxmlformats.org/officeDocument/2006/relationships/tags" Target="../tags/tag384.xml"/><Relationship Id="rId16" Type="http://schemas.openxmlformats.org/officeDocument/2006/relationships/tags" Target="../tags/tag288.xml"/><Relationship Id="rId107" Type="http://schemas.openxmlformats.org/officeDocument/2006/relationships/tags" Target="../tags/tag379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66" Type="http://schemas.openxmlformats.org/officeDocument/2006/relationships/tags" Target="../tags/tag338.xml"/><Relationship Id="rId74" Type="http://schemas.openxmlformats.org/officeDocument/2006/relationships/tags" Target="../tags/tag346.xml"/><Relationship Id="rId79" Type="http://schemas.openxmlformats.org/officeDocument/2006/relationships/tags" Target="../tags/tag351.xml"/><Relationship Id="rId87" Type="http://schemas.openxmlformats.org/officeDocument/2006/relationships/tags" Target="../tags/tag359.xml"/><Relationship Id="rId102" Type="http://schemas.openxmlformats.org/officeDocument/2006/relationships/tags" Target="../tags/tag374.xml"/><Relationship Id="rId110" Type="http://schemas.openxmlformats.org/officeDocument/2006/relationships/tags" Target="../tags/tag382.xml"/><Relationship Id="rId115" Type="http://schemas.openxmlformats.org/officeDocument/2006/relationships/tags" Target="../tags/tag387.xml"/><Relationship Id="rId5" Type="http://schemas.openxmlformats.org/officeDocument/2006/relationships/tags" Target="../tags/tag277.xml"/><Relationship Id="rId61" Type="http://schemas.openxmlformats.org/officeDocument/2006/relationships/tags" Target="../tags/tag333.xml"/><Relationship Id="rId82" Type="http://schemas.openxmlformats.org/officeDocument/2006/relationships/tags" Target="../tags/tag354.xml"/><Relationship Id="rId90" Type="http://schemas.openxmlformats.org/officeDocument/2006/relationships/tags" Target="../tags/tag362.xml"/><Relationship Id="rId95" Type="http://schemas.openxmlformats.org/officeDocument/2006/relationships/tags" Target="../tags/tag367.xml"/><Relationship Id="rId19" Type="http://schemas.openxmlformats.org/officeDocument/2006/relationships/tags" Target="../tags/tag29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64" Type="http://schemas.openxmlformats.org/officeDocument/2006/relationships/tags" Target="../tags/tag336.xml"/><Relationship Id="rId69" Type="http://schemas.openxmlformats.org/officeDocument/2006/relationships/tags" Target="../tags/tag341.xml"/><Relationship Id="rId77" Type="http://schemas.openxmlformats.org/officeDocument/2006/relationships/tags" Target="../tags/tag349.xml"/><Relationship Id="rId100" Type="http://schemas.openxmlformats.org/officeDocument/2006/relationships/tags" Target="../tags/tag372.xml"/><Relationship Id="rId105" Type="http://schemas.openxmlformats.org/officeDocument/2006/relationships/tags" Target="../tags/tag377.xml"/><Relationship Id="rId113" Type="http://schemas.openxmlformats.org/officeDocument/2006/relationships/tags" Target="../tags/tag385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72" Type="http://schemas.openxmlformats.org/officeDocument/2006/relationships/tags" Target="../tags/tag344.xml"/><Relationship Id="rId80" Type="http://schemas.openxmlformats.org/officeDocument/2006/relationships/tags" Target="../tags/tag352.xml"/><Relationship Id="rId85" Type="http://schemas.openxmlformats.org/officeDocument/2006/relationships/tags" Target="../tags/tag357.xml"/><Relationship Id="rId93" Type="http://schemas.openxmlformats.org/officeDocument/2006/relationships/tags" Target="../tags/tag365.xml"/><Relationship Id="rId98" Type="http://schemas.openxmlformats.org/officeDocument/2006/relationships/tags" Target="../tags/tag370.xml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67" Type="http://schemas.openxmlformats.org/officeDocument/2006/relationships/tags" Target="../tags/tag339.xml"/><Relationship Id="rId103" Type="http://schemas.openxmlformats.org/officeDocument/2006/relationships/tags" Target="../tags/tag375.xml"/><Relationship Id="rId108" Type="http://schemas.openxmlformats.org/officeDocument/2006/relationships/tags" Target="../tags/tag380.xml"/><Relationship Id="rId116" Type="http://schemas.openxmlformats.org/officeDocument/2006/relationships/tags" Target="../tags/tag388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tags" Target="../tags/tag334.xml"/><Relationship Id="rId70" Type="http://schemas.openxmlformats.org/officeDocument/2006/relationships/tags" Target="../tags/tag342.xml"/><Relationship Id="rId75" Type="http://schemas.openxmlformats.org/officeDocument/2006/relationships/tags" Target="../tags/tag347.xml"/><Relationship Id="rId83" Type="http://schemas.openxmlformats.org/officeDocument/2006/relationships/tags" Target="../tags/tag355.xml"/><Relationship Id="rId88" Type="http://schemas.openxmlformats.org/officeDocument/2006/relationships/tags" Target="../tags/tag360.xml"/><Relationship Id="rId91" Type="http://schemas.openxmlformats.org/officeDocument/2006/relationships/tags" Target="../tags/tag363.xml"/><Relationship Id="rId96" Type="http://schemas.openxmlformats.org/officeDocument/2006/relationships/tags" Target="../tags/tag368.xml"/><Relationship Id="rId111" Type="http://schemas.openxmlformats.org/officeDocument/2006/relationships/tags" Target="../tags/tag383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6" Type="http://schemas.openxmlformats.org/officeDocument/2006/relationships/tags" Target="../tags/tag378.xml"/><Relationship Id="rId114" Type="http://schemas.openxmlformats.org/officeDocument/2006/relationships/tags" Target="../tags/tag386.xml"/><Relationship Id="rId10" Type="http://schemas.openxmlformats.org/officeDocument/2006/relationships/tags" Target="../tags/tag282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65" Type="http://schemas.openxmlformats.org/officeDocument/2006/relationships/tags" Target="../tags/tag337.xml"/><Relationship Id="rId73" Type="http://schemas.openxmlformats.org/officeDocument/2006/relationships/tags" Target="../tags/tag345.xml"/><Relationship Id="rId78" Type="http://schemas.openxmlformats.org/officeDocument/2006/relationships/tags" Target="../tags/tag350.xml"/><Relationship Id="rId81" Type="http://schemas.openxmlformats.org/officeDocument/2006/relationships/tags" Target="../tags/tag353.xml"/><Relationship Id="rId86" Type="http://schemas.openxmlformats.org/officeDocument/2006/relationships/tags" Target="../tags/tag358.xml"/><Relationship Id="rId94" Type="http://schemas.openxmlformats.org/officeDocument/2006/relationships/tags" Target="../tags/tag366.xml"/><Relationship Id="rId99" Type="http://schemas.openxmlformats.org/officeDocument/2006/relationships/tags" Target="../tags/tag371.xml"/><Relationship Id="rId101" Type="http://schemas.openxmlformats.org/officeDocument/2006/relationships/tags" Target="../tags/tag373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9" Type="http://schemas.openxmlformats.org/officeDocument/2006/relationships/tags" Target="../tags/tag311.xml"/><Relationship Id="rId109" Type="http://schemas.openxmlformats.org/officeDocument/2006/relationships/tags" Target="../tags/tag381.xml"/><Relationship Id="rId34" Type="http://schemas.openxmlformats.org/officeDocument/2006/relationships/tags" Target="../tags/tag306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76" Type="http://schemas.openxmlformats.org/officeDocument/2006/relationships/tags" Target="../tags/tag348.xml"/><Relationship Id="rId97" Type="http://schemas.openxmlformats.org/officeDocument/2006/relationships/tags" Target="../tags/tag369.xml"/><Relationship Id="rId104" Type="http://schemas.openxmlformats.org/officeDocument/2006/relationships/tags" Target="../tags/tag376.xml"/><Relationship Id="rId7" Type="http://schemas.openxmlformats.org/officeDocument/2006/relationships/tags" Target="../tags/tag279.xml"/><Relationship Id="rId71" Type="http://schemas.openxmlformats.org/officeDocument/2006/relationships/tags" Target="../tags/tag343.xml"/><Relationship Id="rId92" Type="http://schemas.openxmlformats.org/officeDocument/2006/relationships/tags" Target="../tags/tag364.xml"/><Relationship Id="rId2" Type="http://schemas.openxmlformats.org/officeDocument/2006/relationships/tags" Target="../tags/tag274.xml"/><Relationship Id="rId29" Type="http://schemas.openxmlformats.org/officeDocument/2006/relationships/tags" Target="../tags/tag30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06.xml"/><Relationship Id="rId21" Type="http://schemas.openxmlformats.org/officeDocument/2006/relationships/tags" Target="../tags/tag410.xml"/><Relationship Id="rId42" Type="http://schemas.openxmlformats.org/officeDocument/2006/relationships/tags" Target="../tags/tag431.xml"/><Relationship Id="rId63" Type="http://schemas.openxmlformats.org/officeDocument/2006/relationships/tags" Target="../tags/tag452.xml"/><Relationship Id="rId84" Type="http://schemas.openxmlformats.org/officeDocument/2006/relationships/tags" Target="../tags/tag473.xml"/><Relationship Id="rId138" Type="http://schemas.openxmlformats.org/officeDocument/2006/relationships/tags" Target="../tags/tag527.xml"/><Relationship Id="rId159" Type="http://schemas.openxmlformats.org/officeDocument/2006/relationships/tags" Target="../tags/tag548.xml"/><Relationship Id="rId170" Type="http://schemas.openxmlformats.org/officeDocument/2006/relationships/tags" Target="../tags/tag559.xml"/><Relationship Id="rId191" Type="http://schemas.openxmlformats.org/officeDocument/2006/relationships/tags" Target="../tags/tag580.xml"/><Relationship Id="rId205" Type="http://schemas.openxmlformats.org/officeDocument/2006/relationships/tags" Target="../tags/tag594.xml"/><Relationship Id="rId107" Type="http://schemas.openxmlformats.org/officeDocument/2006/relationships/tags" Target="../tags/tag496.xml"/><Relationship Id="rId11" Type="http://schemas.openxmlformats.org/officeDocument/2006/relationships/tags" Target="../tags/tag400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53" Type="http://schemas.openxmlformats.org/officeDocument/2006/relationships/tags" Target="../tags/tag442.xml"/><Relationship Id="rId58" Type="http://schemas.openxmlformats.org/officeDocument/2006/relationships/tags" Target="../tags/tag447.xml"/><Relationship Id="rId74" Type="http://schemas.openxmlformats.org/officeDocument/2006/relationships/tags" Target="../tags/tag463.xml"/><Relationship Id="rId79" Type="http://schemas.openxmlformats.org/officeDocument/2006/relationships/tags" Target="../tags/tag468.xml"/><Relationship Id="rId102" Type="http://schemas.openxmlformats.org/officeDocument/2006/relationships/tags" Target="../tags/tag491.xml"/><Relationship Id="rId123" Type="http://schemas.openxmlformats.org/officeDocument/2006/relationships/tags" Target="../tags/tag512.xml"/><Relationship Id="rId128" Type="http://schemas.openxmlformats.org/officeDocument/2006/relationships/tags" Target="../tags/tag517.xml"/><Relationship Id="rId144" Type="http://schemas.openxmlformats.org/officeDocument/2006/relationships/tags" Target="../tags/tag533.xml"/><Relationship Id="rId149" Type="http://schemas.openxmlformats.org/officeDocument/2006/relationships/tags" Target="../tags/tag538.xml"/><Relationship Id="rId5" Type="http://schemas.openxmlformats.org/officeDocument/2006/relationships/tags" Target="../tags/tag394.xml"/><Relationship Id="rId90" Type="http://schemas.openxmlformats.org/officeDocument/2006/relationships/tags" Target="../tags/tag479.xml"/><Relationship Id="rId95" Type="http://schemas.openxmlformats.org/officeDocument/2006/relationships/tags" Target="../tags/tag484.xml"/><Relationship Id="rId160" Type="http://schemas.openxmlformats.org/officeDocument/2006/relationships/tags" Target="../tags/tag549.xml"/><Relationship Id="rId165" Type="http://schemas.openxmlformats.org/officeDocument/2006/relationships/tags" Target="../tags/tag554.xml"/><Relationship Id="rId181" Type="http://schemas.openxmlformats.org/officeDocument/2006/relationships/tags" Target="../tags/tag570.xml"/><Relationship Id="rId186" Type="http://schemas.openxmlformats.org/officeDocument/2006/relationships/tags" Target="../tags/tag575.xml"/><Relationship Id="rId211" Type="http://schemas.openxmlformats.org/officeDocument/2006/relationships/slideLayout" Target="../slideLayouts/slideLayout1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43" Type="http://schemas.openxmlformats.org/officeDocument/2006/relationships/tags" Target="../tags/tag432.xml"/><Relationship Id="rId48" Type="http://schemas.openxmlformats.org/officeDocument/2006/relationships/tags" Target="../tags/tag437.xml"/><Relationship Id="rId64" Type="http://schemas.openxmlformats.org/officeDocument/2006/relationships/tags" Target="../tags/tag453.xml"/><Relationship Id="rId69" Type="http://schemas.openxmlformats.org/officeDocument/2006/relationships/tags" Target="../tags/tag458.xml"/><Relationship Id="rId113" Type="http://schemas.openxmlformats.org/officeDocument/2006/relationships/tags" Target="../tags/tag502.xml"/><Relationship Id="rId118" Type="http://schemas.openxmlformats.org/officeDocument/2006/relationships/tags" Target="../tags/tag507.xml"/><Relationship Id="rId134" Type="http://schemas.openxmlformats.org/officeDocument/2006/relationships/tags" Target="../tags/tag523.xml"/><Relationship Id="rId139" Type="http://schemas.openxmlformats.org/officeDocument/2006/relationships/tags" Target="../tags/tag528.xml"/><Relationship Id="rId80" Type="http://schemas.openxmlformats.org/officeDocument/2006/relationships/tags" Target="../tags/tag469.xml"/><Relationship Id="rId85" Type="http://schemas.openxmlformats.org/officeDocument/2006/relationships/tags" Target="../tags/tag474.xml"/><Relationship Id="rId150" Type="http://schemas.openxmlformats.org/officeDocument/2006/relationships/tags" Target="../tags/tag539.xml"/><Relationship Id="rId155" Type="http://schemas.openxmlformats.org/officeDocument/2006/relationships/tags" Target="../tags/tag544.xml"/><Relationship Id="rId171" Type="http://schemas.openxmlformats.org/officeDocument/2006/relationships/tags" Target="../tags/tag560.xml"/><Relationship Id="rId176" Type="http://schemas.openxmlformats.org/officeDocument/2006/relationships/tags" Target="../tags/tag565.xml"/><Relationship Id="rId192" Type="http://schemas.openxmlformats.org/officeDocument/2006/relationships/tags" Target="../tags/tag581.xml"/><Relationship Id="rId197" Type="http://schemas.openxmlformats.org/officeDocument/2006/relationships/tags" Target="../tags/tag586.xml"/><Relationship Id="rId206" Type="http://schemas.openxmlformats.org/officeDocument/2006/relationships/tags" Target="../tags/tag595.xml"/><Relationship Id="rId201" Type="http://schemas.openxmlformats.org/officeDocument/2006/relationships/tags" Target="../tags/tag590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59" Type="http://schemas.openxmlformats.org/officeDocument/2006/relationships/tags" Target="../tags/tag448.xml"/><Relationship Id="rId103" Type="http://schemas.openxmlformats.org/officeDocument/2006/relationships/tags" Target="../tags/tag492.xml"/><Relationship Id="rId108" Type="http://schemas.openxmlformats.org/officeDocument/2006/relationships/tags" Target="../tags/tag497.xml"/><Relationship Id="rId124" Type="http://schemas.openxmlformats.org/officeDocument/2006/relationships/tags" Target="../tags/tag513.xml"/><Relationship Id="rId129" Type="http://schemas.openxmlformats.org/officeDocument/2006/relationships/tags" Target="../tags/tag518.xml"/><Relationship Id="rId54" Type="http://schemas.openxmlformats.org/officeDocument/2006/relationships/tags" Target="../tags/tag443.xml"/><Relationship Id="rId70" Type="http://schemas.openxmlformats.org/officeDocument/2006/relationships/tags" Target="../tags/tag459.xml"/><Relationship Id="rId75" Type="http://schemas.openxmlformats.org/officeDocument/2006/relationships/tags" Target="../tags/tag464.xml"/><Relationship Id="rId91" Type="http://schemas.openxmlformats.org/officeDocument/2006/relationships/tags" Target="../tags/tag480.xml"/><Relationship Id="rId96" Type="http://schemas.openxmlformats.org/officeDocument/2006/relationships/tags" Target="../tags/tag485.xml"/><Relationship Id="rId140" Type="http://schemas.openxmlformats.org/officeDocument/2006/relationships/tags" Target="../tags/tag529.xml"/><Relationship Id="rId145" Type="http://schemas.openxmlformats.org/officeDocument/2006/relationships/tags" Target="../tags/tag534.xml"/><Relationship Id="rId161" Type="http://schemas.openxmlformats.org/officeDocument/2006/relationships/tags" Target="../tags/tag550.xml"/><Relationship Id="rId166" Type="http://schemas.openxmlformats.org/officeDocument/2006/relationships/tags" Target="../tags/tag555.xml"/><Relationship Id="rId182" Type="http://schemas.openxmlformats.org/officeDocument/2006/relationships/tags" Target="../tags/tag571.xml"/><Relationship Id="rId187" Type="http://schemas.openxmlformats.org/officeDocument/2006/relationships/tags" Target="../tags/tag576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49" Type="http://schemas.openxmlformats.org/officeDocument/2006/relationships/tags" Target="../tags/tag438.xml"/><Relationship Id="rId114" Type="http://schemas.openxmlformats.org/officeDocument/2006/relationships/tags" Target="../tags/tag503.xml"/><Relationship Id="rId119" Type="http://schemas.openxmlformats.org/officeDocument/2006/relationships/tags" Target="../tags/tag508.xml"/><Relationship Id="rId44" Type="http://schemas.openxmlformats.org/officeDocument/2006/relationships/tags" Target="../tags/tag433.xml"/><Relationship Id="rId60" Type="http://schemas.openxmlformats.org/officeDocument/2006/relationships/tags" Target="../tags/tag449.xml"/><Relationship Id="rId65" Type="http://schemas.openxmlformats.org/officeDocument/2006/relationships/tags" Target="../tags/tag454.xml"/><Relationship Id="rId81" Type="http://schemas.openxmlformats.org/officeDocument/2006/relationships/tags" Target="../tags/tag470.xml"/><Relationship Id="rId86" Type="http://schemas.openxmlformats.org/officeDocument/2006/relationships/tags" Target="../tags/tag475.xml"/><Relationship Id="rId130" Type="http://schemas.openxmlformats.org/officeDocument/2006/relationships/tags" Target="../tags/tag519.xml"/><Relationship Id="rId135" Type="http://schemas.openxmlformats.org/officeDocument/2006/relationships/tags" Target="../tags/tag524.xml"/><Relationship Id="rId151" Type="http://schemas.openxmlformats.org/officeDocument/2006/relationships/tags" Target="../tags/tag540.xml"/><Relationship Id="rId156" Type="http://schemas.openxmlformats.org/officeDocument/2006/relationships/tags" Target="../tags/tag545.xml"/><Relationship Id="rId177" Type="http://schemas.openxmlformats.org/officeDocument/2006/relationships/tags" Target="../tags/tag566.xml"/><Relationship Id="rId198" Type="http://schemas.openxmlformats.org/officeDocument/2006/relationships/tags" Target="../tags/tag587.xml"/><Relationship Id="rId172" Type="http://schemas.openxmlformats.org/officeDocument/2006/relationships/tags" Target="../tags/tag561.xml"/><Relationship Id="rId193" Type="http://schemas.openxmlformats.org/officeDocument/2006/relationships/tags" Target="../tags/tag582.xml"/><Relationship Id="rId202" Type="http://schemas.openxmlformats.org/officeDocument/2006/relationships/tags" Target="../tags/tag591.xml"/><Relationship Id="rId207" Type="http://schemas.openxmlformats.org/officeDocument/2006/relationships/tags" Target="../tags/tag596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39" Type="http://schemas.openxmlformats.org/officeDocument/2006/relationships/tags" Target="../tags/tag428.xml"/><Relationship Id="rId109" Type="http://schemas.openxmlformats.org/officeDocument/2006/relationships/tags" Target="../tags/tag498.xml"/><Relationship Id="rId34" Type="http://schemas.openxmlformats.org/officeDocument/2006/relationships/tags" Target="../tags/tag423.xml"/><Relationship Id="rId50" Type="http://schemas.openxmlformats.org/officeDocument/2006/relationships/tags" Target="../tags/tag439.xml"/><Relationship Id="rId55" Type="http://schemas.openxmlformats.org/officeDocument/2006/relationships/tags" Target="../tags/tag444.xml"/><Relationship Id="rId76" Type="http://schemas.openxmlformats.org/officeDocument/2006/relationships/tags" Target="../tags/tag465.xml"/><Relationship Id="rId97" Type="http://schemas.openxmlformats.org/officeDocument/2006/relationships/tags" Target="../tags/tag486.xml"/><Relationship Id="rId104" Type="http://schemas.openxmlformats.org/officeDocument/2006/relationships/tags" Target="../tags/tag493.xml"/><Relationship Id="rId120" Type="http://schemas.openxmlformats.org/officeDocument/2006/relationships/tags" Target="../tags/tag509.xml"/><Relationship Id="rId125" Type="http://schemas.openxmlformats.org/officeDocument/2006/relationships/tags" Target="../tags/tag514.xml"/><Relationship Id="rId141" Type="http://schemas.openxmlformats.org/officeDocument/2006/relationships/tags" Target="../tags/tag530.xml"/><Relationship Id="rId146" Type="http://schemas.openxmlformats.org/officeDocument/2006/relationships/tags" Target="../tags/tag535.xml"/><Relationship Id="rId167" Type="http://schemas.openxmlformats.org/officeDocument/2006/relationships/tags" Target="../tags/tag556.xml"/><Relationship Id="rId188" Type="http://schemas.openxmlformats.org/officeDocument/2006/relationships/tags" Target="../tags/tag577.xml"/><Relationship Id="rId7" Type="http://schemas.openxmlformats.org/officeDocument/2006/relationships/tags" Target="../tags/tag396.xml"/><Relationship Id="rId71" Type="http://schemas.openxmlformats.org/officeDocument/2006/relationships/tags" Target="../tags/tag460.xml"/><Relationship Id="rId92" Type="http://schemas.openxmlformats.org/officeDocument/2006/relationships/tags" Target="../tags/tag481.xml"/><Relationship Id="rId162" Type="http://schemas.openxmlformats.org/officeDocument/2006/relationships/tags" Target="../tags/tag551.xml"/><Relationship Id="rId183" Type="http://schemas.openxmlformats.org/officeDocument/2006/relationships/tags" Target="../tags/tag572.xml"/><Relationship Id="rId2" Type="http://schemas.openxmlformats.org/officeDocument/2006/relationships/tags" Target="../tags/tag391.xml"/><Relationship Id="rId29" Type="http://schemas.openxmlformats.org/officeDocument/2006/relationships/tags" Target="../tags/tag418.xml"/><Relationship Id="rId24" Type="http://schemas.openxmlformats.org/officeDocument/2006/relationships/tags" Target="../tags/tag413.xml"/><Relationship Id="rId40" Type="http://schemas.openxmlformats.org/officeDocument/2006/relationships/tags" Target="../tags/tag429.xml"/><Relationship Id="rId45" Type="http://schemas.openxmlformats.org/officeDocument/2006/relationships/tags" Target="../tags/tag434.xml"/><Relationship Id="rId66" Type="http://schemas.openxmlformats.org/officeDocument/2006/relationships/tags" Target="../tags/tag455.xml"/><Relationship Id="rId87" Type="http://schemas.openxmlformats.org/officeDocument/2006/relationships/tags" Target="../tags/tag476.xml"/><Relationship Id="rId110" Type="http://schemas.openxmlformats.org/officeDocument/2006/relationships/tags" Target="../tags/tag499.xml"/><Relationship Id="rId115" Type="http://schemas.openxmlformats.org/officeDocument/2006/relationships/tags" Target="../tags/tag504.xml"/><Relationship Id="rId131" Type="http://schemas.openxmlformats.org/officeDocument/2006/relationships/tags" Target="../tags/tag520.xml"/><Relationship Id="rId136" Type="http://schemas.openxmlformats.org/officeDocument/2006/relationships/tags" Target="../tags/tag525.xml"/><Relationship Id="rId157" Type="http://schemas.openxmlformats.org/officeDocument/2006/relationships/tags" Target="../tags/tag546.xml"/><Relationship Id="rId178" Type="http://schemas.openxmlformats.org/officeDocument/2006/relationships/tags" Target="../tags/tag567.xml"/><Relationship Id="rId61" Type="http://schemas.openxmlformats.org/officeDocument/2006/relationships/tags" Target="../tags/tag450.xml"/><Relationship Id="rId82" Type="http://schemas.openxmlformats.org/officeDocument/2006/relationships/tags" Target="../tags/tag471.xml"/><Relationship Id="rId152" Type="http://schemas.openxmlformats.org/officeDocument/2006/relationships/tags" Target="../tags/tag541.xml"/><Relationship Id="rId173" Type="http://schemas.openxmlformats.org/officeDocument/2006/relationships/tags" Target="../tags/tag562.xml"/><Relationship Id="rId194" Type="http://schemas.openxmlformats.org/officeDocument/2006/relationships/tags" Target="../tags/tag583.xml"/><Relationship Id="rId199" Type="http://schemas.openxmlformats.org/officeDocument/2006/relationships/tags" Target="../tags/tag588.xml"/><Relationship Id="rId203" Type="http://schemas.openxmlformats.org/officeDocument/2006/relationships/tags" Target="../tags/tag592.xml"/><Relationship Id="rId208" Type="http://schemas.openxmlformats.org/officeDocument/2006/relationships/tags" Target="../tags/tag597.xml"/><Relationship Id="rId19" Type="http://schemas.openxmlformats.org/officeDocument/2006/relationships/tags" Target="../tags/tag408.xml"/><Relationship Id="rId14" Type="http://schemas.openxmlformats.org/officeDocument/2006/relationships/tags" Target="../tags/tag403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56" Type="http://schemas.openxmlformats.org/officeDocument/2006/relationships/tags" Target="../tags/tag445.xml"/><Relationship Id="rId77" Type="http://schemas.openxmlformats.org/officeDocument/2006/relationships/tags" Target="../tags/tag466.xml"/><Relationship Id="rId100" Type="http://schemas.openxmlformats.org/officeDocument/2006/relationships/tags" Target="../tags/tag489.xml"/><Relationship Id="rId105" Type="http://schemas.openxmlformats.org/officeDocument/2006/relationships/tags" Target="../tags/tag494.xml"/><Relationship Id="rId126" Type="http://schemas.openxmlformats.org/officeDocument/2006/relationships/tags" Target="../tags/tag515.xml"/><Relationship Id="rId147" Type="http://schemas.openxmlformats.org/officeDocument/2006/relationships/tags" Target="../tags/tag536.xml"/><Relationship Id="rId168" Type="http://schemas.openxmlformats.org/officeDocument/2006/relationships/tags" Target="../tags/tag557.xml"/><Relationship Id="rId8" Type="http://schemas.openxmlformats.org/officeDocument/2006/relationships/tags" Target="../tags/tag397.xml"/><Relationship Id="rId51" Type="http://schemas.openxmlformats.org/officeDocument/2006/relationships/tags" Target="../tags/tag440.xml"/><Relationship Id="rId72" Type="http://schemas.openxmlformats.org/officeDocument/2006/relationships/tags" Target="../tags/tag461.xml"/><Relationship Id="rId93" Type="http://schemas.openxmlformats.org/officeDocument/2006/relationships/tags" Target="../tags/tag482.xml"/><Relationship Id="rId98" Type="http://schemas.openxmlformats.org/officeDocument/2006/relationships/tags" Target="../tags/tag487.xml"/><Relationship Id="rId121" Type="http://schemas.openxmlformats.org/officeDocument/2006/relationships/tags" Target="../tags/tag510.xml"/><Relationship Id="rId142" Type="http://schemas.openxmlformats.org/officeDocument/2006/relationships/tags" Target="../tags/tag531.xml"/><Relationship Id="rId163" Type="http://schemas.openxmlformats.org/officeDocument/2006/relationships/tags" Target="../tags/tag552.xml"/><Relationship Id="rId184" Type="http://schemas.openxmlformats.org/officeDocument/2006/relationships/tags" Target="../tags/tag573.xml"/><Relationship Id="rId189" Type="http://schemas.openxmlformats.org/officeDocument/2006/relationships/tags" Target="../tags/tag578.xml"/><Relationship Id="rId3" Type="http://schemas.openxmlformats.org/officeDocument/2006/relationships/tags" Target="../tags/tag392.xml"/><Relationship Id="rId25" Type="http://schemas.openxmlformats.org/officeDocument/2006/relationships/tags" Target="../tags/tag414.xml"/><Relationship Id="rId46" Type="http://schemas.openxmlformats.org/officeDocument/2006/relationships/tags" Target="../tags/tag435.xml"/><Relationship Id="rId67" Type="http://schemas.openxmlformats.org/officeDocument/2006/relationships/tags" Target="../tags/tag456.xml"/><Relationship Id="rId116" Type="http://schemas.openxmlformats.org/officeDocument/2006/relationships/tags" Target="../tags/tag505.xml"/><Relationship Id="rId137" Type="http://schemas.openxmlformats.org/officeDocument/2006/relationships/tags" Target="../tags/tag526.xml"/><Relationship Id="rId158" Type="http://schemas.openxmlformats.org/officeDocument/2006/relationships/tags" Target="../tags/tag547.xml"/><Relationship Id="rId20" Type="http://schemas.openxmlformats.org/officeDocument/2006/relationships/tags" Target="../tags/tag409.xml"/><Relationship Id="rId41" Type="http://schemas.openxmlformats.org/officeDocument/2006/relationships/tags" Target="../tags/tag430.xml"/><Relationship Id="rId62" Type="http://schemas.openxmlformats.org/officeDocument/2006/relationships/tags" Target="../tags/tag451.xml"/><Relationship Id="rId83" Type="http://schemas.openxmlformats.org/officeDocument/2006/relationships/tags" Target="../tags/tag472.xml"/><Relationship Id="rId88" Type="http://schemas.openxmlformats.org/officeDocument/2006/relationships/tags" Target="../tags/tag477.xml"/><Relationship Id="rId111" Type="http://schemas.openxmlformats.org/officeDocument/2006/relationships/tags" Target="../tags/tag500.xml"/><Relationship Id="rId132" Type="http://schemas.openxmlformats.org/officeDocument/2006/relationships/tags" Target="../tags/tag521.xml"/><Relationship Id="rId153" Type="http://schemas.openxmlformats.org/officeDocument/2006/relationships/tags" Target="../tags/tag542.xml"/><Relationship Id="rId174" Type="http://schemas.openxmlformats.org/officeDocument/2006/relationships/tags" Target="../tags/tag563.xml"/><Relationship Id="rId179" Type="http://schemas.openxmlformats.org/officeDocument/2006/relationships/tags" Target="../tags/tag568.xml"/><Relationship Id="rId195" Type="http://schemas.openxmlformats.org/officeDocument/2006/relationships/tags" Target="../tags/tag584.xml"/><Relationship Id="rId209" Type="http://schemas.openxmlformats.org/officeDocument/2006/relationships/tags" Target="../tags/tag598.xml"/><Relationship Id="rId190" Type="http://schemas.openxmlformats.org/officeDocument/2006/relationships/tags" Target="../tags/tag579.xml"/><Relationship Id="rId204" Type="http://schemas.openxmlformats.org/officeDocument/2006/relationships/tags" Target="../tags/tag593.xml"/><Relationship Id="rId15" Type="http://schemas.openxmlformats.org/officeDocument/2006/relationships/tags" Target="../tags/tag404.xml"/><Relationship Id="rId36" Type="http://schemas.openxmlformats.org/officeDocument/2006/relationships/tags" Target="../tags/tag425.xml"/><Relationship Id="rId57" Type="http://schemas.openxmlformats.org/officeDocument/2006/relationships/tags" Target="../tags/tag446.xml"/><Relationship Id="rId106" Type="http://schemas.openxmlformats.org/officeDocument/2006/relationships/tags" Target="../tags/tag495.xml"/><Relationship Id="rId127" Type="http://schemas.openxmlformats.org/officeDocument/2006/relationships/tags" Target="../tags/tag516.xml"/><Relationship Id="rId10" Type="http://schemas.openxmlformats.org/officeDocument/2006/relationships/tags" Target="../tags/tag399.xml"/><Relationship Id="rId31" Type="http://schemas.openxmlformats.org/officeDocument/2006/relationships/tags" Target="../tags/tag420.xml"/><Relationship Id="rId52" Type="http://schemas.openxmlformats.org/officeDocument/2006/relationships/tags" Target="../tags/tag441.xml"/><Relationship Id="rId73" Type="http://schemas.openxmlformats.org/officeDocument/2006/relationships/tags" Target="../tags/tag462.xml"/><Relationship Id="rId78" Type="http://schemas.openxmlformats.org/officeDocument/2006/relationships/tags" Target="../tags/tag467.xml"/><Relationship Id="rId94" Type="http://schemas.openxmlformats.org/officeDocument/2006/relationships/tags" Target="../tags/tag483.xml"/><Relationship Id="rId99" Type="http://schemas.openxmlformats.org/officeDocument/2006/relationships/tags" Target="../tags/tag488.xml"/><Relationship Id="rId101" Type="http://schemas.openxmlformats.org/officeDocument/2006/relationships/tags" Target="../tags/tag490.xml"/><Relationship Id="rId122" Type="http://schemas.openxmlformats.org/officeDocument/2006/relationships/tags" Target="../tags/tag511.xml"/><Relationship Id="rId143" Type="http://schemas.openxmlformats.org/officeDocument/2006/relationships/tags" Target="../tags/tag532.xml"/><Relationship Id="rId148" Type="http://schemas.openxmlformats.org/officeDocument/2006/relationships/tags" Target="../tags/tag537.xml"/><Relationship Id="rId164" Type="http://schemas.openxmlformats.org/officeDocument/2006/relationships/tags" Target="../tags/tag553.xml"/><Relationship Id="rId169" Type="http://schemas.openxmlformats.org/officeDocument/2006/relationships/tags" Target="../tags/tag558.xml"/><Relationship Id="rId185" Type="http://schemas.openxmlformats.org/officeDocument/2006/relationships/tags" Target="../tags/tag574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80" Type="http://schemas.openxmlformats.org/officeDocument/2006/relationships/tags" Target="../tags/tag569.xml"/><Relationship Id="rId210" Type="http://schemas.openxmlformats.org/officeDocument/2006/relationships/tags" Target="../tags/tag599.xml"/><Relationship Id="rId26" Type="http://schemas.openxmlformats.org/officeDocument/2006/relationships/tags" Target="../tags/tag415.xml"/><Relationship Id="rId47" Type="http://schemas.openxmlformats.org/officeDocument/2006/relationships/tags" Target="../tags/tag436.xml"/><Relationship Id="rId68" Type="http://schemas.openxmlformats.org/officeDocument/2006/relationships/tags" Target="../tags/tag457.xml"/><Relationship Id="rId89" Type="http://schemas.openxmlformats.org/officeDocument/2006/relationships/tags" Target="../tags/tag478.xml"/><Relationship Id="rId112" Type="http://schemas.openxmlformats.org/officeDocument/2006/relationships/tags" Target="../tags/tag501.xml"/><Relationship Id="rId133" Type="http://schemas.openxmlformats.org/officeDocument/2006/relationships/tags" Target="../tags/tag522.xml"/><Relationship Id="rId154" Type="http://schemas.openxmlformats.org/officeDocument/2006/relationships/tags" Target="../tags/tag543.xml"/><Relationship Id="rId175" Type="http://schemas.openxmlformats.org/officeDocument/2006/relationships/tags" Target="../tags/tag564.xml"/><Relationship Id="rId196" Type="http://schemas.openxmlformats.org/officeDocument/2006/relationships/tags" Target="../tags/tag585.xml"/><Relationship Id="rId200" Type="http://schemas.openxmlformats.org/officeDocument/2006/relationships/tags" Target="../tags/tag589.xml"/><Relationship Id="rId16" Type="http://schemas.openxmlformats.org/officeDocument/2006/relationships/tags" Target="../tags/tag40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16.xml"/><Relationship Id="rId21" Type="http://schemas.openxmlformats.org/officeDocument/2006/relationships/tags" Target="../tags/tag620.xml"/><Relationship Id="rId42" Type="http://schemas.openxmlformats.org/officeDocument/2006/relationships/tags" Target="../tags/tag641.xml"/><Relationship Id="rId63" Type="http://schemas.openxmlformats.org/officeDocument/2006/relationships/tags" Target="../tags/tag662.xml"/><Relationship Id="rId84" Type="http://schemas.openxmlformats.org/officeDocument/2006/relationships/tags" Target="../tags/tag683.xml"/><Relationship Id="rId138" Type="http://schemas.openxmlformats.org/officeDocument/2006/relationships/tags" Target="../tags/tag737.xml"/><Relationship Id="rId159" Type="http://schemas.openxmlformats.org/officeDocument/2006/relationships/tags" Target="../tags/tag758.xml"/><Relationship Id="rId170" Type="http://schemas.openxmlformats.org/officeDocument/2006/relationships/tags" Target="../tags/tag769.xml"/><Relationship Id="rId191" Type="http://schemas.openxmlformats.org/officeDocument/2006/relationships/tags" Target="../tags/tag790.xml"/><Relationship Id="rId205" Type="http://schemas.openxmlformats.org/officeDocument/2006/relationships/tags" Target="../tags/tag804.xml"/><Relationship Id="rId226" Type="http://schemas.openxmlformats.org/officeDocument/2006/relationships/tags" Target="../tags/tag825.xml"/><Relationship Id="rId247" Type="http://schemas.openxmlformats.org/officeDocument/2006/relationships/tags" Target="../tags/tag846.xml"/><Relationship Id="rId107" Type="http://schemas.openxmlformats.org/officeDocument/2006/relationships/tags" Target="../tags/tag706.xml"/><Relationship Id="rId11" Type="http://schemas.openxmlformats.org/officeDocument/2006/relationships/tags" Target="../tags/tag610.xml"/><Relationship Id="rId32" Type="http://schemas.openxmlformats.org/officeDocument/2006/relationships/tags" Target="../tags/tag631.xml"/><Relationship Id="rId53" Type="http://schemas.openxmlformats.org/officeDocument/2006/relationships/tags" Target="../tags/tag652.xml"/><Relationship Id="rId74" Type="http://schemas.openxmlformats.org/officeDocument/2006/relationships/tags" Target="../tags/tag673.xml"/><Relationship Id="rId128" Type="http://schemas.openxmlformats.org/officeDocument/2006/relationships/tags" Target="../tags/tag727.xml"/><Relationship Id="rId149" Type="http://schemas.openxmlformats.org/officeDocument/2006/relationships/tags" Target="../tags/tag748.xml"/><Relationship Id="rId5" Type="http://schemas.openxmlformats.org/officeDocument/2006/relationships/tags" Target="../tags/tag604.xml"/><Relationship Id="rId95" Type="http://schemas.openxmlformats.org/officeDocument/2006/relationships/tags" Target="../tags/tag694.xml"/><Relationship Id="rId160" Type="http://schemas.openxmlformats.org/officeDocument/2006/relationships/tags" Target="../tags/tag759.xml"/><Relationship Id="rId181" Type="http://schemas.openxmlformats.org/officeDocument/2006/relationships/tags" Target="../tags/tag780.xml"/><Relationship Id="rId216" Type="http://schemas.openxmlformats.org/officeDocument/2006/relationships/tags" Target="../tags/tag815.xml"/><Relationship Id="rId237" Type="http://schemas.openxmlformats.org/officeDocument/2006/relationships/tags" Target="../tags/tag836.xml"/><Relationship Id="rId22" Type="http://schemas.openxmlformats.org/officeDocument/2006/relationships/tags" Target="../tags/tag621.xml"/><Relationship Id="rId43" Type="http://schemas.openxmlformats.org/officeDocument/2006/relationships/tags" Target="../tags/tag642.xml"/><Relationship Id="rId64" Type="http://schemas.openxmlformats.org/officeDocument/2006/relationships/tags" Target="../tags/tag663.xml"/><Relationship Id="rId118" Type="http://schemas.openxmlformats.org/officeDocument/2006/relationships/tags" Target="../tags/tag717.xml"/><Relationship Id="rId139" Type="http://schemas.openxmlformats.org/officeDocument/2006/relationships/tags" Target="../tags/tag738.xml"/><Relationship Id="rId85" Type="http://schemas.openxmlformats.org/officeDocument/2006/relationships/tags" Target="../tags/tag684.xml"/><Relationship Id="rId150" Type="http://schemas.openxmlformats.org/officeDocument/2006/relationships/tags" Target="../tags/tag749.xml"/><Relationship Id="rId171" Type="http://schemas.openxmlformats.org/officeDocument/2006/relationships/tags" Target="../tags/tag770.xml"/><Relationship Id="rId192" Type="http://schemas.openxmlformats.org/officeDocument/2006/relationships/tags" Target="../tags/tag791.xml"/><Relationship Id="rId206" Type="http://schemas.openxmlformats.org/officeDocument/2006/relationships/tags" Target="../tags/tag805.xml"/><Relationship Id="rId227" Type="http://schemas.openxmlformats.org/officeDocument/2006/relationships/tags" Target="../tags/tag826.xml"/><Relationship Id="rId248" Type="http://schemas.openxmlformats.org/officeDocument/2006/relationships/tags" Target="../tags/tag847.xml"/><Relationship Id="rId12" Type="http://schemas.openxmlformats.org/officeDocument/2006/relationships/tags" Target="../tags/tag611.xml"/><Relationship Id="rId33" Type="http://schemas.openxmlformats.org/officeDocument/2006/relationships/tags" Target="../tags/tag632.xml"/><Relationship Id="rId108" Type="http://schemas.openxmlformats.org/officeDocument/2006/relationships/tags" Target="../tags/tag707.xml"/><Relationship Id="rId129" Type="http://schemas.openxmlformats.org/officeDocument/2006/relationships/tags" Target="../tags/tag728.xml"/><Relationship Id="rId54" Type="http://schemas.openxmlformats.org/officeDocument/2006/relationships/tags" Target="../tags/tag653.xml"/><Relationship Id="rId70" Type="http://schemas.openxmlformats.org/officeDocument/2006/relationships/tags" Target="../tags/tag669.xml"/><Relationship Id="rId75" Type="http://schemas.openxmlformats.org/officeDocument/2006/relationships/tags" Target="../tags/tag674.xml"/><Relationship Id="rId91" Type="http://schemas.openxmlformats.org/officeDocument/2006/relationships/tags" Target="../tags/tag690.xml"/><Relationship Id="rId96" Type="http://schemas.openxmlformats.org/officeDocument/2006/relationships/tags" Target="../tags/tag695.xml"/><Relationship Id="rId140" Type="http://schemas.openxmlformats.org/officeDocument/2006/relationships/tags" Target="../tags/tag739.xml"/><Relationship Id="rId145" Type="http://schemas.openxmlformats.org/officeDocument/2006/relationships/tags" Target="../tags/tag744.xml"/><Relationship Id="rId161" Type="http://schemas.openxmlformats.org/officeDocument/2006/relationships/tags" Target="../tags/tag760.xml"/><Relationship Id="rId166" Type="http://schemas.openxmlformats.org/officeDocument/2006/relationships/tags" Target="../tags/tag765.xml"/><Relationship Id="rId182" Type="http://schemas.openxmlformats.org/officeDocument/2006/relationships/tags" Target="../tags/tag781.xml"/><Relationship Id="rId187" Type="http://schemas.openxmlformats.org/officeDocument/2006/relationships/tags" Target="../tags/tag786.xml"/><Relationship Id="rId217" Type="http://schemas.openxmlformats.org/officeDocument/2006/relationships/tags" Target="../tags/tag816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212" Type="http://schemas.openxmlformats.org/officeDocument/2006/relationships/tags" Target="../tags/tag811.xml"/><Relationship Id="rId233" Type="http://schemas.openxmlformats.org/officeDocument/2006/relationships/tags" Target="../tags/tag832.xml"/><Relationship Id="rId238" Type="http://schemas.openxmlformats.org/officeDocument/2006/relationships/tags" Target="../tags/tag837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49" Type="http://schemas.openxmlformats.org/officeDocument/2006/relationships/tags" Target="../tags/tag648.xml"/><Relationship Id="rId114" Type="http://schemas.openxmlformats.org/officeDocument/2006/relationships/tags" Target="../tags/tag713.xml"/><Relationship Id="rId119" Type="http://schemas.openxmlformats.org/officeDocument/2006/relationships/tags" Target="../tags/tag718.xml"/><Relationship Id="rId44" Type="http://schemas.openxmlformats.org/officeDocument/2006/relationships/tags" Target="../tags/tag643.xml"/><Relationship Id="rId60" Type="http://schemas.openxmlformats.org/officeDocument/2006/relationships/tags" Target="../tags/tag659.xml"/><Relationship Id="rId65" Type="http://schemas.openxmlformats.org/officeDocument/2006/relationships/tags" Target="../tags/tag664.xml"/><Relationship Id="rId81" Type="http://schemas.openxmlformats.org/officeDocument/2006/relationships/tags" Target="../tags/tag680.xml"/><Relationship Id="rId86" Type="http://schemas.openxmlformats.org/officeDocument/2006/relationships/tags" Target="../tags/tag685.xml"/><Relationship Id="rId130" Type="http://schemas.openxmlformats.org/officeDocument/2006/relationships/tags" Target="../tags/tag729.xml"/><Relationship Id="rId135" Type="http://schemas.openxmlformats.org/officeDocument/2006/relationships/tags" Target="../tags/tag734.xml"/><Relationship Id="rId151" Type="http://schemas.openxmlformats.org/officeDocument/2006/relationships/tags" Target="../tags/tag750.xml"/><Relationship Id="rId156" Type="http://schemas.openxmlformats.org/officeDocument/2006/relationships/tags" Target="../tags/tag755.xml"/><Relationship Id="rId177" Type="http://schemas.openxmlformats.org/officeDocument/2006/relationships/tags" Target="../tags/tag776.xml"/><Relationship Id="rId198" Type="http://schemas.openxmlformats.org/officeDocument/2006/relationships/tags" Target="../tags/tag797.xml"/><Relationship Id="rId172" Type="http://schemas.openxmlformats.org/officeDocument/2006/relationships/tags" Target="../tags/tag771.xml"/><Relationship Id="rId193" Type="http://schemas.openxmlformats.org/officeDocument/2006/relationships/tags" Target="../tags/tag792.xml"/><Relationship Id="rId202" Type="http://schemas.openxmlformats.org/officeDocument/2006/relationships/tags" Target="../tags/tag801.xml"/><Relationship Id="rId207" Type="http://schemas.openxmlformats.org/officeDocument/2006/relationships/tags" Target="../tags/tag806.xml"/><Relationship Id="rId223" Type="http://schemas.openxmlformats.org/officeDocument/2006/relationships/tags" Target="../tags/tag822.xml"/><Relationship Id="rId228" Type="http://schemas.openxmlformats.org/officeDocument/2006/relationships/tags" Target="../tags/tag827.xml"/><Relationship Id="rId244" Type="http://schemas.openxmlformats.org/officeDocument/2006/relationships/tags" Target="../tags/tag843.xml"/><Relationship Id="rId249" Type="http://schemas.openxmlformats.org/officeDocument/2006/relationships/tags" Target="../tags/tag848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39" Type="http://schemas.openxmlformats.org/officeDocument/2006/relationships/tags" Target="../tags/tag638.xml"/><Relationship Id="rId109" Type="http://schemas.openxmlformats.org/officeDocument/2006/relationships/tags" Target="../tags/tag708.xml"/><Relationship Id="rId34" Type="http://schemas.openxmlformats.org/officeDocument/2006/relationships/tags" Target="../tags/tag633.xml"/><Relationship Id="rId50" Type="http://schemas.openxmlformats.org/officeDocument/2006/relationships/tags" Target="../tags/tag649.xml"/><Relationship Id="rId55" Type="http://schemas.openxmlformats.org/officeDocument/2006/relationships/tags" Target="../tags/tag654.xml"/><Relationship Id="rId76" Type="http://schemas.openxmlformats.org/officeDocument/2006/relationships/tags" Target="../tags/tag675.xml"/><Relationship Id="rId97" Type="http://schemas.openxmlformats.org/officeDocument/2006/relationships/tags" Target="../tags/tag696.xml"/><Relationship Id="rId104" Type="http://schemas.openxmlformats.org/officeDocument/2006/relationships/tags" Target="../tags/tag703.xml"/><Relationship Id="rId120" Type="http://schemas.openxmlformats.org/officeDocument/2006/relationships/tags" Target="../tags/tag719.xml"/><Relationship Id="rId125" Type="http://schemas.openxmlformats.org/officeDocument/2006/relationships/tags" Target="../tags/tag724.xml"/><Relationship Id="rId141" Type="http://schemas.openxmlformats.org/officeDocument/2006/relationships/tags" Target="../tags/tag740.xml"/><Relationship Id="rId146" Type="http://schemas.openxmlformats.org/officeDocument/2006/relationships/tags" Target="../tags/tag745.xml"/><Relationship Id="rId167" Type="http://schemas.openxmlformats.org/officeDocument/2006/relationships/tags" Target="../tags/tag766.xml"/><Relationship Id="rId188" Type="http://schemas.openxmlformats.org/officeDocument/2006/relationships/tags" Target="../tags/tag787.xml"/><Relationship Id="rId7" Type="http://schemas.openxmlformats.org/officeDocument/2006/relationships/tags" Target="../tags/tag606.xml"/><Relationship Id="rId71" Type="http://schemas.openxmlformats.org/officeDocument/2006/relationships/tags" Target="../tags/tag670.xml"/><Relationship Id="rId92" Type="http://schemas.openxmlformats.org/officeDocument/2006/relationships/tags" Target="../tags/tag691.xml"/><Relationship Id="rId162" Type="http://schemas.openxmlformats.org/officeDocument/2006/relationships/tags" Target="../tags/tag761.xml"/><Relationship Id="rId183" Type="http://schemas.openxmlformats.org/officeDocument/2006/relationships/tags" Target="../tags/tag782.xml"/><Relationship Id="rId213" Type="http://schemas.openxmlformats.org/officeDocument/2006/relationships/tags" Target="../tags/tag812.xml"/><Relationship Id="rId218" Type="http://schemas.openxmlformats.org/officeDocument/2006/relationships/tags" Target="../tags/tag817.xml"/><Relationship Id="rId234" Type="http://schemas.openxmlformats.org/officeDocument/2006/relationships/tags" Target="../tags/tag833.xml"/><Relationship Id="rId239" Type="http://schemas.openxmlformats.org/officeDocument/2006/relationships/tags" Target="../tags/tag838.xml"/><Relationship Id="rId2" Type="http://schemas.openxmlformats.org/officeDocument/2006/relationships/tags" Target="../tags/tag601.xml"/><Relationship Id="rId29" Type="http://schemas.openxmlformats.org/officeDocument/2006/relationships/tags" Target="../tags/tag628.xml"/><Relationship Id="rId250" Type="http://schemas.openxmlformats.org/officeDocument/2006/relationships/tags" Target="../tags/tag849.xml"/><Relationship Id="rId24" Type="http://schemas.openxmlformats.org/officeDocument/2006/relationships/tags" Target="../tags/tag623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66" Type="http://schemas.openxmlformats.org/officeDocument/2006/relationships/tags" Target="../tags/tag665.xml"/><Relationship Id="rId87" Type="http://schemas.openxmlformats.org/officeDocument/2006/relationships/tags" Target="../tags/tag686.xml"/><Relationship Id="rId110" Type="http://schemas.openxmlformats.org/officeDocument/2006/relationships/tags" Target="../tags/tag709.xml"/><Relationship Id="rId115" Type="http://schemas.openxmlformats.org/officeDocument/2006/relationships/tags" Target="../tags/tag714.xml"/><Relationship Id="rId131" Type="http://schemas.openxmlformats.org/officeDocument/2006/relationships/tags" Target="../tags/tag730.xml"/><Relationship Id="rId136" Type="http://schemas.openxmlformats.org/officeDocument/2006/relationships/tags" Target="../tags/tag735.xml"/><Relationship Id="rId157" Type="http://schemas.openxmlformats.org/officeDocument/2006/relationships/tags" Target="../tags/tag756.xml"/><Relationship Id="rId178" Type="http://schemas.openxmlformats.org/officeDocument/2006/relationships/tags" Target="../tags/tag777.xml"/><Relationship Id="rId61" Type="http://schemas.openxmlformats.org/officeDocument/2006/relationships/tags" Target="../tags/tag660.xml"/><Relationship Id="rId82" Type="http://schemas.openxmlformats.org/officeDocument/2006/relationships/tags" Target="../tags/tag681.xml"/><Relationship Id="rId152" Type="http://schemas.openxmlformats.org/officeDocument/2006/relationships/tags" Target="../tags/tag751.xml"/><Relationship Id="rId173" Type="http://schemas.openxmlformats.org/officeDocument/2006/relationships/tags" Target="../tags/tag772.xml"/><Relationship Id="rId194" Type="http://schemas.openxmlformats.org/officeDocument/2006/relationships/tags" Target="../tags/tag793.xml"/><Relationship Id="rId199" Type="http://schemas.openxmlformats.org/officeDocument/2006/relationships/tags" Target="../tags/tag798.xml"/><Relationship Id="rId203" Type="http://schemas.openxmlformats.org/officeDocument/2006/relationships/tags" Target="../tags/tag802.xml"/><Relationship Id="rId208" Type="http://schemas.openxmlformats.org/officeDocument/2006/relationships/tags" Target="../tags/tag807.xml"/><Relationship Id="rId229" Type="http://schemas.openxmlformats.org/officeDocument/2006/relationships/tags" Target="../tags/tag828.xml"/><Relationship Id="rId19" Type="http://schemas.openxmlformats.org/officeDocument/2006/relationships/tags" Target="../tags/tag618.xml"/><Relationship Id="rId224" Type="http://schemas.openxmlformats.org/officeDocument/2006/relationships/tags" Target="../tags/tag823.xml"/><Relationship Id="rId240" Type="http://schemas.openxmlformats.org/officeDocument/2006/relationships/tags" Target="../tags/tag839.xml"/><Relationship Id="rId245" Type="http://schemas.openxmlformats.org/officeDocument/2006/relationships/tags" Target="../tags/tag844.xml"/><Relationship Id="rId14" Type="http://schemas.openxmlformats.org/officeDocument/2006/relationships/tags" Target="../tags/tag613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56" Type="http://schemas.openxmlformats.org/officeDocument/2006/relationships/tags" Target="../tags/tag655.xml"/><Relationship Id="rId77" Type="http://schemas.openxmlformats.org/officeDocument/2006/relationships/tags" Target="../tags/tag676.xml"/><Relationship Id="rId100" Type="http://schemas.openxmlformats.org/officeDocument/2006/relationships/tags" Target="../tags/tag699.xml"/><Relationship Id="rId105" Type="http://schemas.openxmlformats.org/officeDocument/2006/relationships/tags" Target="../tags/tag704.xml"/><Relationship Id="rId126" Type="http://schemas.openxmlformats.org/officeDocument/2006/relationships/tags" Target="../tags/tag725.xml"/><Relationship Id="rId147" Type="http://schemas.openxmlformats.org/officeDocument/2006/relationships/tags" Target="../tags/tag746.xml"/><Relationship Id="rId168" Type="http://schemas.openxmlformats.org/officeDocument/2006/relationships/tags" Target="../tags/tag767.xml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72" Type="http://schemas.openxmlformats.org/officeDocument/2006/relationships/tags" Target="../tags/tag671.xml"/><Relationship Id="rId93" Type="http://schemas.openxmlformats.org/officeDocument/2006/relationships/tags" Target="../tags/tag692.xml"/><Relationship Id="rId98" Type="http://schemas.openxmlformats.org/officeDocument/2006/relationships/tags" Target="../tags/tag697.xml"/><Relationship Id="rId121" Type="http://schemas.openxmlformats.org/officeDocument/2006/relationships/tags" Target="../tags/tag720.xml"/><Relationship Id="rId142" Type="http://schemas.openxmlformats.org/officeDocument/2006/relationships/tags" Target="../tags/tag741.xml"/><Relationship Id="rId163" Type="http://schemas.openxmlformats.org/officeDocument/2006/relationships/tags" Target="../tags/tag762.xml"/><Relationship Id="rId184" Type="http://schemas.openxmlformats.org/officeDocument/2006/relationships/tags" Target="../tags/tag783.xml"/><Relationship Id="rId189" Type="http://schemas.openxmlformats.org/officeDocument/2006/relationships/tags" Target="../tags/tag788.xml"/><Relationship Id="rId219" Type="http://schemas.openxmlformats.org/officeDocument/2006/relationships/tags" Target="../tags/tag818.xml"/><Relationship Id="rId3" Type="http://schemas.openxmlformats.org/officeDocument/2006/relationships/tags" Target="../tags/tag602.xml"/><Relationship Id="rId214" Type="http://schemas.openxmlformats.org/officeDocument/2006/relationships/tags" Target="../tags/tag813.xml"/><Relationship Id="rId230" Type="http://schemas.openxmlformats.org/officeDocument/2006/relationships/tags" Target="../tags/tag829.xml"/><Relationship Id="rId235" Type="http://schemas.openxmlformats.org/officeDocument/2006/relationships/tags" Target="../tags/tag834.xml"/><Relationship Id="rId251" Type="http://schemas.openxmlformats.org/officeDocument/2006/relationships/tags" Target="../tags/tag850.xml"/><Relationship Id="rId25" Type="http://schemas.openxmlformats.org/officeDocument/2006/relationships/tags" Target="../tags/tag624.xml"/><Relationship Id="rId46" Type="http://schemas.openxmlformats.org/officeDocument/2006/relationships/tags" Target="../tags/tag645.xml"/><Relationship Id="rId67" Type="http://schemas.openxmlformats.org/officeDocument/2006/relationships/tags" Target="../tags/tag666.xml"/><Relationship Id="rId116" Type="http://schemas.openxmlformats.org/officeDocument/2006/relationships/tags" Target="../tags/tag715.xml"/><Relationship Id="rId137" Type="http://schemas.openxmlformats.org/officeDocument/2006/relationships/tags" Target="../tags/tag736.xml"/><Relationship Id="rId158" Type="http://schemas.openxmlformats.org/officeDocument/2006/relationships/tags" Target="../tags/tag757.xml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62" Type="http://schemas.openxmlformats.org/officeDocument/2006/relationships/tags" Target="../tags/tag661.xml"/><Relationship Id="rId83" Type="http://schemas.openxmlformats.org/officeDocument/2006/relationships/tags" Target="../tags/tag682.xml"/><Relationship Id="rId88" Type="http://schemas.openxmlformats.org/officeDocument/2006/relationships/tags" Target="../tags/tag687.xml"/><Relationship Id="rId111" Type="http://schemas.openxmlformats.org/officeDocument/2006/relationships/tags" Target="../tags/tag710.xml"/><Relationship Id="rId132" Type="http://schemas.openxmlformats.org/officeDocument/2006/relationships/tags" Target="../tags/tag731.xml"/><Relationship Id="rId153" Type="http://schemas.openxmlformats.org/officeDocument/2006/relationships/tags" Target="../tags/tag752.xml"/><Relationship Id="rId174" Type="http://schemas.openxmlformats.org/officeDocument/2006/relationships/tags" Target="../tags/tag773.xml"/><Relationship Id="rId179" Type="http://schemas.openxmlformats.org/officeDocument/2006/relationships/tags" Target="../tags/tag778.xml"/><Relationship Id="rId195" Type="http://schemas.openxmlformats.org/officeDocument/2006/relationships/tags" Target="../tags/tag794.xml"/><Relationship Id="rId209" Type="http://schemas.openxmlformats.org/officeDocument/2006/relationships/tags" Target="../tags/tag808.xml"/><Relationship Id="rId190" Type="http://schemas.openxmlformats.org/officeDocument/2006/relationships/tags" Target="../tags/tag789.xml"/><Relationship Id="rId204" Type="http://schemas.openxmlformats.org/officeDocument/2006/relationships/tags" Target="../tags/tag803.xml"/><Relationship Id="rId220" Type="http://schemas.openxmlformats.org/officeDocument/2006/relationships/tags" Target="../tags/tag819.xml"/><Relationship Id="rId225" Type="http://schemas.openxmlformats.org/officeDocument/2006/relationships/tags" Target="../tags/tag824.xml"/><Relationship Id="rId241" Type="http://schemas.openxmlformats.org/officeDocument/2006/relationships/tags" Target="../tags/tag840.xml"/><Relationship Id="rId246" Type="http://schemas.openxmlformats.org/officeDocument/2006/relationships/tags" Target="../tags/tag845.xml"/><Relationship Id="rId15" Type="http://schemas.openxmlformats.org/officeDocument/2006/relationships/tags" Target="../tags/tag614.xml"/><Relationship Id="rId36" Type="http://schemas.openxmlformats.org/officeDocument/2006/relationships/tags" Target="../tags/tag635.xml"/><Relationship Id="rId57" Type="http://schemas.openxmlformats.org/officeDocument/2006/relationships/tags" Target="../tags/tag656.xml"/><Relationship Id="rId106" Type="http://schemas.openxmlformats.org/officeDocument/2006/relationships/tags" Target="../tags/tag705.xml"/><Relationship Id="rId127" Type="http://schemas.openxmlformats.org/officeDocument/2006/relationships/tags" Target="../tags/tag726.xml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52" Type="http://schemas.openxmlformats.org/officeDocument/2006/relationships/tags" Target="../tags/tag651.xml"/><Relationship Id="rId73" Type="http://schemas.openxmlformats.org/officeDocument/2006/relationships/tags" Target="../tags/tag672.xml"/><Relationship Id="rId78" Type="http://schemas.openxmlformats.org/officeDocument/2006/relationships/tags" Target="../tags/tag677.xml"/><Relationship Id="rId94" Type="http://schemas.openxmlformats.org/officeDocument/2006/relationships/tags" Target="../tags/tag693.xml"/><Relationship Id="rId99" Type="http://schemas.openxmlformats.org/officeDocument/2006/relationships/tags" Target="../tags/tag698.xml"/><Relationship Id="rId101" Type="http://schemas.openxmlformats.org/officeDocument/2006/relationships/tags" Target="../tags/tag700.xml"/><Relationship Id="rId122" Type="http://schemas.openxmlformats.org/officeDocument/2006/relationships/tags" Target="../tags/tag721.xml"/><Relationship Id="rId143" Type="http://schemas.openxmlformats.org/officeDocument/2006/relationships/tags" Target="../tags/tag742.xml"/><Relationship Id="rId148" Type="http://schemas.openxmlformats.org/officeDocument/2006/relationships/tags" Target="../tags/tag747.xml"/><Relationship Id="rId164" Type="http://schemas.openxmlformats.org/officeDocument/2006/relationships/tags" Target="../tags/tag763.xml"/><Relationship Id="rId169" Type="http://schemas.openxmlformats.org/officeDocument/2006/relationships/tags" Target="../tags/tag768.xml"/><Relationship Id="rId185" Type="http://schemas.openxmlformats.org/officeDocument/2006/relationships/tags" Target="../tags/tag784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80" Type="http://schemas.openxmlformats.org/officeDocument/2006/relationships/tags" Target="../tags/tag779.xml"/><Relationship Id="rId210" Type="http://schemas.openxmlformats.org/officeDocument/2006/relationships/tags" Target="../tags/tag809.xml"/><Relationship Id="rId215" Type="http://schemas.openxmlformats.org/officeDocument/2006/relationships/tags" Target="../tags/tag814.xml"/><Relationship Id="rId236" Type="http://schemas.openxmlformats.org/officeDocument/2006/relationships/tags" Target="../tags/tag835.xml"/><Relationship Id="rId26" Type="http://schemas.openxmlformats.org/officeDocument/2006/relationships/tags" Target="../tags/tag625.xml"/><Relationship Id="rId231" Type="http://schemas.openxmlformats.org/officeDocument/2006/relationships/tags" Target="../tags/tag830.xml"/><Relationship Id="rId252" Type="http://schemas.openxmlformats.org/officeDocument/2006/relationships/tags" Target="../tags/tag851.xml"/><Relationship Id="rId47" Type="http://schemas.openxmlformats.org/officeDocument/2006/relationships/tags" Target="../tags/tag646.xml"/><Relationship Id="rId68" Type="http://schemas.openxmlformats.org/officeDocument/2006/relationships/tags" Target="../tags/tag667.xml"/><Relationship Id="rId89" Type="http://schemas.openxmlformats.org/officeDocument/2006/relationships/tags" Target="../tags/tag688.xml"/><Relationship Id="rId112" Type="http://schemas.openxmlformats.org/officeDocument/2006/relationships/tags" Target="../tags/tag711.xml"/><Relationship Id="rId133" Type="http://schemas.openxmlformats.org/officeDocument/2006/relationships/tags" Target="../tags/tag732.xml"/><Relationship Id="rId154" Type="http://schemas.openxmlformats.org/officeDocument/2006/relationships/tags" Target="../tags/tag753.xml"/><Relationship Id="rId175" Type="http://schemas.openxmlformats.org/officeDocument/2006/relationships/tags" Target="../tags/tag774.xml"/><Relationship Id="rId196" Type="http://schemas.openxmlformats.org/officeDocument/2006/relationships/tags" Target="../tags/tag795.xml"/><Relationship Id="rId200" Type="http://schemas.openxmlformats.org/officeDocument/2006/relationships/tags" Target="../tags/tag799.xml"/><Relationship Id="rId16" Type="http://schemas.openxmlformats.org/officeDocument/2006/relationships/tags" Target="../tags/tag615.xml"/><Relationship Id="rId221" Type="http://schemas.openxmlformats.org/officeDocument/2006/relationships/tags" Target="../tags/tag820.xml"/><Relationship Id="rId242" Type="http://schemas.openxmlformats.org/officeDocument/2006/relationships/tags" Target="../tags/tag841.xml"/><Relationship Id="rId37" Type="http://schemas.openxmlformats.org/officeDocument/2006/relationships/tags" Target="../tags/tag636.xml"/><Relationship Id="rId58" Type="http://schemas.openxmlformats.org/officeDocument/2006/relationships/tags" Target="../tags/tag657.xml"/><Relationship Id="rId79" Type="http://schemas.openxmlformats.org/officeDocument/2006/relationships/tags" Target="../tags/tag678.xml"/><Relationship Id="rId102" Type="http://schemas.openxmlformats.org/officeDocument/2006/relationships/tags" Target="../tags/tag701.xml"/><Relationship Id="rId123" Type="http://schemas.openxmlformats.org/officeDocument/2006/relationships/tags" Target="../tags/tag722.xml"/><Relationship Id="rId144" Type="http://schemas.openxmlformats.org/officeDocument/2006/relationships/tags" Target="../tags/tag743.xml"/><Relationship Id="rId90" Type="http://schemas.openxmlformats.org/officeDocument/2006/relationships/tags" Target="../tags/tag689.xml"/><Relationship Id="rId165" Type="http://schemas.openxmlformats.org/officeDocument/2006/relationships/tags" Target="../tags/tag764.xml"/><Relationship Id="rId186" Type="http://schemas.openxmlformats.org/officeDocument/2006/relationships/tags" Target="../tags/tag785.xml"/><Relationship Id="rId211" Type="http://schemas.openxmlformats.org/officeDocument/2006/relationships/tags" Target="../tags/tag810.xml"/><Relationship Id="rId232" Type="http://schemas.openxmlformats.org/officeDocument/2006/relationships/tags" Target="../tags/tag831.xml"/><Relationship Id="rId253" Type="http://schemas.openxmlformats.org/officeDocument/2006/relationships/slideLayout" Target="../slideLayouts/slideLayout1.xml"/><Relationship Id="rId27" Type="http://schemas.openxmlformats.org/officeDocument/2006/relationships/tags" Target="../tags/tag626.xml"/><Relationship Id="rId48" Type="http://schemas.openxmlformats.org/officeDocument/2006/relationships/tags" Target="../tags/tag647.xml"/><Relationship Id="rId69" Type="http://schemas.openxmlformats.org/officeDocument/2006/relationships/tags" Target="../tags/tag668.xml"/><Relationship Id="rId113" Type="http://schemas.openxmlformats.org/officeDocument/2006/relationships/tags" Target="../tags/tag712.xml"/><Relationship Id="rId134" Type="http://schemas.openxmlformats.org/officeDocument/2006/relationships/tags" Target="../tags/tag733.xml"/><Relationship Id="rId80" Type="http://schemas.openxmlformats.org/officeDocument/2006/relationships/tags" Target="../tags/tag679.xml"/><Relationship Id="rId155" Type="http://schemas.openxmlformats.org/officeDocument/2006/relationships/tags" Target="../tags/tag754.xml"/><Relationship Id="rId176" Type="http://schemas.openxmlformats.org/officeDocument/2006/relationships/tags" Target="../tags/tag775.xml"/><Relationship Id="rId197" Type="http://schemas.openxmlformats.org/officeDocument/2006/relationships/tags" Target="../tags/tag796.xml"/><Relationship Id="rId201" Type="http://schemas.openxmlformats.org/officeDocument/2006/relationships/tags" Target="../tags/tag800.xml"/><Relationship Id="rId222" Type="http://schemas.openxmlformats.org/officeDocument/2006/relationships/tags" Target="../tags/tag821.xml"/><Relationship Id="rId243" Type="http://schemas.openxmlformats.org/officeDocument/2006/relationships/tags" Target="../tags/tag842.xml"/><Relationship Id="rId17" Type="http://schemas.openxmlformats.org/officeDocument/2006/relationships/tags" Target="../tags/tag616.xml"/><Relationship Id="rId38" Type="http://schemas.openxmlformats.org/officeDocument/2006/relationships/tags" Target="../tags/tag637.xml"/><Relationship Id="rId59" Type="http://schemas.openxmlformats.org/officeDocument/2006/relationships/tags" Target="../tags/tag658.xml"/><Relationship Id="rId103" Type="http://schemas.openxmlformats.org/officeDocument/2006/relationships/tags" Target="../tags/tag702.xml"/><Relationship Id="rId124" Type="http://schemas.openxmlformats.org/officeDocument/2006/relationships/tags" Target="../tags/tag72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77.xml"/><Relationship Id="rId21" Type="http://schemas.openxmlformats.org/officeDocument/2006/relationships/tags" Target="../tags/tag872.xml"/><Relationship Id="rId42" Type="http://schemas.openxmlformats.org/officeDocument/2006/relationships/tags" Target="../tags/tag893.xml"/><Relationship Id="rId47" Type="http://schemas.openxmlformats.org/officeDocument/2006/relationships/tags" Target="../tags/tag898.xml"/><Relationship Id="rId63" Type="http://schemas.openxmlformats.org/officeDocument/2006/relationships/tags" Target="../tags/tag914.xml"/><Relationship Id="rId68" Type="http://schemas.openxmlformats.org/officeDocument/2006/relationships/tags" Target="../tags/tag919.xml"/><Relationship Id="rId84" Type="http://schemas.openxmlformats.org/officeDocument/2006/relationships/tags" Target="../tags/tag935.xml"/><Relationship Id="rId89" Type="http://schemas.openxmlformats.org/officeDocument/2006/relationships/tags" Target="../tags/tag940.xml"/><Relationship Id="rId7" Type="http://schemas.openxmlformats.org/officeDocument/2006/relationships/tags" Target="../tags/tag858.xml"/><Relationship Id="rId71" Type="http://schemas.openxmlformats.org/officeDocument/2006/relationships/tags" Target="../tags/tag922.xml"/><Relationship Id="rId92" Type="http://schemas.openxmlformats.org/officeDocument/2006/relationships/tags" Target="../tags/tag943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9" Type="http://schemas.openxmlformats.org/officeDocument/2006/relationships/tags" Target="../tags/tag880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32" Type="http://schemas.openxmlformats.org/officeDocument/2006/relationships/tags" Target="../tags/tag883.xml"/><Relationship Id="rId37" Type="http://schemas.openxmlformats.org/officeDocument/2006/relationships/tags" Target="../tags/tag888.xml"/><Relationship Id="rId40" Type="http://schemas.openxmlformats.org/officeDocument/2006/relationships/tags" Target="../tags/tag891.xml"/><Relationship Id="rId45" Type="http://schemas.openxmlformats.org/officeDocument/2006/relationships/tags" Target="../tags/tag896.xml"/><Relationship Id="rId53" Type="http://schemas.openxmlformats.org/officeDocument/2006/relationships/tags" Target="../tags/tag904.xml"/><Relationship Id="rId58" Type="http://schemas.openxmlformats.org/officeDocument/2006/relationships/tags" Target="../tags/tag909.xml"/><Relationship Id="rId66" Type="http://schemas.openxmlformats.org/officeDocument/2006/relationships/tags" Target="../tags/tag917.xml"/><Relationship Id="rId74" Type="http://schemas.openxmlformats.org/officeDocument/2006/relationships/tags" Target="../tags/tag925.xml"/><Relationship Id="rId79" Type="http://schemas.openxmlformats.org/officeDocument/2006/relationships/tags" Target="../tags/tag930.xml"/><Relationship Id="rId87" Type="http://schemas.openxmlformats.org/officeDocument/2006/relationships/tags" Target="../tags/tag938.xml"/><Relationship Id="rId102" Type="http://schemas.openxmlformats.org/officeDocument/2006/relationships/tags" Target="../tags/tag953.xml"/><Relationship Id="rId5" Type="http://schemas.openxmlformats.org/officeDocument/2006/relationships/tags" Target="../tags/tag856.xml"/><Relationship Id="rId61" Type="http://schemas.openxmlformats.org/officeDocument/2006/relationships/tags" Target="../tags/tag912.xml"/><Relationship Id="rId82" Type="http://schemas.openxmlformats.org/officeDocument/2006/relationships/tags" Target="../tags/tag933.xml"/><Relationship Id="rId90" Type="http://schemas.openxmlformats.org/officeDocument/2006/relationships/tags" Target="../tags/tag941.xml"/><Relationship Id="rId95" Type="http://schemas.openxmlformats.org/officeDocument/2006/relationships/tags" Target="../tags/tag946.xml"/><Relationship Id="rId19" Type="http://schemas.openxmlformats.org/officeDocument/2006/relationships/tags" Target="../tags/tag87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Relationship Id="rId35" Type="http://schemas.openxmlformats.org/officeDocument/2006/relationships/tags" Target="../tags/tag886.xml"/><Relationship Id="rId43" Type="http://schemas.openxmlformats.org/officeDocument/2006/relationships/tags" Target="../tags/tag894.xml"/><Relationship Id="rId48" Type="http://schemas.openxmlformats.org/officeDocument/2006/relationships/tags" Target="../tags/tag899.xml"/><Relationship Id="rId56" Type="http://schemas.openxmlformats.org/officeDocument/2006/relationships/tags" Target="../tags/tag907.xml"/><Relationship Id="rId64" Type="http://schemas.openxmlformats.org/officeDocument/2006/relationships/tags" Target="../tags/tag915.xml"/><Relationship Id="rId69" Type="http://schemas.openxmlformats.org/officeDocument/2006/relationships/tags" Target="../tags/tag920.xml"/><Relationship Id="rId77" Type="http://schemas.openxmlformats.org/officeDocument/2006/relationships/tags" Target="../tags/tag928.xml"/><Relationship Id="rId100" Type="http://schemas.openxmlformats.org/officeDocument/2006/relationships/tags" Target="../tags/tag951.xml"/><Relationship Id="rId8" Type="http://schemas.openxmlformats.org/officeDocument/2006/relationships/tags" Target="../tags/tag859.xml"/><Relationship Id="rId51" Type="http://schemas.openxmlformats.org/officeDocument/2006/relationships/tags" Target="../tags/tag902.xml"/><Relationship Id="rId72" Type="http://schemas.openxmlformats.org/officeDocument/2006/relationships/tags" Target="../tags/tag923.xml"/><Relationship Id="rId80" Type="http://schemas.openxmlformats.org/officeDocument/2006/relationships/tags" Target="../tags/tag931.xml"/><Relationship Id="rId85" Type="http://schemas.openxmlformats.org/officeDocument/2006/relationships/tags" Target="../tags/tag936.xml"/><Relationship Id="rId93" Type="http://schemas.openxmlformats.org/officeDocument/2006/relationships/tags" Target="../tags/tag944.xml"/><Relationship Id="rId98" Type="http://schemas.openxmlformats.org/officeDocument/2006/relationships/tags" Target="../tags/tag949.xml"/><Relationship Id="rId3" Type="http://schemas.openxmlformats.org/officeDocument/2006/relationships/tags" Target="../tags/tag854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33" Type="http://schemas.openxmlformats.org/officeDocument/2006/relationships/tags" Target="../tags/tag884.xml"/><Relationship Id="rId38" Type="http://schemas.openxmlformats.org/officeDocument/2006/relationships/tags" Target="../tags/tag889.xml"/><Relationship Id="rId46" Type="http://schemas.openxmlformats.org/officeDocument/2006/relationships/tags" Target="../tags/tag897.xml"/><Relationship Id="rId59" Type="http://schemas.openxmlformats.org/officeDocument/2006/relationships/tags" Target="../tags/tag910.xml"/><Relationship Id="rId67" Type="http://schemas.openxmlformats.org/officeDocument/2006/relationships/tags" Target="../tags/tag918.xml"/><Relationship Id="rId103" Type="http://schemas.openxmlformats.org/officeDocument/2006/relationships/tags" Target="../tags/tag954.xml"/><Relationship Id="rId20" Type="http://schemas.openxmlformats.org/officeDocument/2006/relationships/tags" Target="../tags/tag871.xml"/><Relationship Id="rId41" Type="http://schemas.openxmlformats.org/officeDocument/2006/relationships/tags" Target="../tags/tag892.xml"/><Relationship Id="rId54" Type="http://schemas.openxmlformats.org/officeDocument/2006/relationships/tags" Target="../tags/tag905.xml"/><Relationship Id="rId62" Type="http://schemas.openxmlformats.org/officeDocument/2006/relationships/tags" Target="../tags/tag913.xml"/><Relationship Id="rId70" Type="http://schemas.openxmlformats.org/officeDocument/2006/relationships/tags" Target="../tags/tag921.xml"/><Relationship Id="rId75" Type="http://schemas.openxmlformats.org/officeDocument/2006/relationships/tags" Target="../tags/tag926.xml"/><Relationship Id="rId83" Type="http://schemas.openxmlformats.org/officeDocument/2006/relationships/tags" Target="../tags/tag934.xml"/><Relationship Id="rId88" Type="http://schemas.openxmlformats.org/officeDocument/2006/relationships/tags" Target="../tags/tag939.xml"/><Relationship Id="rId91" Type="http://schemas.openxmlformats.org/officeDocument/2006/relationships/tags" Target="../tags/tag942.xml"/><Relationship Id="rId96" Type="http://schemas.openxmlformats.org/officeDocument/2006/relationships/tags" Target="../tags/tag947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36" Type="http://schemas.openxmlformats.org/officeDocument/2006/relationships/tags" Target="../tags/tag887.xml"/><Relationship Id="rId49" Type="http://schemas.openxmlformats.org/officeDocument/2006/relationships/tags" Target="../tags/tag900.xml"/><Relationship Id="rId57" Type="http://schemas.openxmlformats.org/officeDocument/2006/relationships/tags" Target="../tags/tag908.xml"/><Relationship Id="rId10" Type="http://schemas.openxmlformats.org/officeDocument/2006/relationships/tags" Target="../tags/tag861.xml"/><Relationship Id="rId31" Type="http://schemas.openxmlformats.org/officeDocument/2006/relationships/tags" Target="../tags/tag882.xml"/><Relationship Id="rId44" Type="http://schemas.openxmlformats.org/officeDocument/2006/relationships/tags" Target="../tags/tag895.xml"/><Relationship Id="rId52" Type="http://schemas.openxmlformats.org/officeDocument/2006/relationships/tags" Target="../tags/tag903.xml"/><Relationship Id="rId60" Type="http://schemas.openxmlformats.org/officeDocument/2006/relationships/tags" Target="../tags/tag911.xml"/><Relationship Id="rId65" Type="http://schemas.openxmlformats.org/officeDocument/2006/relationships/tags" Target="../tags/tag916.xml"/><Relationship Id="rId73" Type="http://schemas.openxmlformats.org/officeDocument/2006/relationships/tags" Target="../tags/tag924.xml"/><Relationship Id="rId78" Type="http://schemas.openxmlformats.org/officeDocument/2006/relationships/tags" Target="../tags/tag929.xml"/><Relationship Id="rId81" Type="http://schemas.openxmlformats.org/officeDocument/2006/relationships/tags" Target="../tags/tag932.xml"/><Relationship Id="rId86" Type="http://schemas.openxmlformats.org/officeDocument/2006/relationships/tags" Target="../tags/tag937.xml"/><Relationship Id="rId94" Type="http://schemas.openxmlformats.org/officeDocument/2006/relationships/tags" Target="../tags/tag945.xml"/><Relationship Id="rId99" Type="http://schemas.openxmlformats.org/officeDocument/2006/relationships/tags" Target="../tags/tag950.xml"/><Relationship Id="rId101" Type="http://schemas.openxmlformats.org/officeDocument/2006/relationships/tags" Target="../tags/tag952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39" Type="http://schemas.openxmlformats.org/officeDocument/2006/relationships/tags" Target="../tags/tag890.xml"/><Relationship Id="rId34" Type="http://schemas.openxmlformats.org/officeDocument/2006/relationships/tags" Target="../tags/tag885.xml"/><Relationship Id="rId50" Type="http://schemas.openxmlformats.org/officeDocument/2006/relationships/tags" Target="../tags/tag901.xml"/><Relationship Id="rId55" Type="http://schemas.openxmlformats.org/officeDocument/2006/relationships/tags" Target="../tags/tag906.xml"/><Relationship Id="rId76" Type="http://schemas.openxmlformats.org/officeDocument/2006/relationships/tags" Target="../tags/tag927.xml"/><Relationship Id="rId97" Type="http://schemas.openxmlformats.org/officeDocument/2006/relationships/tags" Target="../tags/tag948.xml"/><Relationship Id="rId10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071.xml"/><Relationship Id="rId21" Type="http://schemas.openxmlformats.org/officeDocument/2006/relationships/tags" Target="../tags/tag975.xml"/><Relationship Id="rId42" Type="http://schemas.openxmlformats.org/officeDocument/2006/relationships/tags" Target="../tags/tag996.xml"/><Relationship Id="rId63" Type="http://schemas.openxmlformats.org/officeDocument/2006/relationships/tags" Target="../tags/tag1017.xml"/><Relationship Id="rId84" Type="http://schemas.openxmlformats.org/officeDocument/2006/relationships/tags" Target="../tags/tag1038.xml"/><Relationship Id="rId138" Type="http://schemas.openxmlformats.org/officeDocument/2006/relationships/tags" Target="../tags/tag1092.xml"/><Relationship Id="rId159" Type="http://schemas.openxmlformats.org/officeDocument/2006/relationships/tags" Target="../tags/tag1113.xml"/><Relationship Id="rId170" Type="http://schemas.openxmlformats.org/officeDocument/2006/relationships/tags" Target="../tags/tag1124.xml"/><Relationship Id="rId191" Type="http://schemas.openxmlformats.org/officeDocument/2006/relationships/tags" Target="../tags/tag1145.xml"/><Relationship Id="rId196" Type="http://schemas.openxmlformats.org/officeDocument/2006/relationships/tags" Target="../tags/tag1150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970.xml"/><Relationship Id="rId107" Type="http://schemas.openxmlformats.org/officeDocument/2006/relationships/tags" Target="../tags/tag1061.xml"/><Relationship Id="rId11" Type="http://schemas.openxmlformats.org/officeDocument/2006/relationships/tags" Target="../tags/tag965.xml"/><Relationship Id="rId32" Type="http://schemas.openxmlformats.org/officeDocument/2006/relationships/tags" Target="../tags/tag986.xml"/><Relationship Id="rId37" Type="http://schemas.openxmlformats.org/officeDocument/2006/relationships/tags" Target="../tags/tag991.xml"/><Relationship Id="rId53" Type="http://schemas.openxmlformats.org/officeDocument/2006/relationships/tags" Target="../tags/tag1007.xml"/><Relationship Id="rId58" Type="http://schemas.openxmlformats.org/officeDocument/2006/relationships/tags" Target="../tags/tag1012.xml"/><Relationship Id="rId74" Type="http://schemas.openxmlformats.org/officeDocument/2006/relationships/tags" Target="../tags/tag1028.xml"/><Relationship Id="rId79" Type="http://schemas.openxmlformats.org/officeDocument/2006/relationships/tags" Target="../tags/tag1033.xml"/><Relationship Id="rId102" Type="http://schemas.openxmlformats.org/officeDocument/2006/relationships/tags" Target="../tags/tag1056.xml"/><Relationship Id="rId123" Type="http://schemas.openxmlformats.org/officeDocument/2006/relationships/tags" Target="../tags/tag1077.xml"/><Relationship Id="rId128" Type="http://schemas.openxmlformats.org/officeDocument/2006/relationships/tags" Target="../tags/tag1082.xml"/><Relationship Id="rId144" Type="http://schemas.openxmlformats.org/officeDocument/2006/relationships/tags" Target="../tags/tag1098.xml"/><Relationship Id="rId149" Type="http://schemas.openxmlformats.org/officeDocument/2006/relationships/tags" Target="../tags/tag1103.xml"/><Relationship Id="rId5" Type="http://schemas.openxmlformats.org/officeDocument/2006/relationships/tags" Target="../tags/tag959.xml"/><Relationship Id="rId90" Type="http://schemas.openxmlformats.org/officeDocument/2006/relationships/tags" Target="../tags/tag1044.xml"/><Relationship Id="rId95" Type="http://schemas.openxmlformats.org/officeDocument/2006/relationships/tags" Target="../tags/tag1049.xml"/><Relationship Id="rId160" Type="http://schemas.openxmlformats.org/officeDocument/2006/relationships/tags" Target="../tags/tag1114.xml"/><Relationship Id="rId165" Type="http://schemas.openxmlformats.org/officeDocument/2006/relationships/tags" Target="../tags/tag1119.xml"/><Relationship Id="rId181" Type="http://schemas.openxmlformats.org/officeDocument/2006/relationships/tags" Target="../tags/tag1135.xml"/><Relationship Id="rId186" Type="http://schemas.openxmlformats.org/officeDocument/2006/relationships/tags" Target="../tags/tag1140.xml"/><Relationship Id="rId22" Type="http://schemas.openxmlformats.org/officeDocument/2006/relationships/tags" Target="../tags/tag976.xml"/><Relationship Id="rId27" Type="http://schemas.openxmlformats.org/officeDocument/2006/relationships/tags" Target="../tags/tag981.xml"/><Relationship Id="rId43" Type="http://schemas.openxmlformats.org/officeDocument/2006/relationships/tags" Target="../tags/tag997.xml"/><Relationship Id="rId48" Type="http://schemas.openxmlformats.org/officeDocument/2006/relationships/tags" Target="../tags/tag1002.xml"/><Relationship Id="rId64" Type="http://schemas.openxmlformats.org/officeDocument/2006/relationships/tags" Target="../tags/tag1018.xml"/><Relationship Id="rId69" Type="http://schemas.openxmlformats.org/officeDocument/2006/relationships/tags" Target="../tags/tag1023.xml"/><Relationship Id="rId113" Type="http://schemas.openxmlformats.org/officeDocument/2006/relationships/tags" Target="../tags/tag1067.xml"/><Relationship Id="rId118" Type="http://schemas.openxmlformats.org/officeDocument/2006/relationships/tags" Target="../tags/tag1072.xml"/><Relationship Id="rId134" Type="http://schemas.openxmlformats.org/officeDocument/2006/relationships/tags" Target="../tags/tag1088.xml"/><Relationship Id="rId139" Type="http://schemas.openxmlformats.org/officeDocument/2006/relationships/tags" Target="../tags/tag1093.xml"/><Relationship Id="rId80" Type="http://schemas.openxmlformats.org/officeDocument/2006/relationships/tags" Target="../tags/tag1034.xml"/><Relationship Id="rId85" Type="http://schemas.openxmlformats.org/officeDocument/2006/relationships/tags" Target="../tags/tag1039.xml"/><Relationship Id="rId150" Type="http://schemas.openxmlformats.org/officeDocument/2006/relationships/tags" Target="../tags/tag1104.xml"/><Relationship Id="rId155" Type="http://schemas.openxmlformats.org/officeDocument/2006/relationships/tags" Target="../tags/tag1109.xml"/><Relationship Id="rId171" Type="http://schemas.openxmlformats.org/officeDocument/2006/relationships/tags" Target="../tags/tag1125.xml"/><Relationship Id="rId176" Type="http://schemas.openxmlformats.org/officeDocument/2006/relationships/tags" Target="../tags/tag1130.xml"/><Relationship Id="rId192" Type="http://schemas.openxmlformats.org/officeDocument/2006/relationships/tags" Target="../tags/tag1146.xml"/><Relationship Id="rId197" Type="http://schemas.openxmlformats.org/officeDocument/2006/relationships/tags" Target="../tags/tag1151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33" Type="http://schemas.openxmlformats.org/officeDocument/2006/relationships/tags" Target="../tags/tag987.xml"/><Relationship Id="rId38" Type="http://schemas.openxmlformats.org/officeDocument/2006/relationships/tags" Target="../tags/tag992.xml"/><Relationship Id="rId59" Type="http://schemas.openxmlformats.org/officeDocument/2006/relationships/tags" Target="../tags/tag1013.xml"/><Relationship Id="rId103" Type="http://schemas.openxmlformats.org/officeDocument/2006/relationships/tags" Target="../tags/tag1057.xml"/><Relationship Id="rId108" Type="http://schemas.openxmlformats.org/officeDocument/2006/relationships/tags" Target="../tags/tag1062.xml"/><Relationship Id="rId124" Type="http://schemas.openxmlformats.org/officeDocument/2006/relationships/tags" Target="../tags/tag1078.xml"/><Relationship Id="rId129" Type="http://schemas.openxmlformats.org/officeDocument/2006/relationships/tags" Target="../tags/tag1083.xml"/><Relationship Id="rId54" Type="http://schemas.openxmlformats.org/officeDocument/2006/relationships/tags" Target="../tags/tag1008.xml"/><Relationship Id="rId70" Type="http://schemas.openxmlformats.org/officeDocument/2006/relationships/tags" Target="../tags/tag1024.xml"/><Relationship Id="rId75" Type="http://schemas.openxmlformats.org/officeDocument/2006/relationships/tags" Target="../tags/tag1029.xml"/><Relationship Id="rId91" Type="http://schemas.openxmlformats.org/officeDocument/2006/relationships/tags" Target="../tags/tag1045.xml"/><Relationship Id="rId96" Type="http://schemas.openxmlformats.org/officeDocument/2006/relationships/tags" Target="../tags/tag1050.xml"/><Relationship Id="rId140" Type="http://schemas.openxmlformats.org/officeDocument/2006/relationships/tags" Target="../tags/tag1094.xml"/><Relationship Id="rId145" Type="http://schemas.openxmlformats.org/officeDocument/2006/relationships/tags" Target="../tags/tag1099.xml"/><Relationship Id="rId161" Type="http://schemas.openxmlformats.org/officeDocument/2006/relationships/tags" Target="../tags/tag1115.xml"/><Relationship Id="rId166" Type="http://schemas.openxmlformats.org/officeDocument/2006/relationships/tags" Target="../tags/tag1120.xml"/><Relationship Id="rId182" Type="http://schemas.openxmlformats.org/officeDocument/2006/relationships/tags" Target="../tags/tag1136.xml"/><Relationship Id="rId187" Type="http://schemas.openxmlformats.org/officeDocument/2006/relationships/tags" Target="../tags/tag1141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23" Type="http://schemas.openxmlformats.org/officeDocument/2006/relationships/tags" Target="../tags/tag977.xml"/><Relationship Id="rId28" Type="http://schemas.openxmlformats.org/officeDocument/2006/relationships/tags" Target="../tags/tag982.xml"/><Relationship Id="rId49" Type="http://schemas.openxmlformats.org/officeDocument/2006/relationships/tags" Target="../tags/tag1003.xml"/><Relationship Id="rId114" Type="http://schemas.openxmlformats.org/officeDocument/2006/relationships/tags" Target="../tags/tag1068.xml"/><Relationship Id="rId119" Type="http://schemas.openxmlformats.org/officeDocument/2006/relationships/tags" Target="../tags/tag1073.xml"/><Relationship Id="rId44" Type="http://schemas.openxmlformats.org/officeDocument/2006/relationships/tags" Target="../tags/tag998.xml"/><Relationship Id="rId60" Type="http://schemas.openxmlformats.org/officeDocument/2006/relationships/tags" Target="../tags/tag1014.xml"/><Relationship Id="rId65" Type="http://schemas.openxmlformats.org/officeDocument/2006/relationships/tags" Target="../tags/tag1019.xml"/><Relationship Id="rId81" Type="http://schemas.openxmlformats.org/officeDocument/2006/relationships/tags" Target="../tags/tag1035.xml"/><Relationship Id="rId86" Type="http://schemas.openxmlformats.org/officeDocument/2006/relationships/tags" Target="../tags/tag1040.xml"/><Relationship Id="rId130" Type="http://schemas.openxmlformats.org/officeDocument/2006/relationships/tags" Target="../tags/tag1084.xml"/><Relationship Id="rId135" Type="http://schemas.openxmlformats.org/officeDocument/2006/relationships/tags" Target="../tags/tag1089.xml"/><Relationship Id="rId151" Type="http://schemas.openxmlformats.org/officeDocument/2006/relationships/tags" Target="../tags/tag1105.xml"/><Relationship Id="rId156" Type="http://schemas.openxmlformats.org/officeDocument/2006/relationships/tags" Target="../tags/tag1110.xml"/><Relationship Id="rId177" Type="http://schemas.openxmlformats.org/officeDocument/2006/relationships/tags" Target="../tags/tag1131.xml"/><Relationship Id="rId198" Type="http://schemas.openxmlformats.org/officeDocument/2006/relationships/tags" Target="../tags/tag1152.xml"/><Relationship Id="rId172" Type="http://schemas.openxmlformats.org/officeDocument/2006/relationships/tags" Target="../tags/tag1126.xml"/><Relationship Id="rId193" Type="http://schemas.openxmlformats.org/officeDocument/2006/relationships/tags" Target="../tags/tag1147.xml"/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39" Type="http://schemas.openxmlformats.org/officeDocument/2006/relationships/tags" Target="../tags/tag993.xml"/><Relationship Id="rId109" Type="http://schemas.openxmlformats.org/officeDocument/2006/relationships/tags" Target="../tags/tag1063.xml"/><Relationship Id="rId34" Type="http://schemas.openxmlformats.org/officeDocument/2006/relationships/tags" Target="../tags/tag988.xml"/><Relationship Id="rId50" Type="http://schemas.openxmlformats.org/officeDocument/2006/relationships/tags" Target="../tags/tag1004.xml"/><Relationship Id="rId55" Type="http://schemas.openxmlformats.org/officeDocument/2006/relationships/tags" Target="../tags/tag1009.xml"/><Relationship Id="rId76" Type="http://schemas.openxmlformats.org/officeDocument/2006/relationships/tags" Target="../tags/tag1030.xml"/><Relationship Id="rId97" Type="http://schemas.openxmlformats.org/officeDocument/2006/relationships/tags" Target="../tags/tag1051.xml"/><Relationship Id="rId104" Type="http://schemas.openxmlformats.org/officeDocument/2006/relationships/tags" Target="../tags/tag1058.xml"/><Relationship Id="rId120" Type="http://schemas.openxmlformats.org/officeDocument/2006/relationships/tags" Target="../tags/tag1074.xml"/><Relationship Id="rId125" Type="http://schemas.openxmlformats.org/officeDocument/2006/relationships/tags" Target="../tags/tag1079.xml"/><Relationship Id="rId141" Type="http://schemas.openxmlformats.org/officeDocument/2006/relationships/tags" Target="../tags/tag1095.xml"/><Relationship Id="rId146" Type="http://schemas.openxmlformats.org/officeDocument/2006/relationships/tags" Target="../tags/tag1100.xml"/><Relationship Id="rId167" Type="http://schemas.openxmlformats.org/officeDocument/2006/relationships/tags" Target="../tags/tag1121.xml"/><Relationship Id="rId188" Type="http://schemas.openxmlformats.org/officeDocument/2006/relationships/tags" Target="../tags/tag1142.xml"/><Relationship Id="rId7" Type="http://schemas.openxmlformats.org/officeDocument/2006/relationships/tags" Target="../tags/tag961.xml"/><Relationship Id="rId71" Type="http://schemas.openxmlformats.org/officeDocument/2006/relationships/tags" Target="../tags/tag1025.xml"/><Relationship Id="rId92" Type="http://schemas.openxmlformats.org/officeDocument/2006/relationships/tags" Target="../tags/tag1046.xml"/><Relationship Id="rId162" Type="http://schemas.openxmlformats.org/officeDocument/2006/relationships/tags" Target="../tags/tag1116.xml"/><Relationship Id="rId183" Type="http://schemas.openxmlformats.org/officeDocument/2006/relationships/tags" Target="../tags/tag1137.xml"/><Relationship Id="rId2" Type="http://schemas.openxmlformats.org/officeDocument/2006/relationships/tags" Target="../tags/tag956.xml"/><Relationship Id="rId29" Type="http://schemas.openxmlformats.org/officeDocument/2006/relationships/tags" Target="../tags/tag983.xml"/><Relationship Id="rId24" Type="http://schemas.openxmlformats.org/officeDocument/2006/relationships/tags" Target="../tags/tag978.xml"/><Relationship Id="rId40" Type="http://schemas.openxmlformats.org/officeDocument/2006/relationships/tags" Target="../tags/tag994.xml"/><Relationship Id="rId45" Type="http://schemas.openxmlformats.org/officeDocument/2006/relationships/tags" Target="../tags/tag999.xml"/><Relationship Id="rId66" Type="http://schemas.openxmlformats.org/officeDocument/2006/relationships/tags" Target="../tags/tag1020.xml"/><Relationship Id="rId87" Type="http://schemas.openxmlformats.org/officeDocument/2006/relationships/tags" Target="../tags/tag1041.xml"/><Relationship Id="rId110" Type="http://schemas.openxmlformats.org/officeDocument/2006/relationships/tags" Target="../tags/tag1064.xml"/><Relationship Id="rId115" Type="http://schemas.openxmlformats.org/officeDocument/2006/relationships/tags" Target="../tags/tag1069.xml"/><Relationship Id="rId131" Type="http://schemas.openxmlformats.org/officeDocument/2006/relationships/tags" Target="../tags/tag1085.xml"/><Relationship Id="rId136" Type="http://schemas.openxmlformats.org/officeDocument/2006/relationships/tags" Target="../tags/tag1090.xml"/><Relationship Id="rId157" Type="http://schemas.openxmlformats.org/officeDocument/2006/relationships/tags" Target="../tags/tag1111.xml"/><Relationship Id="rId178" Type="http://schemas.openxmlformats.org/officeDocument/2006/relationships/tags" Target="../tags/tag1132.xml"/><Relationship Id="rId61" Type="http://schemas.openxmlformats.org/officeDocument/2006/relationships/tags" Target="../tags/tag1015.xml"/><Relationship Id="rId82" Type="http://schemas.openxmlformats.org/officeDocument/2006/relationships/tags" Target="../tags/tag1036.xml"/><Relationship Id="rId152" Type="http://schemas.openxmlformats.org/officeDocument/2006/relationships/tags" Target="../tags/tag1106.xml"/><Relationship Id="rId173" Type="http://schemas.openxmlformats.org/officeDocument/2006/relationships/tags" Target="../tags/tag1127.xml"/><Relationship Id="rId194" Type="http://schemas.openxmlformats.org/officeDocument/2006/relationships/tags" Target="../tags/tag1148.xml"/><Relationship Id="rId199" Type="http://schemas.openxmlformats.org/officeDocument/2006/relationships/tags" Target="../tags/tag1153.xml"/><Relationship Id="rId19" Type="http://schemas.openxmlformats.org/officeDocument/2006/relationships/tags" Target="../tags/tag973.xml"/><Relationship Id="rId14" Type="http://schemas.openxmlformats.org/officeDocument/2006/relationships/tags" Target="../tags/tag968.xml"/><Relationship Id="rId30" Type="http://schemas.openxmlformats.org/officeDocument/2006/relationships/tags" Target="../tags/tag984.xml"/><Relationship Id="rId35" Type="http://schemas.openxmlformats.org/officeDocument/2006/relationships/tags" Target="../tags/tag989.xml"/><Relationship Id="rId56" Type="http://schemas.openxmlformats.org/officeDocument/2006/relationships/tags" Target="../tags/tag1010.xml"/><Relationship Id="rId77" Type="http://schemas.openxmlformats.org/officeDocument/2006/relationships/tags" Target="../tags/tag1031.xml"/><Relationship Id="rId100" Type="http://schemas.openxmlformats.org/officeDocument/2006/relationships/tags" Target="../tags/tag1054.xml"/><Relationship Id="rId105" Type="http://schemas.openxmlformats.org/officeDocument/2006/relationships/tags" Target="../tags/tag1059.xml"/><Relationship Id="rId126" Type="http://schemas.openxmlformats.org/officeDocument/2006/relationships/tags" Target="../tags/tag1080.xml"/><Relationship Id="rId147" Type="http://schemas.openxmlformats.org/officeDocument/2006/relationships/tags" Target="../tags/tag1101.xml"/><Relationship Id="rId168" Type="http://schemas.openxmlformats.org/officeDocument/2006/relationships/tags" Target="../tags/tag1122.xml"/><Relationship Id="rId8" Type="http://schemas.openxmlformats.org/officeDocument/2006/relationships/tags" Target="../tags/tag962.xml"/><Relationship Id="rId51" Type="http://schemas.openxmlformats.org/officeDocument/2006/relationships/tags" Target="../tags/tag1005.xml"/><Relationship Id="rId72" Type="http://schemas.openxmlformats.org/officeDocument/2006/relationships/tags" Target="../tags/tag1026.xml"/><Relationship Id="rId93" Type="http://schemas.openxmlformats.org/officeDocument/2006/relationships/tags" Target="../tags/tag1047.xml"/><Relationship Id="rId98" Type="http://schemas.openxmlformats.org/officeDocument/2006/relationships/tags" Target="../tags/tag1052.xml"/><Relationship Id="rId121" Type="http://schemas.openxmlformats.org/officeDocument/2006/relationships/tags" Target="../tags/tag1075.xml"/><Relationship Id="rId142" Type="http://schemas.openxmlformats.org/officeDocument/2006/relationships/tags" Target="../tags/tag1096.xml"/><Relationship Id="rId163" Type="http://schemas.openxmlformats.org/officeDocument/2006/relationships/tags" Target="../tags/tag1117.xml"/><Relationship Id="rId184" Type="http://schemas.openxmlformats.org/officeDocument/2006/relationships/tags" Target="../tags/tag1138.xml"/><Relationship Id="rId189" Type="http://schemas.openxmlformats.org/officeDocument/2006/relationships/tags" Target="../tags/tag1143.xml"/><Relationship Id="rId3" Type="http://schemas.openxmlformats.org/officeDocument/2006/relationships/tags" Target="../tags/tag957.xml"/><Relationship Id="rId25" Type="http://schemas.openxmlformats.org/officeDocument/2006/relationships/tags" Target="../tags/tag979.xml"/><Relationship Id="rId46" Type="http://schemas.openxmlformats.org/officeDocument/2006/relationships/tags" Target="../tags/tag1000.xml"/><Relationship Id="rId67" Type="http://schemas.openxmlformats.org/officeDocument/2006/relationships/tags" Target="../tags/tag1021.xml"/><Relationship Id="rId116" Type="http://schemas.openxmlformats.org/officeDocument/2006/relationships/tags" Target="../tags/tag1070.xml"/><Relationship Id="rId137" Type="http://schemas.openxmlformats.org/officeDocument/2006/relationships/tags" Target="../tags/tag1091.xml"/><Relationship Id="rId158" Type="http://schemas.openxmlformats.org/officeDocument/2006/relationships/tags" Target="../tags/tag1112.xml"/><Relationship Id="rId20" Type="http://schemas.openxmlformats.org/officeDocument/2006/relationships/tags" Target="../tags/tag974.xml"/><Relationship Id="rId41" Type="http://schemas.openxmlformats.org/officeDocument/2006/relationships/tags" Target="../tags/tag995.xml"/><Relationship Id="rId62" Type="http://schemas.openxmlformats.org/officeDocument/2006/relationships/tags" Target="../tags/tag1016.xml"/><Relationship Id="rId83" Type="http://schemas.openxmlformats.org/officeDocument/2006/relationships/tags" Target="../tags/tag1037.xml"/><Relationship Id="rId88" Type="http://schemas.openxmlformats.org/officeDocument/2006/relationships/tags" Target="../tags/tag1042.xml"/><Relationship Id="rId111" Type="http://schemas.openxmlformats.org/officeDocument/2006/relationships/tags" Target="../tags/tag1065.xml"/><Relationship Id="rId132" Type="http://schemas.openxmlformats.org/officeDocument/2006/relationships/tags" Target="../tags/tag1086.xml"/><Relationship Id="rId153" Type="http://schemas.openxmlformats.org/officeDocument/2006/relationships/tags" Target="../tags/tag1107.xml"/><Relationship Id="rId174" Type="http://schemas.openxmlformats.org/officeDocument/2006/relationships/tags" Target="../tags/tag1128.xml"/><Relationship Id="rId179" Type="http://schemas.openxmlformats.org/officeDocument/2006/relationships/tags" Target="../tags/tag1133.xml"/><Relationship Id="rId195" Type="http://schemas.openxmlformats.org/officeDocument/2006/relationships/tags" Target="../tags/tag1149.xml"/><Relationship Id="rId190" Type="http://schemas.openxmlformats.org/officeDocument/2006/relationships/tags" Target="../tags/tag1144.xml"/><Relationship Id="rId15" Type="http://schemas.openxmlformats.org/officeDocument/2006/relationships/tags" Target="../tags/tag969.xml"/><Relationship Id="rId36" Type="http://schemas.openxmlformats.org/officeDocument/2006/relationships/tags" Target="../tags/tag990.xml"/><Relationship Id="rId57" Type="http://schemas.openxmlformats.org/officeDocument/2006/relationships/tags" Target="../tags/tag1011.xml"/><Relationship Id="rId106" Type="http://schemas.openxmlformats.org/officeDocument/2006/relationships/tags" Target="../tags/tag1060.xml"/><Relationship Id="rId127" Type="http://schemas.openxmlformats.org/officeDocument/2006/relationships/tags" Target="../tags/tag1081.xml"/><Relationship Id="rId10" Type="http://schemas.openxmlformats.org/officeDocument/2006/relationships/tags" Target="../tags/tag964.xml"/><Relationship Id="rId31" Type="http://schemas.openxmlformats.org/officeDocument/2006/relationships/tags" Target="../tags/tag985.xml"/><Relationship Id="rId52" Type="http://schemas.openxmlformats.org/officeDocument/2006/relationships/tags" Target="../tags/tag1006.xml"/><Relationship Id="rId73" Type="http://schemas.openxmlformats.org/officeDocument/2006/relationships/tags" Target="../tags/tag1027.xml"/><Relationship Id="rId78" Type="http://schemas.openxmlformats.org/officeDocument/2006/relationships/tags" Target="../tags/tag1032.xml"/><Relationship Id="rId94" Type="http://schemas.openxmlformats.org/officeDocument/2006/relationships/tags" Target="../tags/tag1048.xml"/><Relationship Id="rId99" Type="http://schemas.openxmlformats.org/officeDocument/2006/relationships/tags" Target="../tags/tag1053.xml"/><Relationship Id="rId101" Type="http://schemas.openxmlformats.org/officeDocument/2006/relationships/tags" Target="../tags/tag1055.xml"/><Relationship Id="rId122" Type="http://schemas.openxmlformats.org/officeDocument/2006/relationships/tags" Target="../tags/tag1076.xml"/><Relationship Id="rId143" Type="http://schemas.openxmlformats.org/officeDocument/2006/relationships/tags" Target="../tags/tag1097.xml"/><Relationship Id="rId148" Type="http://schemas.openxmlformats.org/officeDocument/2006/relationships/tags" Target="../tags/tag1102.xml"/><Relationship Id="rId164" Type="http://schemas.openxmlformats.org/officeDocument/2006/relationships/tags" Target="../tags/tag1118.xml"/><Relationship Id="rId169" Type="http://schemas.openxmlformats.org/officeDocument/2006/relationships/tags" Target="../tags/tag1123.xml"/><Relationship Id="rId185" Type="http://schemas.openxmlformats.org/officeDocument/2006/relationships/tags" Target="../tags/tag1139.xml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80" Type="http://schemas.openxmlformats.org/officeDocument/2006/relationships/tags" Target="../tags/tag1134.xml"/><Relationship Id="rId26" Type="http://schemas.openxmlformats.org/officeDocument/2006/relationships/tags" Target="../tags/tag980.xml"/><Relationship Id="rId47" Type="http://schemas.openxmlformats.org/officeDocument/2006/relationships/tags" Target="../tags/tag1001.xml"/><Relationship Id="rId68" Type="http://schemas.openxmlformats.org/officeDocument/2006/relationships/tags" Target="../tags/tag1022.xml"/><Relationship Id="rId89" Type="http://schemas.openxmlformats.org/officeDocument/2006/relationships/tags" Target="../tags/tag1043.xml"/><Relationship Id="rId112" Type="http://schemas.openxmlformats.org/officeDocument/2006/relationships/tags" Target="../tags/tag1066.xml"/><Relationship Id="rId133" Type="http://schemas.openxmlformats.org/officeDocument/2006/relationships/tags" Target="../tags/tag1087.xml"/><Relationship Id="rId154" Type="http://schemas.openxmlformats.org/officeDocument/2006/relationships/tags" Target="../tags/tag1108.xml"/><Relationship Id="rId175" Type="http://schemas.openxmlformats.org/officeDocument/2006/relationships/tags" Target="../tags/tag112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70.xml"/><Relationship Id="rId21" Type="http://schemas.openxmlformats.org/officeDocument/2006/relationships/tags" Target="../tags/tag1174.xml"/><Relationship Id="rId42" Type="http://schemas.openxmlformats.org/officeDocument/2006/relationships/tags" Target="../tags/tag1195.xml"/><Relationship Id="rId63" Type="http://schemas.openxmlformats.org/officeDocument/2006/relationships/tags" Target="../tags/tag1216.xml"/><Relationship Id="rId84" Type="http://schemas.openxmlformats.org/officeDocument/2006/relationships/tags" Target="../tags/tag1237.xml"/><Relationship Id="rId138" Type="http://schemas.openxmlformats.org/officeDocument/2006/relationships/tags" Target="../tags/tag1291.xml"/><Relationship Id="rId159" Type="http://schemas.openxmlformats.org/officeDocument/2006/relationships/tags" Target="../tags/tag1312.xml"/><Relationship Id="rId170" Type="http://schemas.openxmlformats.org/officeDocument/2006/relationships/tags" Target="../tags/tag1323.xml"/><Relationship Id="rId191" Type="http://schemas.openxmlformats.org/officeDocument/2006/relationships/tags" Target="../tags/tag1344.xml"/><Relationship Id="rId205" Type="http://schemas.openxmlformats.org/officeDocument/2006/relationships/tags" Target="../tags/tag1358.xml"/><Relationship Id="rId107" Type="http://schemas.openxmlformats.org/officeDocument/2006/relationships/tags" Target="../tags/tag1260.xml"/><Relationship Id="rId11" Type="http://schemas.openxmlformats.org/officeDocument/2006/relationships/tags" Target="../tags/tag1164.xml"/><Relationship Id="rId32" Type="http://schemas.openxmlformats.org/officeDocument/2006/relationships/tags" Target="../tags/tag1185.xml"/><Relationship Id="rId37" Type="http://schemas.openxmlformats.org/officeDocument/2006/relationships/tags" Target="../tags/tag1190.xml"/><Relationship Id="rId53" Type="http://schemas.openxmlformats.org/officeDocument/2006/relationships/tags" Target="../tags/tag1206.xml"/><Relationship Id="rId58" Type="http://schemas.openxmlformats.org/officeDocument/2006/relationships/tags" Target="../tags/tag1211.xml"/><Relationship Id="rId74" Type="http://schemas.openxmlformats.org/officeDocument/2006/relationships/tags" Target="../tags/tag1227.xml"/><Relationship Id="rId79" Type="http://schemas.openxmlformats.org/officeDocument/2006/relationships/tags" Target="../tags/tag1232.xml"/><Relationship Id="rId102" Type="http://schemas.openxmlformats.org/officeDocument/2006/relationships/tags" Target="../tags/tag1255.xml"/><Relationship Id="rId123" Type="http://schemas.openxmlformats.org/officeDocument/2006/relationships/tags" Target="../tags/tag1276.xml"/><Relationship Id="rId128" Type="http://schemas.openxmlformats.org/officeDocument/2006/relationships/tags" Target="../tags/tag1281.xml"/><Relationship Id="rId144" Type="http://schemas.openxmlformats.org/officeDocument/2006/relationships/tags" Target="../tags/tag1297.xml"/><Relationship Id="rId149" Type="http://schemas.openxmlformats.org/officeDocument/2006/relationships/tags" Target="../tags/tag1302.xml"/><Relationship Id="rId5" Type="http://schemas.openxmlformats.org/officeDocument/2006/relationships/tags" Target="../tags/tag1158.xml"/><Relationship Id="rId90" Type="http://schemas.openxmlformats.org/officeDocument/2006/relationships/tags" Target="../tags/tag1243.xml"/><Relationship Id="rId95" Type="http://schemas.openxmlformats.org/officeDocument/2006/relationships/tags" Target="../tags/tag1248.xml"/><Relationship Id="rId160" Type="http://schemas.openxmlformats.org/officeDocument/2006/relationships/tags" Target="../tags/tag1313.xml"/><Relationship Id="rId165" Type="http://schemas.openxmlformats.org/officeDocument/2006/relationships/tags" Target="../tags/tag1318.xml"/><Relationship Id="rId181" Type="http://schemas.openxmlformats.org/officeDocument/2006/relationships/tags" Target="../tags/tag1334.xml"/><Relationship Id="rId186" Type="http://schemas.openxmlformats.org/officeDocument/2006/relationships/tags" Target="../tags/tag1339.xml"/><Relationship Id="rId211" Type="http://schemas.openxmlformats.org/officeDocument/2006/relationships/tags" Target="../tags/tag1364.xml"/><Relationship Id="rId22" Type="http://schemas.openxmlformats.org/officeDocument/2006/relationships/tags" Target="../tags/tag1175.xml"/><Relationship Id="rId27" Type="http://schemas.openxmlformats.org/officeDocument/2006/relationships/tags" Target="../tags/tag1180.xml"/><Relationship Id="rId43" Type="http://schemas.openxmlformats.org/officeDocument/2006/relationships/tags" Target="../tags/tag1196.xml"/><Relationship Id="rId48" Type="http://schemas.openxmlformats.org/officeDocument/2006/relationships/tags" Target="../tags/tag1201.xml"/><Relationship Id="rId64" Type="http://schemas.openxmlformats.org/officeDocument/2006/relationships/tags" Target="../tags/tag1217.xml"/><Relationship Id="rId69" Type="http://schemas.openxmlformats.org/officeDocument/2006/relationships/tags" Target="../tags/tag1222.xml"/><Relationship Id="rId113" Type="http://schemas.openxmlformats.org/officeDocument/2006/relationships/tags" Target="../tags/tag1266.xml"/><Relationship Id="rId118" Type="http://schemas.openxmlformats.org/officeDocument/2006/relationships/tags" Target="../tags/tag1271.xml"/><Relationship Id="rId134" Type="http://schemas.openxmlformats.org/officeDocument/2006/relationships/tags" Target="../tags/tag1287.xml"/><Relationship Id="rId139" Type="http://schemas.openxmlformats.org/officeDocument/2006/relationships/tags" Target="../tags/tag1292.xml"/><Relationship Id="rId80" Type="http://schemas.openxmlformats.org/officeDocument/2006/relationships/tags" Target="../tags/tag1233.xml"/><Relationship Id="rId85" Type="http://schemas.openxmlformats.org/officeDocument/2006/relationships/tags" Target="../tags/tag1238.xml"/><Relationship Id="rId150" Type="http://schemas.openxmlformats.org/officeDocument/2006/relationships/tags" Target="../tags/tag1303.xml"/><Relationship Id="rId155" Type="http://schemas.openxmlformats.org/officeDocument/2006/relationships/tags" Target="../tags/tag1308.xml"/><Relationship Id="rId171" Type="http://schemas.openxmlformats.org/officeDocument/2006/relationships/tags" Target="../tags/tag1324.xml"/><Relationship Id="rId176" Type="http://schemas.openxmlformats.org/officeDocument/2006/relationships/tags" Target="../tags/tag1329.xml"/><Relationship Id="rId192" Type="http://schemas.openxmlformats.org/officeDocument/2006/relationships/tags" Target="../tags/tag1345.xml"/><Relationship Id="rId197" Type="http://schemas.openxmlformats.org/officeDocument/2006/relationships/tags" Target="../tags/tag1350.xml"/><Relationship Id="rId206" Type="http://schemas.openxmlformats.org/officeDocument/2006/relationships/tags" Target="../tags/tag1359.xml"/><Relationship Id="rId201" Type="http://schemas.openxmlformats.org/officeDocument/2006/relationships/tags" Target="../tags/tag1354.xml"/><Relationship Id="rId12" Type="http://schemas.openxmlformats.org/officeDocument/2006/relationships/tags" Target="../tags/tag1165.xml"/><Relationship Id="rId17" Type="http://schemas.openxmlformats.org/officeDocument/2006/relationships/tags" Target="../tags/tag1170.xml"/><Relationship Id="rId33" Type="http://schemas.openxmlformats.org/officeDocument/2006/relationships/tags" Target="../tags/tag1186.xml"/><Relationship Id="rId38" Type="http://schemas.openxmlformats.org/officeDocument/2006/relationships/tags" Target="../tags/tag1191.xml"/><Relationship Id="rId59" Type="http://schemas.openxmlformats.org/officeDocument/2006/relationships/tags" Target="../tags/tag1212.xml"/><Relationship Id="rId103" Type="http://schemas.openxmlformats.org/officeDocument/2006/relationships/tags" Target="../tags/tag1256.xml"/><Relationship Id="rId108" Type="http://schemas.openxmlformats.org/officeDocument/2006/relationships/tags" Target="../tags/tag1261.xml"/><Relationship Id="rId124" Type="http://schemas.openxmlformats.org/officeDocument/2006/relationships/tags" Target="../tags/tag1277.xml"/><Relationship Id="rId129" Type="http://schemas.openxmlformats.org/officeDocument/2006/relationships/tags" Target="../tags/tag1282.xml"/><Relationship Id="rId54" Type="http://schemas.openxmlformats.org/officeDocument/2006/relationships/tags" Target="../tags/tag1207.xml"/><Relationship Id="rId70" Type="http://schemas.openxmlformats.org/officeDocument/2006/relationships/tags" Target="../tags/tag1223.xml"/><Relationship Id="rId75" Type="http://schemas.openxmlformats.org/officeDocument/2006/relationships/tags" Target="../tags/tag1228.xml"/><Relationship Id="rId91" Type="http://schemas.openxmlformats.org/officeDocument/2006/relationships/tags" Target="../tags/tag1244.xml"/><Relationship Id="rId96" Type="http://schemas.openxmlformats.org/officeDocument/2006/relationships/tags" Target="../tags/tag1249.xml"/><Relationship Id="rId140" Type="http://schemas.openxmlformats.org/officeDocument/2006/relationships/tags" Target="../tags/tag1293.xml"/><Relationship Id="rId145" Type="http://schemas.openxmlformats.org/officeDocument/2006/relationships/tags" Target="../tags/tag1298.xml"/><Relationship Id="rId161" Type="http://schemas.openxmlformats.org/officeDocument/2006/relationships/tags" Target="../tags/tag1314.xml"/><Relationship Id="rId166" Type="http://schemas.openxmlformats.org/officeDocument/2006/relationships/tags" Target="../tags/tag1319.xml"/><Relationship Id="rId182" Type="http://schemas.openxmlformats.org/officeDocument/2006/relationships/tags" Target="../tags/tag1335.xml"/><Relationship Id="rId187" Type="http://schemas.openxmlformats.org/officeDocument/2006/relationships/tags" Target="../tags/tag1340.xml"/><Relationship Id="rId1" Type="http://schemas.openxmlformats.org/officeDocument/2006/relationships/tags" Target="../tags/tag1154.xml"/><Relationship Id="rId6" Type="http://schemas.openxmlformats.org/officeDocument/2006/relationships/tags" Target="../tags/tag1159.xml"/><Relationship Id="rId212" Type="http://schemas.openxmlformats.org/officeDocument/2006/relationships/slideLayout" Target="../slideLayouts/slideLayout1.xml"/><Relationship Id="rId23" Type="http://schemas.openxmlformats.org/officeDocument/2006/relationships/tags" Target="../tags/tag1176.xml"/><Relationship Id="rId28" Type="http://schemas.openxmlformats.org/officeDocument/2006/relationships/tags" Target="../tags/tag1181.xml"/><Relationship Id="rId49" Type="http://schemas.openxmlformats.org/officeDocument/2006/relationships/tags" Target="../tags/tag1202.xml"/><Relationship Id="rId114" Type="http://schemas.openxmlformats.org/officeDocument/2006/relationships/tags" Target="../tags/tag1267.xml"/><Relationship Id="rId119" Type="http://schemas.openxmlformats.org/officeDocument/2006/relationships/tags" Target="../tags/tag1272.xml"/><Relationship Id="rId44" Type="http://schemas.openxmlformats.org/officeDocument/2006/relationships/tags" Target="../tags/tag1197.xml"/><Relationship Id="rId60" Type="http://schemas.openxmlformats.org/officeDocument/2006/relationships/tags" Target="../tags/tag1213.xml"/><Relationship Id="rId65" Type="http://schemas.openxmlformats.org/officeDocument/2006/relationships/tags" Target="../tags/tag1218.xml"/><Relationship Id="rId81" Type="http://schemas.openxmlformats.org/officeDocument/2006/relationships/tags" Target="../tags/tag1234.xml"/><Relationship Id="rId86" Type="http://schemas.openxmlformats.org/officeDocument/2006/relationships/tags" Target="../tags/tag1239.xml"/><Relationship Id="rId130" Type="http://schemas.openxmlformats.org/officeDocument/2006/relationships/tags" Target="../tags/tag1283.xml"/><Relationship Id="rId135" Type="http://schemas.openxmlformats.org/officeDocument/2006/relationships/tags" Target="../tags/tag1288.xml"/><Relationship Id="rId151" Type="http://schemas.openxmlformats.org/officeDocument/2006/relationships/tags" Target="../tags/tag1304.xml"/><Relationship Id="rId156" Type="http://schemas.openxmlformats.org/officeDocument/2006/relationships/tags" Target="../tags/tag1309.xml"/><Relationship Id="rId177" Type="http://schemas.openxmlformats.org/officeDocument/2006/relationships/tags" Target="../tags/tag1330.xml"/><Relationship Id="rId198" Type="http://schemas.openxmlformats.org/officeDocument/2006/relationships/tags" Target="../tags/tag1351.xml"/><Relationship Id="rId172" Type="http://schemas.openxmlformats.org/officeDocument/2006/relationships/tags" Target="../tags/tag1325.xml"/><Relationship Id="rId193" Type="http://schemas.openxmlformats.org/officeDocument/2006/relationships/tags" Target="../tags/tag1346.xml"/><Relationship Id="rId202" Type="http://schemas.openxmlformats.org/officeDocument/2006/relationships/tags" Target="../tags/tag1355.xml"/><Relationship Id="rId207" Type="http://schemas.openxmlformats.org/officeDocument/2006/relationships/tags" Target="../tags/tag1360.xml"/><Relationship Id="rId13" Type="http://schemas.openxmlformats.org/officeDocument/2006/relationships/tags" Target="../tags/tag1166.xml"/><Relationship Id="rId18" Type="http://schemas.openxmlformats.org/officeDocument/2006/relationships/tags" Target="../tags/tag1171.xml"/><Relationship Id="rId39" Type="http://schemas.openxmlformats.org/officeDocument/2006/relationships/tags" Target="../tags/tag1192.xml"/><Relationship Id="rId109" Type="http://schemas.openxmlformats.org/officeDocument/2006/relationships/tags" Target="../tags/tag1262.xml"/><Relationship Id="rId34" Type="http://schemas.openxmlformats.org/officeDocument/2006/relationships/tags" Target="../tags/tag1187.xml"/><Relationship Id="rId50" Type="http://schemas.openxmlformats.org/officeDocument/2006/relationships/tags" Target="../tags/tag1203.xml"/><Relationship Id="rId55" Type="http://schemas.openxmlformats.org/officeDocument/2006/relationships/tags" Target="../tags/tag1208.xml"/><Relationship Id="rId76" Type="http://schemas.openxmlformats.org/officeDocument/2006/relationships/tags" Target="../tags/tag1229.xml"/><Relationship Id="rId97" Type="http://schemas.openxmlformats.org/officeDocument/2006/relationships/tags" Target="../tags/tag1250.xml"/><Relationship Id="rId104" Type="http://schemas.openxmlformats.org/officeDocument/2006/relationships/tags" Target="../tags/tag1257.xml"/><Relationship Id="rId120" Type="http://schemas.openxmlformats.org/officeDocument/2006/relationships/tags" Target="../tags/tag1273.xml"/><Relationship Id="rId125" Type="http://schemas.openxmlformats.org/officeDocument/2006/relationships/tags" Target="../tags/tag1278.xml"/><Relationship Id="rId141" Type="http://schemas.openxmlformats.org/officeDocument/2006/relationships/tags" Target="../tags/tag1294.xml"/><Relationship Id="rId146" Type="http://schemas.openxmlformats.org/officeDocument/2006/relationships/tags" Target="../tags/tag1299.xml"/><Relationship Id="rId167" Type="http://schemas.openxmlformats.org/officeDocument/2006/relationships/tags" Target="../tags/tag1320.xml"/><Relationship Id="rId188" Type="http://schemas.openxmlformats.org/officeDocument/2006/relationships/tags" Target="../tags/tag1341.xml"/><Relationship Id="rId7" Type="http://schemas.openxmlformats.org/officeDocument/2006/relationships/tags" Target="../tags/tag1160.xml"/><Relationship Id="rId71" Type="http://schemas.openxmlformats.org/officeDocument/2006/relationships/tags" Target="../tags/tag1224.xml"/><Relationship Id="rId92" Type="http://schemas.openxmlformats.org/officeDocument/2006/relationships/tags" Target="../tags/tag1245.xml"/><Relationship Id="rId162" Type="http://schemas.openxmlformats.org/officeDocument/2006/relationships/tags" Target="../tags/tag1315.xml"/><Relationship Id="rId183" Type="http://schemas.openxmlformats.org/officeDocument/2006/relationships/tags" Target="../tags/tag1336.xml"/><Relationship Id="rId2" Type="http://schemas.openxmlformats.org/officeDocument/2006/relationships/tags" Target="../tags/tag1155.xml"/><Relationship Id="rId29" Type="http://schemas.openxmlformats.org/officeDocument/2006/relationships/tags" Target="../tags/tag1182.xml"/><Relationship Id="rId24" Type="http://schemas.openxmlformats.org/officeDocument/2006/relationships/tags" Target="../tags/tag1177.xml"/><Relationship Id="rId40" Type="http://schemas.openxmlformats.org/officeDocument/2006/relationships/tags" Target="../tags/tag1193.xml"/><Relationship Id="rId45" Type="http://schemas.openxmlformats.org/officeDocument/2006/relationships/tags" Target="../tags/tag1198.xml"/><Relationship Id="rId66" Type="http://schemas.openxmlformats.org/officeDocument/2006/relationships/tags" Target="../tags/tag1219.xml"/><Relationship Id="rId87" Type="http://schemas.openxmlformats.org/officeDocument/2006/relationships/tags" Target="../tags/tag1240.xml"/><Relationship Id="rId110" Type="http://schemas.openxmlformats.org/officeDocument/2006/relationships/tags" Target="../tags/tag1263.xml"/><Relationship Id="rId115" Type="http://schemas.openxmlformats.org/officeDocument/2006/relationships/tags" Target="../tags/tag1268.xml"/><Relationship Id="rId131" Type="http://schemas.openxmlformats.org/officeDocument/2006/relationships/tags" Target="../tags/tag1284.xml"/><Relationship Id="rId136" Type="http://schemas.openxmlformats.org/officeDocument/2006/relationships/tags" Target="../tags/tag1289.xml"/><Relationship Id="rId157" Type="http://schemas.openxmlformats.org/officeDocument/2006/relationships/tags" Target="../tags/tag1310.xml"/><Relationship Id="rId178" Type="http://schemas.openxmlformats.org/officeDocument/2006/relationships/tags" Target="../tags/tag1331.xml"/><Relationship Id="rId61" Type="http://schemas.openxmlformats.org/officeDocument/2006/relationships/tags" Target="../tags/tag1214.xml"/><Relationship Id="rId82" Type="http://schemas.openxmlformats.org/officeDocument/2006/relationships/tags" Target="../tags/tag1235.xml"/><Relationship Id="rId152" Type="http://schemas.openxmlformats.org/officeDocument/2006/relationships/tags" Target="../tags/tag1305.xml"/><Relationship Id="rId173" Type="http://schemas.openxmlformats.org/officeDocument/2006/relationships/tags" Target="../tags/tag1326.xml"/><Relationship Id="rId194" Type="http://schemas.openxmlformats.org/officeDocument/2006/relationships/tags" Target="../tags/tag1347.xml"/><Relationship Id="rId199" Type="http://schemas.openxmlformats.org/officeDocument/2006/relationships/tags" Target="../tags/tag1352.xml"/><Relationship Id="rId203" Type="http://schemas.openxmlformats.org/officeDocument/2006/relationships/tags" Target="../tags/tag1356.xml"/><Relationship Id="rId208" Type="http://schemas.openxmlformats.org/officeDocument/2006/relationships/tags" Target="../tags/tag1361.xml"/><Relationship Id="rId19" Type="http://schemas.openxmlformats.org/officeDocument/2006/relationships/tags" Target="../tags/tag1172.xml"/><Relationship Id="rId14" Type="http://schemas.openxmlformats.org/officeDocument/2006/relationships/tags" Target="../tags/tag1167.xml"/><Relationship Id="rId30" Type="http://schemas.openxmlformats.org/officeDocument/2006/relationships/tags" Target="../tags/tag1183.xml"/><Relationship Id="rId35" Type="http://schemas.openxmlformats.org/officeDocument/2006/relationships/tags" Target="../tags/tag1188.xml"/><Relationship Id="rId56" Type="http://schemas.openxmlformats.org/officeDocument/2006/relationships/tags" Target="../tags/tag1209.xml"/><Relationship Id="rId77" Type="http://schemas.openxmlformats.org/officeDocument/2006/relationships/tags" Target="../tags/tag1230.xml"/><Relationship Id="rId100" Type="http://schemas.openxmlformats.org/officeDocument/2006/relationships/tags" Target="../tags/tag1253.xml"/><Relationship Id="rId105" Type="http://schemas.openxmlformats.org/officeDocument/2006/relationships/tags" Target="../tags/tag1258.xml"/><Relationship Id="rId126" Type="http://schemas.openxmlformats.org/officeDocument/2006/relationships/tags" Target="../tags/tag1279.xml"/><Relationship Id="rId147" Type="http://schemas.openxmlformats.org/officeDocument/2006/relationships/tags" Target="../tags/tag1300.xml"/><Relationship Id="rId168" Type="http://schemas.openxmlformats.org/officeDocument/2006/relationships/tags" Target="../tags/tag1321.xml"/><Relationship Id="rId8" Type="http://schemas.openxmlformats.org/officeDocument/2006/relationships/tags" Target="../tags/tag1161.xml"/><Relationship Id="rId51" Type="http://schemas.openxmlformats.org/officeDocument/2006/relationships/tags" Target="../tags/tag1204.xml"/><Relationship Id="rId72" Type="http://schemas.openxmlformats.org/officeDocument/2006/relationships/tags" Target="../tags/tag1225.xml"/><Relationship Id="rId93" Type="http://schemas.openxmlformats.org/officeDocument/2006/relationships/tags" Target="../tags/tag1246.xml"/><Relationship Id="rId98" Type="http://schemas.openxmlformats.org/officeDocument/2006/relationships/tags" Target="../tags/tag1251.xml"/><Relationship Id="rId121" Type="http://schemas.openxmlformats.org/officeDocument/2006/relationships/tags" Target="../tags/tag1274.xml"/><Relationship Id="rId142" Type="http://schemas.openxmlformats.org/officeDocument/2006/relationships/tags" Target="../tags/tag1295.xml"/><Relationship Id="rId163" Type="http://schemas.openxmlformats.org/officeDocument/2006/relationships/tags" Target="../tags/tag1316.xml"/><Relationship Id="rId184" Type="http://schemas.openxmlformats.org/officeDocument/2006/relationships/tags" Target="../tags/tag1337.xml"/><Relationship Id="rId189" Type="http://schemas.openxmlformats.org/officeDocument/2006/relationships/tags" Target="../tags/tag1342.xml"/><Relationship Id="rId3" Type="http://schemas.openxmlformats.org/officeDocument/2006/relationships/tags" Target="../tags/tag1156.xml"/><Relationship Id="rId25" Type="http://schemas.openxmlformats.org/officeDocument/2006/relationships/tags" Target="../tags/tag1178.xml"/><Relationship Id="rId46" Type="http://schemas.openxmlformats.org/officeDocument/2006/relationships/tags" Target="../tags/tag1199.xml"/><Relationship Id="rId67" Type="http://schemas.openxmlformats.org/officeDocument/2006/relationships/tags" Target="../tags/tag1220.xml"/><Relationship Id="rId116" Type="http://schemas.openxmlformats.org/officeDocument/2006/relationships/tags" Target="../tags/tag1269.xml"/><Relationship Id="rId137" Type="http://schemas.openxmlformats.org/officeDocument/2006/relationships/tags" Target="../tags/tag1290.xml"/><Relationship Id="rId158" Type="http://schemas.openxmlformats.org/officeDocument/2006/relationships/tags" Target="../tags/tag1311.xml"/><Relationship Id="rId20" Type="http://schemas.openxmlformats.org/officeDocument/2006/relationships/tags" Target="../tags/tag1173.xml"/><Relationship Id="rId41" Type="http://schemas.openxmlformats.org/officeDocument/2006/relationships/tags" Target="../tags/tag1194.xml"/><Relationship Id="rId62" Type="http://schemas.openxmlformats.org/officeDocument/2006/relationships/tags" Target="../tags/tag1215.xml"/><Relationship Id="rId83" Type="http://schemas.openxmlformats.org/officeDocument/2006/relationships/tags" Target="../tags/tag1236.xml"/><Relationship Id="rId88" Type="http://schemas.openxmlformats.org/officeDocument/2006/relationships/tags" Target="../tags/tag1241.xml"/><Relationship Id="rId111" Type="http://schemas.openxmlformats.org/officeDocument/2006/relationships/tags" Target="../tags/tag1264.xml"/><Relationship Id="rId132" Type="http://schemas.openxmlformats.org/officeDocument/2006/relationships/tags" Target="../tags/tag1285.xml"/><Relationship Id="rId153" Type="http://schemas.openxmlformats.org/officeDocument/2006/relationships/tags" Target="../tags/tag1306.xml"/><Relationship Id="rId174" Type="http://schemas.openxmlformats.org/officeDocument/2006/relationships/tags" Target="../tags/tag1327.xml"/><Relationship Id="rId179" Type="http://schemas.openxmlformats.org/officeDocument/2006/relationships/tags" Target="../tags/tag1332.xml"/><Relationship Id="rId195" Type="http://schemas.openxmlformats.org/officeDocument/2006/relationships/tags" Target="../tags/tag1348.xml"/><Relationship Id="rId209" Type="http://schemas.openxmlformats.org/officeDocument/2006/relationships/tags" Target="../tags/tag1362.xml"/><Relationship Id="rId190" Type="http://schemas.openxmlformats.org/officeDocument/2006/relationships/tags" Target="../tags/tag1343.xml"/><Relationship Id="rId204" Type="http://schemas.openxmlformats.org/officeDocument/2006/relationships/tags" Target="../tags/tag1357.xml"/><Relationship Id="rId15" Type="http://schemas.openxmlformats.org/officeDocument/2006/relationships/tags" Target="../tags/tag1168.xml"/><Relationship Id="rId36" Type="http://schemas.openxmlformats.org/officeDocument/2006/relationships/tags" Target="../tags/tag1189.xml"/><Relationship Id="rId57" Type="http://schemas.openxmlformats.org/officeDocument/2006/relationships/tags" Target="../tags/tag1210.xml"/><Relationship Id="rId106" Type="http://schemas.openxmlformats.org/officeDocument/2006/relationships/tags" Target="../tags/tag1259.xml"/><Relationship Id="rId127" Type="http://schemas.openxmlformats.org/officeDocument/2006/relationships/tags" Target="../tags/tag1280.xml"/><Relationship Id="rId10" Type="http://schemas.openxmlformats.org/officeDocument/2006/relationships/tags" Target="../tags/tag1163.xml"/><Relationship Id="rId31" Type="http://schemas.openxmlformats.org/officeDocument/2006/relationships/tags" Target="../tags/tag1184.xml"/><Relationship Id="rId52" Type="http://schemas.openxmlformats.org/officeDocument/2006/relationships/tags" Target="../tags/tag1205.xml"/><Relationship Id="rId73" Type="http://schemas.openxmlformats.org/officeDocument/2006/relationships/tags" Target="../tags/tag1226.xml"/><Relationship Id="rId78" Type="http://schemas.openxmlformats.org/officeDocument/2006/relationships/tags" Target="../tags/tag1231.xml"/><Relationship Id="rId94" Type="http://schemas.openxmlformats.org/officeDocument/2006/relationships/tags" Target="../tags/tag1247.xml"/><Relationship Id="rId99" Type="http://schemas.openxmlformats.org/officeDocument/2006/relationships/tags" Target="../tags/tag1252.xml"/><Relationship Id="rId101" Type="http://schemas.openxmlformats.org/officeDocument/2006/relationships/tags" Target="../tags/tag1254.xml"/><Relationship Id="rId122" Type="http://schemas.openxmlformats.org/officeDocument/2006/relationships/tags" Target="../tags/tag1275.xml"/><Relationship Id="rId143" Type="http://schemas.openxmlformats.org/officeDocument/2006/relationships/tags" Target="../tags/tag1296.xml"/><Relationship Id="rId148" Type="http://schemas.openxmlformats.org/officeDocument/2006/relationships/tags" Target="../tags/tag1301.xml"/><Relationship Id="rId164" Type="http://schemas.openxmlformats.org/officeDocument/2006/relationships/tags" Target="../tags/tag1317.xml"/><Relationship Id="rId169" Type="http://schemas.openxmlformats.org/officeDocument/2006/relationships/tags" Target="../tags/tag1322.xml"/><Relationship Id="rId185" Type="http://schemas.openxmlformats.org/officeDocument/2006/relationships/tags" Target="../tags/tag1338.xml"/><Relationship Id="rId4" Type="http://schemas.openxmlformats.org/officeDocument/2006/relationships/tags" Target="../tags/tag1157.xml"/><Relationship Id="rId9" Type="http://schemas.openxmlformats.org/officeDocument/2006/relationships/tags" Target="../tags/tag1162.xml"/><Relationship Id="rId180" Type="http://schemas.openxmlformats.org/officeDocument/2006/relationships/tags" Target="../tags/tag1333.xml"/><Relationship Id="rId210" Type="http://schemas.openxmlformats.org/officeDocument/2006/relationships/tags" Target="../tags/tag1363.xml"/><Relationship Id="rId26" Type="http://schemas.openxmlformats.org/officeDocument/2006/relationships/tags" Target="../tags/tag1179.xml"/><Relationship Id="rId47" Type="http://schemas.openxmlformats.org/officeDocument/2006/relationships/tags" Target="../tags/tag1200.xml"/><Relationship Id="rId68" Type="http://schemas.openxmlformats.org/officeDocument/2006/relationships/tags" Target="../tags/tag1221.xml"/><Relationship Id="rId89" Type="http://schemas.openxmlformats.org/officeDocument/2006/relationships/tags" Target="../tags/tag1242.xml"/><Relationship Id="rId112" Type="http://schemas.openxmlformats.org/officeDocument/2006/relationships/tags" Target="../tags/tag1265.xml"/><Relationship Id="rId133" Type="http://schemas.openxmlformats.org/officeDocument/2006/relationships/tags" Target="../tags/tag1286.xml"/><Relationship Id="rId154" Type="http://schemas.openxmlformats.org/officeDocument/2006/relationships/tags" Target="../tags/tag1307.xml"/><Relationship Id="rId175" Type="http://schemas.openxmlformats.org/officeDocument/2006/relationships/tags" Target="../tags/tag1328.xml"/><Relationship Id="rId196" Type="http://schemas.openxmlformats.org/officeDocument/2006/relationships/tags" Target="../tags/tag1349.xml"/><Relationship Id="rId200" Type="http://schemas.openxmlformats.org/officeDocument/2006/relationships/tags" Target="../tags/tag1353.xml"/><Relationship Id="rId16" Type="http://schemas.openxmlformats.org/officeDocument/2006/relationships/tags" Target="../tags/tag116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77.xml"/><Relationship Id="rId18" Type="http://schemas.openxmlformats.org/officeDocument/2006/relationships/tags" Target="../tags/tag1382.xml"/><Relationship Id="rId26" Type="http://schemas.openxmlformats.org/officeDocument/2006/relationships/tags" Target="../tags/tag1390.xml"/><Relationship Id="rId39" Type="http://schemas.openxmlformats.org/officeDocument/2006/relationships/tags" Target="../tags/tag1403.xml"/><Relationship Id="rId21" Type="http://schemas.openxmlformats.org/officeDocument/2006/relationships/tags" Target="../tags/tag1385.xml"/><Relationship Id="rId34" Type="http://schemas.openxmlformats.org/officeDocument/2006/relationships/tags" Target="../tags/tag1398.xml"/><Relationship Id="rId42" Type="http://schemas.openxmlformats.org/officeDocument/2006/relationships/tags" Target="../tags/tag1406.xml"/><Relationship Id="rId47" Type="http://schemas.openxmlformats.org/officeDocument/2006/relationships/tags" Target="../tags/tag1411.xml"/><Relationship Id="rId50" Type="http://schemas.openxmlformats.org/officeDocument/2006/relationships/tags" Target="../tags/tag1414.xml"/><Relationship Id="rId55" Type="http://schemas.openxmlformats.org/officeDocument/2006/relationships/tags" Target="../tags/tag1419.xml"/><Relationship Id="rId63" Type="http://schemas.openxmlformats.org/officeDocument/2006/relationships/slideLayout" Target="../slideLayouts/slideLayout1.xml"/><Relationship Id="rId7" Type="http://schemas.openxmlformats.org/officeDocument/2006/relationships/tags" Target="../tags/tag1371.xml"/><Relationship Id="rId2" Type="http://schemas.openxmlformats.org/officeDocument/2006/relationships/tags" Target="../tags/tag1366.xml"/><Relationship Id="rId16" Type="http://schemas.openxmlformats.org/officeDocument/2006/relationships/tags" Target="../tags/tag1380.xml"/><Relationship Id="rId20" Type="http://schemas.openxmlformats.org/officeDocument/2006/relationships/tags" Target="../tags/tag1384.xml"/><Relationship Id="rId29" Type="http://schemas.openxmlformats.org/officeDocument/2006/relationships/tags" Target="../tags/tag1393.xml"/><Relationship Id="rId41" Type="http://schemas.openxmlformats.org/officeDocument/2006/relationships/tags" Target="../tags/tag1405.xml"/><Relationship Id="rId54" Type="http://schemas.openxmlformats.org/officeDocument/2006/relationships/tags" Target="../tags/tag1418.xml"/><Relationship Id="rId62" Type="http://schemas.openxmlformats.org/officeDocument/2006/relationships/tags" Target="../tags/tag1426.xml"/><Relationship Id="rId1" Type="http://schemas.openxmlformats.org/officeDocument/2006/relationships/tags" Target="../tags/tag1365.xml"/><Relationship Id="rId6" Type="http://schemas.openxmlformats.org/officeDocument/2006/relationships/tags" Target="../tags/tag1370.xml"/><Relationship Id="rId11" Type="http://schemas.openxmlformats.org/officeDocument/2006/relationships/tags" Target="../tags/tag1375.xml"/><Relationship Id="rId24" Type="http://schemas.openxmlformats.org/officeDocument/2006/relationships/tags" Target="../tags/tag1388.xml"/><Relationship Id="rId32" Type="http://schemas.openxmlformats.org/officeDocument/2006/relationships/tags" Target="../tags/tag1396.xml"/><Relationship Id="rId37" Type="http://schemas.openxmlformats.org/officeDocument/2006/relationships/tags" Target="../tags/tag1401.xml"/><Relationship Id="rId40" Type="http://schemas.openxmlformats.org/officeDocument/2006/relationships/tags" Target="../tags/tag1404.xml"/><Relationship Id="rId45" Type="http://schemas.openxmlformats.org/officeDocument/2006/relationships/tags" Target="../tags/tag1409.xml"/><Relationship Id="rId53" Type="http://schemas.openxmlformats.org/officeDocument/2006/relationships/tags" Target="../tags/tag1417.xml"/><Relationship Id="rId58" Type="http://schemas.openxmlformats.org/officeDocument/2006/relationships/tags" Target="../tags/tag1422.xml"/><Relationship Id="rId5" Type="http://schemas.openxmlformats.org/officeDocument/2006/relationships/tags" Target="../tags/tag1369.xml"/><Relationship Id="rId15" Type="http://schemas.openxmlformats.org/officeDocument/2006/relationships/tags" Target="../tags/tag1379.xml"/><Relationship Id="rId23" Type="http://schemas.openxmlformats.org/officeDocument/2006/relationships/tags" Target="../tags/tag1387.xml"/><Relationship Id="rId28" Type="http://schemas.openxmlformats.org/officeDocument/2006/relationships/tags" Target="../tags/tag1392.xml"/><Relationship Id="rId36" Type="http://schemas.openxmlformats.org/officeDocument/2006/relationships/tags" Target="../tags/tag1400.xml"/><Relationship Id="rId49" Type="http://schemas.openxmlformats.org/officeDocument/2006/relationships/tags" Target="../tags/tag1413.xml"/><Relationship Id="rId57" Type="http://schemas.openxmlformats.org/officeDocument/2006/relationships/tags" Target="../tags/tag1421.xml"/><Relationship Id="rId61" Type="http://schemas.openxmlformats.org/officeDocument/2006/relationships/tags" Target="../tags/tag1425.xml"/><Relationship Id="rId10" Type="http://schemas.openxmlformats.org/officeDocument/2006/relationships/tags" Target="../tags/tag1374.xml"/><Relationship Id="rId19" Type="http://schemas.openxmlformats.org/officeDocument/2006/relationships/tags" Target="../tags/tag1383.xml"/><Relationship Id="rId31" Type="http://schemas.openxmlformats.org/officeDocument/2006/relationships/tags" Target="../tags/tag1395.xml"/><Relationship Id="rId44" Type="http://schemas.openxmlformats.org/officeDocument/2006/relationships/tags" Target="../tags/tag1408.xml"/><Relationship Id="rId52" Type="http://schemas.openxmlformats.org/officeDocument/2006/relationships/tags" Target="../tags/tag1416.xml"/><Relationship Id="rId60" Type="http://schemas.openxmlformats.org/officeDocument/2006/relationships/tags" Target="../tags/tag1424.xml"/><Relationship Id="rId4" Type="http://schemas.openxmlformats.org/officeDocument/2006/relationships/tags" Target="../tags/tag1368.xml"/><Relationship Id="rId9" Type="http://schemas.openxmlformats.org/officeDocument/2006/relationships/tags" Target="../tags/tag1373.xml"/><Relationship Id="rId14" Type="http://schemas.openxmlformats.org/officeDocument/2006/relationships/tags" Target="../tags/tag1378.xml"/><Relationship Id="rId22" Type="http://schemas.openxmlformats.org/officeDocument/2006/relationships/tags" Target="../tags/tag1386.xml"/><Relationship Id="rId27" Type="http://schemas.openxmlformats.org/officeDocument/2006/relationships/tags" Target="../tags/tag1391.xml"/><Relationship Id="rId30" Type="http://schemas.openxmlformats.org/officeDocument/2006/relationships/tags" Target="../tags/tag1394.xml"/><Relationship Id="rId35" Type="http://schemas.openxmlformats.org/officeDocument/2006/relationships/tags" Target="../tags/tag1399.xml"/><Relationship Id="rId43" Type="http://schemas.openxmlformats.org/officeDocument/2006/relationships/tags" Target="../tags/tag1407.xml"/><Relationship Id="rId48" Type="http://schemas.openxmlformats.org/officeDocument/2006/relationships/tags" Target="../tags/tag1412.xml"/><Relationship Id="rId56" Type="http://schemas.openxmlformats.org/officeDocument/2006/relationships/tags" Target="../tags/tag1420.xml"/><Relationship Id="rId8" Type="http://schemas.openxmlformats.org/officeDocument/2006/relationships/tags" Target="../tags/tag1372.xml"/><Relationship Id="rId51" Type="http://schemas.openxmlformats.org/officeDocument/2006/relationships/tags" Target="../tags/tag1415.xml"/><Relationship Id="rId3" Type="http://schemas.openxmlformats.org/officeDocument/2006/relationships/tags" Target="../tags/tag1367.xml"/><Relationship Id="rId12" Type="http://schemas.openxmlformats.org/officeDocument/2006/relationships/tags" Target="../tags/tag1376.xml"/><Relationship Id="rId17" Type="http://schemas.openxmlformats.org/officeDocument/2006/relationships/tags" Target="../tags/tag1381.xml"/><Relationship Id="rId25" Type="http://schemas.openxmlformats.org/officeDocument/2006/relationships/tags" Target="../tags/tag1389.xml"/><Relationship Id="rId33" Type="http://schemas.openxmlformats.org/officeDocument/2006/relationships/tags" Target="../tags/tag1397.xml"/><Relationship Id="rId38" Type="http://schemas.openxmlformats.org/officeDocument/2006/relationships/tags" Target="../tags/tag1402.xml"/><Relationship Id="rId46" Type="http://schemas.openxmlformats.org/officeDocument/2006/relationships/tags" Target="../tags/tag1410.xml"/><Relationship Id="rId59" Type="http://schemas.openxmlformats.org/officeDocument/2006/relationships/tags" Target="../tags/tag142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543.xml"/><Relationship Id="rId21" Type="http://schemas.openxmlformats.org/officeDocument/2006/relationships/tags" Target="../tags/tag1447.xml"/><Relationship Id="rId42" Type="http://schemas.openxmlformats.org/officeDocument/2006/relationships/tags" Target="../tags/tag1468.xml"/><Relationship Id="rId63" Type="http://schemas.openxmlformats.org/officeDocument/2006/relationships/tags" Target="../tags/tag1489.xml"/><Relationship Id="rId84" Type="http://schemas.openxmlformats.org/officeDocument/2006/relationships/tags" Target="../tags/tag1510.xml"/><Relationship Id="rId138" Type="http://schemas.openxmlformats.org/officeDocument/2006/relationships/tags" Target="../tags/tag1564.xml"/><Relationship Id="rId159" Type="http://schemas.openxmlformats.org/officeDocument/2006/relationships/tags" Target="../tags/tag1585.xml"/><Relationship Id="rId170" Type="http://schemas.openxmlformats.org/officeDocument/2006/relationships/tags" Target="../tags/tag1596.xml"/><Relationship Id="rId191" Type="http://schemas.openxmlformats.org/officeDocument/2006/relationships/tags" Target="../tags/tag1617.xml"/><Relationship Id="rId205" Type="http://schemas.openxmlformats.org/officeDocument/2006/relationships/tags" Target="../tags/tag1631.xml"/><Relationship Id="rId226" Type="http://schemas.openxmlformats.org/officeDocument/2006/relationships/tags" Target="../tags/tag1652.xml"/><Relationship Id="rId107" Type="http://schemas.openxmlformats.org/officeDocument/2006/relationships/tags" Target="../tags/tag1533.xml"/><Relationship Id="rId11" Type="http://schemas.openxmlformats.org/officeDocument/2006/relationships/tags" Target="../tags/tag1437.xml"/><Relationship Id="rId32" Type="http://schemas.openxmlformats.org/officeDocument/2006/relationships/tags" Target="../tags/tag1458.xml"/><Relationship Id="rId53" Type="http://schemas.openxmlformats.org/officeDocument/2006/relationships/tags" Target="../tags/tag1479.xml"/><Relationship Id="rId74" Type="http://schemas.openxmlformats.org/officeDocument/2006/relationships/tags" Target="../tags/tag1500.xml"/><Relationship Id="rId128" Type="http://schemas.openxmlformats.org/officeDocument/2006/relationships/tags" Target="../tags/tag1554.xml"/><Relationship Id="rId149" Type="http://schemas.openxmlformats.org/officeDocument/2006/relationships/tags" Target="../tags/tag1575.xml"/><Relationship Id="rId5" Type="http://schemas.openxmlformats.org/officeDocument/2006/relationships/tags" Target="../tags/tag1431.xml"/><Relationship Id="rId95" Type="http://schemas.openxmlformats.org/officeDocument/2006/relationships/tags" Target="../tags/tag1521.xml"/><Relationship Id="rId160" Type="http://schemas.openxmlformats.org/officeDocument/2006/relationships/tags" Target="../tags/tag1586.xml"/><Relationship Id="rId181" Type="http://schemas.openxmlformats.org/officeDocument/2006/relationships/tags" Target="../tags/tag1607.xml"/><Relationship Id="rId216" Type="http://schemas.openxmlformats.org/officeDocument/2006/relationships/tags" Target="../tags/tag1642.xml"/><Relationship Id="rId237" Type="http://schemas.openxmlformats.org/officeDocument/2006/relationships/tags" Target="../tags/tag1663.xml"/><Relationship Id="rId22" Type="http://schemas.openxmlformats.org/officeDocument/2006/relationships/tags" Target="../tags/tag1448.xml"/><Relationship Id="rId43" Type="http://schemas.openxmlformats.org/officeDocument/2006/relationships/tags" Target="../tags/tag1469.xml"/><Relationship Id="rId64" Type="http://schemas.openxmlformats.org/officeDocument/2006/relationships/tags" Target="../tags/tag1490.xml"/><Relationship Id="rId118" Type="http://schemas.openxmlformats.org/officeDocument/2006/relationships/tags" Target="../tags/tag1544.xml"/><Relationship Id="rId139" Type="http://schemas.openxmlformats.org/officeDocument/2006/relationships/tags" Target="../tags/tag1565.xml"/><Relationship Id="rId85" Type="http://schemas.openxmlformats.org/officeDocument/2006/relationships/tags" Target="../tags/tag1511.xml"/><Relationship Id="rId150" Type="http://schemas.openxmlformats.org/officeDocument/2006/relationships/tags" Target="../tags/tag1576.xml"/><Relationship Id="rId171" Type="http://schemas.openxmlformats.org/officeDocument/2006/relationships/tags" Target="../tags/tag1597.xml"/><Relationship Id="rId192" Type="http://schemas.openxmlformats.org/officeDocument/2006/relationships/tags" Target="../tags/tag1618.xml"/><Relationship Id="rId206" Type="http://schemas.openxmlformats.org/officeDocument/2006/relationships/tags" Target="../tags/tag1632.xml"/><Relationship Id="rId227" Type="http://schemas.openxmlformats.org/officeDocument/2006/relationships/tags" Target="../tags/tag1653.xml"/><Relationship Id="rId201" Type="http://schemas.openxmlformats.org/officeDocument/2006/relationships/tags" Target="../tags/tag1627.xml"/><Relationship Id="rId222" Type="http://schemas.openxmlformats.org/officeDocument/2006/relationships/tags" Target="../tags/tag1648.xml"/><Relationship Id="rId12" Type="http://schemas.openxmlformats.org/officeDocument/2006/relationships/tags" Target="../tags/tag1438.xml"/><Relationship Id="rId17" Type="http://schemas.openxmlformats.org/officeDocument/2006/relationships/tags" Target="../tags/tag1443.xml"/><Relationship Id="rId33" Type="http://schemas.openxmlformats.org/officeDocument/2006/relationships/tags" Target="../tags/tag1459.xml"/><Relationship Id="rId38" Type="http://schemas.openxmlformats.org/officeDocument/2006/relationships/tags" Target="../tags/tag1464.xml"/><Relationship Id="rId59" Type="http://schemas.openxmlformats.org/officeDocument/2006/relationships/tags" Target="../tags/tag1485.xml"/><Relationship Id="rId103" Type="http://schemas.openxmlformats.org/officeDocument/2006/relationships/tags" Target="../tags/tag1529.xml"/><Relationship Id="rId108" Type="http://schemas.openxmlformats.org/officeDocument/2006/relationships/tags" Target="../tags/tag1534.xml"/><Relationship Id="rId124" Type="http://schemas.openxmlformats.org/officeDocument/2006/relationships/tags" Target="../tags/tag1550.xml"/><Relationship Id="rId129" Type="http://schemas.openxmlformats.org/officeDocument/2006/relationships/tags" Target="../tags/tag1555.xml"/><Relationship Id="rId54" Type="http://schemas.openxmlformats.org/officeDocument/2006/relationships/tags" Target="../tags/tag1480.xml"/><Relationship Id="rId70" Type="http://schemas.openxmlformats.org/officeDocument/2006/relationships/tags" Target="../tags/tag1496.xml"/><Relationship Id="rId75" Type="http://schemas.openxmlformats.org/officeDocument/2006/relationships/tags" Target="../tags/tag1501.xml"/><Relationship Id="rId91" Type="http://schemas.openxmlformats.org/officeDocument/2006/relationships/tags" Target="../tags/tag1517.xml"/><Relationship Id="rId96" Type="http://schemas.openxmlformats.org/officeDocument/2006/relationships/tags" Target="../tags/tag1522.xml"/><Relationship Id="rId140" Type="http://schemas.openxmlformats.org/officeDocument/2006/relationships/tags" Target="../tags/tag1566.xml"/><Relationship Id="rId145" Type="http://schemas.openxmlformats.org/officeDocument/2006/relationships/tags" Target="../tags/tag1571.xml"/><Relationship Id="rId161" Type="http://schemas.openxmlformats.org/officeDocument/2006/relationships/tags" Target="../tags/tag1587.xml"/><Relationship Id="rId166" Type="http://schemas.openxmlformats.org/officeDocument/2006/relationships/tags" Target="../tags/tag1592.xml"/><Relationship Id="rId182" Type="http://schemas.openxmlformats.org/officeDocument/2006/relationships/tags" Target="../tags/tag1608.xml"/><Relationship Id="rId187" Type="http://schemas.openxmlformats.org/officeDocument/2006/relationships/tags" Target="../tags/tag1613.xml"/><Relationship Id="rId217" Type="http://schemas.openxmlformats.org/officeDocument/2006/relationships/tags" Target="../tags/tag1643.xml"/><Relationship Id="rId1" Type="http://schemas.openxmlformats.org/officeDocument/2006/relationships/tags" Target="../tags/tag1427.xml"/><Relationship Id="rId6" Type="http://schemas.openxmlformats.org/officeDocument/2006/relationships/tags" Target="../tags/tag1432.xml"/><Relationship Id="rId212" Type="http://schemas.openxmlformats.org/officeDocument/2006/relationships/tags" Target="../tags/tag1638.xml"/><Relationship Id="rId233" Type="http://schemas.openxmlformats.org/officeDocument/2006/relationships/tags" Target="../tags/tag1659.xml"/><Relationship Id="rId238" Type="http://schemas.openxmlformats.org/officeDocument/2006/relationships/tags" Target="../tags/tag1664.xml"/><Relationship Id="rId23" Type="http://schemas.openxmlformats.org/officeDocument/2006/relationships/tags" Target="../tags/tag1449.xml"/><Relationship Id="rId28" Type="http://schemas.openxmlformats.org/officeDocument/2006/relationships/tags" Target="../tags/tag1454.xml"/><Relationship Id="rId49" Type="http://schemas.openxmlformats.org/officeDocument/2006/relationships/tags" Target="../tags/tag1475.xml"/><Relationship Id="rId114" Type="http://schemas.openxmlformats.org/officeDocument/2006/relationships/tags" Target="../tags/tag1540.xml"/><Relationship Id="rId119" Type="http://schemas.openxmlformats.org/officeDocument/2006/relationships/tags" Target="../tags/tag1545.xml"/><Relationship Id="rId44" Type="http://schemas.openxmlformats.org/officeDocument/2006/relationships/tags" Target="../tags/tag1470.xml"/><Relationship Id="rId60" Type="http://schemas.openxmlformats.org/officeDocument/2006/relationships/tags" Target="../tags/tag1486.xml"/><Relationship Id="rId65" Type="http://schemas.openxmlformats.org/officeDocument/2006/relationships/tags" Target="../tags/tag1491.xml"/><Relationship Id="rId81" Type="http://schemas.openxmlformats.org/officeDocument/2006/relationships/tags" Target="../tags/tag1507.xml"/><Relationship Id="rId86" Type="http://schemas.openxmlformats.org/officeDocument/2006/relationships/tags" Target="../tags/tag1512.xml"/><Relationship Id="rId130" Type="http://schemas.openxmlformats.org/officeDocument/2006/relationships/tags" Target="../tags/tag1556.xml"/><Relationship Id="rId135" Type="http://schemas.openxmlformats.org/officeDocument/2006/relationships/tags" Target="../tags/tag1561.xml"/><Relationship Id="rId151" Type="http://schemas.openxmlformats.org/officeDocument/2006/relationships/tags" Target="../tags/tag1577.xml"/><Relationship Id="rId156" Type="http://schemas.openxmlformats.org/officeDocument/2006/relationships/tags" Target="../tags/tag1582.xml"/><Relationship Id="rId177" Type="http://schemas.openxmlformats.org/officeDocument/2006/relationships/tags" Target="../tags/tag1603.xml"/><Relationship Id="rId198" Type="http://schemas.openxmlformats.org/officeDocument/2006/relationships/tags" Target="../tags/tag1624.xml"/><Relationship Id="rId172" Type="http://schemas.openxmlformats.org/officeDocument/2006/relationships/tags" Target="../tags/tag1598.xml"/><Relationship Id="rId193" Type="http://schemas.openxmlformats.org/officeDocument/2006/relationships/tags" Target="../tags/tag1619.xml"/><Relationship Id="rId202" Type="http://schemas.openxmlformats.org/officeDocument/2006/relationships/tags" Target="../tags/tag1628.xml"/><Relationship Id="rId207" Type="http://schemas.openxmlformats.org/officeDocument/2006/relationships/tags" Target="../tags/tag1633.xml"/><Relationship Id="rId223" Type="http://schemas.openxmlformats.org/officeDocument/2006/relationships/tags" Target="../tags/tag1649.xml"/><Relationship Id="rId228" Type="http://schemas.openxmlformats.org/officeDocument/2006/relationships/tags" Target="../tags/tag1654.xml"/><Relationship Id="rId13" Type="http://schemas.openxmlformats.org/officeDocument/2006/relationships/tags" Target="../tags/tag1439.xml"/><Relationship Id="rId18" Type="http://schemas.openxmlformats.org/officeDocument/2006/relationships/tags" Target="../tags/tag1444.xml"/><Relationship Id="rId39" Type="http://schemas.openxmlformats.org/officeDocument/2006/relationships/tags" Target="../tags/tag1465.xml"/><Relationship Id="rId109" Type="http://schemas.openxmlformats.org/officeDocument/2006/relationships/tags" Target="../tags/tag1535.xml"/><Relationship Id="rId34" Type="http://schemas.openxmlformats.org/officeDocument/2006/relationships/tags" Target="../tags/tag1460.xml"/><Relationship Id="rId50" Type="http://schemas.openxmlformats.org/officeDocument/2006/relationships/tags" Target="../tags/tag1476.xml"/><Relationship Id="rId55" Type="http://schemas.openxmlformats.org/officeDocument/2006/relationships/tags" Target="../tags/tag1481.xml"/><Relationship Id="rId76" Type="http://schemas.openxmlformats.org/officeDocument/2006/relationships/tags" Target="../tags/tag1502.xml"/><Relationship Id="rId97" Type="http://schemas.openxmlformats.org/officeDocument/2006/relationships/tags" Target="../tags/tag1523.xml"/><Relationship Id="rId104" Type="http://schemas.openxmlformats.org/officeDocument/2006/relationships/tags" Target="../tags/tag1530.xml"/><Relationship Id="rId120" Type="http://schemas.openxmlformats.org/officeDocument/2006/relationships/tags" Target="../tags/tag1546.xml"/><Relationship Id="rId125" Type="http://schemas.openxmlformats.org/officeDocument/2006/relationships/tags" Target="../tags/tag1551.xml"/><Relationship Id="rId141" Type="http://schemas.openxmlformats.org/officeDocument/2006/relationships/tags" Target="../tags/tag1567.xml"/><Relationship Id="rId146" Type="http://schemas.openxmlformats.org/officeDocument/2006/relationships/tags" Target="../tags/tag1572.xml"/><Relationship Id="rId167" Type="http://schemas.openxmlformats.org/officeDocument/2006/relationships/tags" Target="../tags/tag1593.xml"/><Relationship Id="rId188" Type="http://schemas.openxmlformats.org/officeDocument/2006/relationships/tags" Target="../tags/tag1614.xml"/><Relationship Id="rId7" Type="http://schemas.openxmlformats.org/officeDocument/2006/relationships/tags" Target="../tags/tag1433.xml"/><Relationship Id="rId71" Type="http://schemas.openxmlformats.org/officeDocument/2006/relationships/tags" Target="../tags/tag1497.xml"/><Relationship Id="rId92" Type="http://schemas.openxmlformats.org/officeDocument/2006/relationships/tags" Target="../tags/tag1518.xml"/><Relationship Id="rId162" Type="http://schemas.openxmlformats.org/officeDocument/2006/relationships/tags" Target="../tags/tag1588.xml"/><Relationship Id="rId183" Type="http://schemas.openxmlformats.org/officeDocument/2006/relationships/tags" Target="../tags/tag1609.xml"/><Relationship Id="rId213" Type="http://schemas.openxmlformats.org/officeDocument/2006/relationships/tags" Target="../tags/tag1639.xml"/><Relationship Id="rId218" Type="http://schemas.openxmlformats.org/officeDocument/2006/relationships/tags" Target="../tags/tag1644.xml"/><Relationship Id="rId234" Type="http://schemas.openxmlformats.org/officeDocument/2006/relationships/tags" Target="../tags/tag1660.xml"/><Relationship Id="rId239" Type="http://schemas.openxmlformats.org/officeDocument/2006/relationships/tags" Target="../tags/tag1665.xml"/><Relationship Id="rId2" Type="http://schemas.openxmlformats.org/officeDocument/2006/relationships/tags" Target="../tags/tag1428.xml"/><Relationship Id="rId29" Type="http://schemas.openxmlformats.org/officeDocument/2006/relationships/tags" Target="../tags/tag1455.xml"/><Relationship Id="rId24" Type="http://schemas.openxmlformats.org/officeDocument/2006/relationships/tags" Target="../tags/tag1450.xml"/><Relationship Id="rId40" Type="http://schemas.openxmlformats.org/officeDocument/2006/relationships/tags" Target="../tags/tag1466.xml"/><Relationship Id="rId45" Type="http://schemas.openxmlformats.org/officeDocument/2006/relationships/tags" Target="../tags/tag1471.xml"/><Relationship Id="rId66" Type="http://schemas.openxmlformats.org/officeDocument/2006/relationships/tags" Target="../tags/tag1492.xml"/><Relationship Id="rId87" Type="http://schemas.openxmlformats.org/officeDocument/2006/relationships/tags" Target="../tags/tag1513.xml"/><Relationship Id="rId110" Type="http://schemas.openxmlformats.org/officeDocument/2006/relationships/tags" Target="../tags/tag1536.xml"/><Relationship Id="rId115" Type="http://schemas.openxmlformats.org/officeDocument/2006/relationships/tags" Target="../tags/tag1541.xml"/><Relationship Id="rId131" Type="http://schemas.openxmlformats.org/officeDocument/2006/relationships/tags" Target="../tags/tag1557.xml"/><Relationship Id="rId136" Type="http://schemas.openxmlformats.org/officeDocument/2006/relationships/tags" Target="../tags/tag1562.xml"/><Relationship Id="rId157" Type="http://schemas.openxmlformats.org/officeDocument/2006/relationships/tags" Target="../tags/tag1583.xml"/><Relationship Id="rId178" Type="http://schemas.openxmlformats.org/officeDocument/2006/relationships/tags" Target="../tags/tag1604.xml"/><Relationship Id="rId61" Type="http://schemas.openxmlformats.org/officeDocument/2006/relationships/tags" Target="../tags/tag1487.xml"/><Relationship Id="rId82" Type="http://schemas.openxmlformats.org/officeDocument/2006/relationships/tags" Target="../tags/tag1508.xml"/><Relationship Id="rId152" Type="http://schemas.openxmlformats.org/officeDocument/2006/relationships/tags" Target="../tags/tag1578.xml"/><Relationship Id="rId173" Type="http://schemas.openxmlformats.org/officeDocument/2006/relationships/tags" Target="../tags/tag1599.xml"/><Relationship Id="rId194" Type="http://schemas.openxmlformats.org/officeDocument/2006/relationships/tags" Target="../tags/tag1620.xml"/><Relationship Id="rId199" Type="http://schemas.openxmlformats.org/officeDocument/2006/relationships/tags" Target="../tags/tag1625.xml"/><Relationship Id="rId203" Type="http://schemas.openxmlformats.org/officeDocument/2006/relationships/tags" Target="../tags/tag1629.xml"/><Relationship Id="rId208" Type="http://schemas.openxmlformats.org/officeDocument/2006/relationships/tags" Target="../tags/tag1634.xml"/><Relationship Id="rId229" Type="http://schemas.openxmlformats.org/officeDocument/2006/relationships/tags" Target="../tags/tag1655.xml"/><Relationship Id="rId19" Type="http://schemas.openxmlformats.org/officeDocument/2006/relationships/tags" Target="../tags/tag1445.xml"/><Relationship Id="rId224" Type="http://schemas.openxmlformats.org/officeDocument/2006/relationships/tags" Target="../tags/tag1650.xml"/><Relationship Id="rId240" Type="http://schemas.openxmlformats.org/officeDocument/2006/relationships/tags" Target="../tags/tag1666.xml"/><Relationship Id="rId14" Type="http://schemas.openxmlformats.org/officeDocument/2006/relationships/tags" Target="../tags/tag1440.xml"/><Relationship Id="rId30" Type="http://schemas.openxmlformats.org/officeDocument/2006/relationships/tags" Target="../tags/tag1456.xml"/><Relationship Id="rId35" Type="http://schemas.openxmlformats.org/officeDocument/2006/relationships/tags" Target="../tags/tag1461.xml"/><Relationship Id="rId56" Type="http://schemas.openxmlformats.org/officeDocument/2006/relationships/tags" Target="../tags/tag1482.xml"/><Relationship Id="rId77" Type="http://schemas.openxmlformats.org/officeDocument/2006/relationships/tags" Target="../tags/tag1503.xml"/><Relationship Id="rId100" Type="http://schemas.openxmlformats.org/officeDocument/2006/relationships/tags" Target="../tags/tag1526.xml"/><Relationship Id="rId105" Type="http://schemas.openxmlformats.org/officeDocument/2006/relationships/tags" Target="../tags/tag1531.xml"/><Relationship Id="rId126" Type="http://schemas.openxmlformats.org/officeDocument/2006/relationships/tags" Target="../tags/tag1552.xml"/><Relationship Id="rId147" Type="http://schemas.openxmlformats.org/officeDocument/2006/relationships/tags" Target="../tags/tag1573.xml"/><Relationship Id="rId168" Type="http://schemas.openxmlformats.org/officeDocument/2006/relationships/tags" Target="../tags/tag1594.xml"/><Relationship Id="rId8" Type="http://schemas.openxmlformats.org/officeDocument/2006/relationships/tags" Target="../tags/tag1434.xml"/><Relationship Id="rId51" Type="http://schemas.openxmlformats.org/officeDocument/2006/relationships/tags" Target="../tags/tag1477.xml"/><Relationship Id="rId72" Type="http://schemas.openxmlformats.org/officeDocument/2006/relationships/tags" Target="../tags/tag1498.xml"/><Relationship Id="rId93" Type="http://schemas.openxmlformats.org/officeDocument/2006/relationships/tags" Target="../tags/tag1519.xml"/><Relationship Id="rId98" Type="http://schemas.openxmlformats.org/officeDocument/2006/relationships/tags" Target="../tags/tag1524.xml"/><Relationship Id="rId121" Type="http://schemas.openxmlformats.org/officeDocument/2006/relationships/tags" Target="../tags/tag1547.xml"/><Relationship Id="rId142" Type="http://schemas.openxmlformats.org/officeDocument/2006/relationships/tags" Target="../tags/tag1568.xml"/><Relationship Id="rId163" Type="http://schemas.openxmlformats.org/officeDocument/2006/relationships/tags" Target="../tags/tag1589.xml"/><Relationship Id="rId184" Type="http://schemas.openxmlformats.org/officeDocument/2006/relationships/tags" Target="../tags/tag1610.xml"/><Relationship Id="rId189" Type="http://schemas.openxmlformats.org/officeDocument/2006/relationships/tags" Target="../tags/tag1615.xml"/><Relationship Id="rId219" Type="http://schemas.openxmlformats.org/officeDocument/2006/relationships/tags" Target="../tags/tag1645.xml"/><Relationship Id="rId3" Type="http://schemas.openxmlformats.org/officeDocument/2006/relationships/tags" Target="../tags/tag1429.xml"/><Relationship Id="rId214" Type="http://schemas.openxmlformats.org/officeDocument/2006/relationships/tags" Target="../tags/tag1640.xml"/><Relationship Id="rId230" Type="http://schemas.openxmlformats.org/officeDocument/2006/relationships/tags" Target="../tags/tag1656.xml"/><Relationship Id="rId235" Type="http://schemas.openxmlformats.org/officeDocument/2006/relationships/tags" Target="../tags/tag1661.xml"/><Relationship Id="rId25" Type="http://schemas.openxmlformats.org/officeDocument/2006/relationships/tags" Target="../tags/tag1451.xml"/><Relationship Id="rId46" Type="http://schemas.openxmlformats.org/officeDocument/2006/relationships/tags" Target="../tags/tag1472.xml"/><Relationship Id="rId67" Type="http://schemas.openxmlformats.org/officeDocument/2006/relationships/tags" Target="../tags/tag1493.xml"/><Relationship Id="rId116" Type="http://schemas.openxmlformats.org/officeDocument/2006/relationships/tags" Target="../tags/tag1542.xml"/><Relationship Id="rId137" Type="http://schemas.openxmlformats.org/officeDocument/2006/relationships/tags" Target="../tags/tag1563.xml"/><Relationship Id="rId158" Type="http://schemas.openxmlformats.org/officeDocument/2006/relationships/tags" Target="../tags/tag1584.xml"/><Relationship Id="rId20" Type="http://schemas.openxmlformats.org/officeDocument/2006/relationships/tags" Target="../tags/tag1446.xml"/><Relationship Id="rId41" Type="http://schemas.openxmlformats.org/officeDocument/2006/relationships/tags" Target="../tags/tag1467.xml"/><Relationship Id="rId62" Type="http://schemas.openxmlformats.org/officeDocument/2006/relationships/tags" Target="../tags/tag1488.xml"/><Relationship Id="rId83" Type="http://schemas.openxmlformats.org/officeDocument/2006/relationships/tags" Target="../tags/tag1509.xml"/><Relationship Id="rId88" Type="http://schemas.openxmlformats.org/officeDocument/2006/relationships/tags" Target="../tags/tag1514.xml"/><Relationship Id="rId111" Type="http://schemas.openxmlformats.org/officeDocument/2006/relationships/tags" Target="../tags/tag1537.xml"/><Relationship Id="rId132" Type="http://schemas.openxmlformats.org/officeDocument/2006/relationships/tags" Target="../tags/tag1558.xml"/><Relationship Id="rId153" Type="http://schemas.openxmlformats.org/officeDocument/2006/relationships/tags" Target="../tags/tag1579.xml"/><Relationship Id="rId174" Type="http://schemas.openxmlformats.org/officeDocument/2006/relationships/tags" Target="../tags/tag1600.xml"/><Relationship Id="rId179" Type="http://schemas.openxmlformats.org/officeDocument/2006/relationships/tags" Target="../tags/tag1605.xml"/><Relationship Id="rId195" Type="http://schemas.openxmlformats.org/officeDocument/2006/relationships/tags" Target="../tags/tag1621.xml"/><Relationship Id="rId209" Type="http://schemas.openxmlformats.org/officeDocument/2006/relationships/tags" Target="../tags/tag1635.xml"/><Relationship Id="rId190" Type="http://schemas.openxmlformats.org/officeDocument/2006/relationships/tags" Target="../tags/tag1616.xml"/><Relationship Id="rId204" Type="http://schemas.openxmlformats.org/officeDocument/2006/relationships/tags" Target="../tags/tag1630.xml"/><Relationship Id="rId220" Type="http://schemas.openxmlformats.org/officeDocument/2006/relationships/tags" Target="../tags/tag1646.xml"/><Relationship Id="rId225" Type="http://schemas.openxmlformats.org/officeDocument/2006/relationships/tags" Target="../tags/tag1651.xml"/><Relationship Id="rId241" Type="http://schemas.openxmlformats.org/officeDocument/2006/relationships/slideLayout" Target="../slideLayouts/slideLayout1.xml"/><Relationship Id="rId15" Type="http://schemas.openxmlformats.org/officeDocument/2006/relationships/tags" Target="../tags/tag1441.xml"/><Relationship Id="rId36" Type="http://schemas.openxmlformats.org/officeDocument/2006/relationships/tags" Target="../tags/tag1462.xml"/><Relationship Id="rId57" Type="http://schemas.openxmlformats.org/officeDocument/2006/relationships/tags" Target="../tags/tag1483.xml"/><Relationship Id="rId106" Type="http://schemas.openxmlformats.org/officeDocument/2006/relationships/tags" Target="../tags/tag1532.xml"/><Relationship Id="rId127" Type="http://schemas.openxmlformats.org/officeDocument/2006/relationships/tags" Target="../tags/tag1553.xml"/><Relationship Id="rId10" Type="http://schemas.openxmlformats.org/officeDocument/2006/relationships/tags" Target="../tags/tag1436.xml"/><Relationship Id="rId31" Type="http://schemas.openxmlformats.org/officeDocument/2006/relationships/tags" Target="../tags/tag1457.xml"/><Relationship Id="rId52" Type="http://schemas.openxmlformats.org/officeDocument/2006/relationships/tags" Target="../tags/tag1478.xml"/><Relationship Id="rId73" Type="http://schemas.openxmlformats.org/officeDocument/2006/relationships/tags" Target="../tags/tag1499.xml"/><Relationship Id="rId78" Type="http://schemas.openxmlformats.org/officeDocument/2006/relationships/tags" Target="../tags/tag1504.xml"/><Relationship Id="rId94" Type="http://schemas.openxmlformats.org/officeDocument/2006/relationships/tags" Target="../tags/tag1520.xml"/><Relationship Id="rId99" Type="http://schemas.openxmlformats.org/officeDocument/2006/relationships/tags" Target="../tags/tag1525.xml"/><Relationship Id="rId101" Type="http://schemas.openxmlformats.org/officeDocument/2006/relationships/tags" Target="../tags/tag1527.xml"/><Relationship Id="rId122" Type="http://schemas.openxmlformats.org/officeDocument/2006/relationships/tags" Target="../tags/tag1548.xml"/><Relationship Id="rId143" Type="http://schemas.openxmlformats.org/officeDocument/2006/relationships/tags" Target="../tags/tag1569.xml"/><Relationship Id="rId148" Type="http://schemas.openxmlformats.org/officeDocument/2006/relationships/tags" Target="../tags/tag1574.xml"/><Relationship Id="rId164" Type="http://schemas.openxmlformats.org/officeDocument/2006/relationships/tags" Target="../tags/tag1590.xml"/><Relationship Id="rId169" Type="http://schemas.openxmlformats.org/officeDocument/2006/relationships/tags" Target="../tags/tag1595.xml"/><Relationship Id="rId185" Type="http://schemas.openxmlformats.org/officeDocument/2006/relationships/tags" Target="../tags/tag1611.xml"/><Relationship Id="rId4" Type="http://schemas.openxmlformats.org/officeDocument/2006/relationships/tags" Target="../tags/tag1430.xml"/><Relationship Id="rId9" Type="http://schemas.openxmlformats.org/officeDocument/2006/relationships/tags" Target="../tags/tag1435.xml"/><Relationship Id="rId180" Type="http://schemas.openxmlformats.org/officeDocument/2006/relationships/tags" Target="../tags/tag1606.xml"/><Relationship Id="rId210" Type="http://schemas.openxmlformats.org/officeDocument/2006/relationships/tags" Target="../tags/tag1636.xml"/><Relationship Id="rId215" Type="http://schemas.openxmlformats.org/officeDocument/2006/relationships/tags" Target="../tags/tag1641.xml"/><Relationship Id="rId236" Type="http://schemas.openxmlformats.org/officeDocument/2006/relationships/tags" Target="../tags/tag1662.xml"/><Relationship Id="rId26" Type="http://schemas.openxmlformats.org/officeDocument/2006/relationships/tags" Target="../tags/tag1452.xml"/><Relationship Id="rId231" Type="http://schemas.openxmlformats.org/officeDocument/2006/relationships/tags" Target="../tags/tag1657.xml"/><Relationship Id="rId47" Type="http://schemas.openxmlformats.org/officeDocument/2006/relationships/tags" Target="../tags/tag1473.xml"/><Relationship Id="rId68" Type="http://schemas.openxmlformats.org/officeDocument/2006/relationships/tags" Target="../tags/tag1494.xml"/><Relationship Id="rId89" Type="http://schemas.openxmlformats.org/officeDocument/2006/relationships/tags" Target="../tags/tag1515.xml"/><Relationship Id="rId112" Type="http://schemas.openxmlformats.org/officeDocument/2006/relationships/tags" Target="../tags/tag1538.xml"/><Relationship Id="rId133" Type="http://schemas.openxmlformats.org/officeDocument/2006/relationships/tags" Target="../tags/tag1559.xml"/><Relationship Id="rId154" Type="http://schemas.openxmlformats.org/officeDocument/2006/relationships/tags" Target="../tags/tag1580.xml"/><Relationship Id="rId175" Type="http://schemas.openxmlformats.org/officeDocument/2006/relationships/tags" Target="../tags/tag1601.xml"/><Relationship Id="rId196" Type="http://schemas.openxmlformats.org/officeDocument/2006/relationships/tags" Target="../tags/tag1622.xml"/><Relationship Id="rId200" Type="http://schemas.openxmlformats.org/officeDocument/2006/relationships/tags" Target="../tags/tag1626.xml"/><Relationship Id="rId16" Type="http://schemas.openxmlformats.org/officeDocument/2006/relationships/tags" Target="../tags/tag1442.xml"/><Relationship Id="rId221" Type="http://schemas.openxmlformats.org/officeDocument/2006/relationships/tags" Target="../tags/tag1647.xml"/><Relationship Id="rId37" Type="http://schemas.openxmlformats.org/officeDocument/2006/relationships/tags" Target="../tags/tag1463.xml"/><Relationship Id="rId58" Type="http://schemas.openxmlformats.org/officeDocument/2006/relationships/tags" Target="../tags/tag1484.xml"/><Relationship Id="rId79" Type="http://schemas.openxmlformats.org/officeDocument/2006/relationships/tags" Target="../tags/tag1505.xml"/><Relationship Id="rId102" Type="http://schemas.openxmlformats.org/officeDocument/2006/relationships/tags" Target="../tags/tag1528.xml"/><Relationship Id="rId123" Type="http://schemas.openxmlformats.org/officeDocument/2006/relationships/tags" Target="../tags/tag1549.xml"/><Relationship Id="rId144" Type="http://schemas.openxmlformats.org/officeDocument/2006/relationships/tags" Target="../tags/tag1570.xml"/><Relationship Id="rId90" Type="http://schemas.openxmlformats.org/officeDocument/2006/relationships/tags" Target="../tags/tag1516.xml"/><Relationship Id="rId165" Type="http://schemas.openxmlformats.org/officeDocument/2006/relationships/tags" Target="../tags/tag1591.xml"/><Relationship Id="rId186" Type="http://schemas.openxmlformats.org/officeDocument/2006/relationships/tags" Target="../tags/tag1612.xml"/><Relationship Id="rId211" Type="http://schemas.openxmlformats.org/officeDocument/2006/relationships/tags" Target="../tags/tag1637.xml"/><Relationship Id="rId232" Type="http://schemas.openxmlformats.org/officeDocument/2006/relationships/tags" Target="../tags/tag1658.xml"/><Relationship Id="rId27" Type="http://schemas.openxmlformats.org/officeDocument/2006/relationships/tags" Target="../tags/tag1453.xml"/><Relationship Id="rId48" Type="http://schemas.openxmlformats.org/officeDocument/2006/relationships/tags" Target="../tags/tag1474.xml"/><Relationship Id="rId69" Type="http://schemas.openxmlformats.org/officeDocument/2006/relationships/tags" Target="../tags/tag1495.xml"/><Relationship Id="rId113" Type="http://schemas.openxmlformats.org/officeDocument/2006/relationships/tags" Target="../tags/tag1539.xml"/><Relationship Id="rId134" Type="http://schemas.openxmlformats.org/officeDocument/2006/relationships/tags" Target="../tags/tag1560.xml"/><Relationship Id="rId80" Type="http://schemas.openxmlformats.org/officeDocument/2006/relationships/tags" Target="../tags/tag1506.xml"/><Relationship Id="rId155" Type="http://schemas.openxmlformats.org/officeDocument/2006/relationships/tags" Target="../tags/tag1581.xml"/><Relationship Id="rId176" Type="http://schemas.openxmlformats.org/officeDocument/2006/relationships/tags" Target="../tags/tag1602.xml"/><Relationship Id="rId197" Type="http://schemas.openxmlformats.org/officeDocument/2006/relationships/tags" Target="../tags/tag16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333" name="SMARTInkShape-Group83"/>
          <p:cNvGrpSpPr/>
          <p:nvPr/>
        </p:nvGrpSpPr>
        <p:grpSpPr>
          <a:xfrm>
            <a:off x="7366000" y="5740400"/>
            <a:ext cx="2644237" cy="818846"/>
            <a:chOff x="7366000" y="5740400"/>
            <a:chExt cx="2644237" cy="818846"/>
          </a:xfrm>
        </p:grpSpPr>
        <p:sp>
          <p:nvSpPr>
            <p:cNvPr id="306" name="SMARTInkShape-506"/>
            <p:cNvSpPr/>
            <p:nvPr>
              <p:custDataLst>
                <p:tags r:id="rId246"/>
              </p:custDataLst>
            </p:nvPr>
          </p:nvSpPr>
          <p:spPr>
            <a:xfrm>
              <a:off x="7529874" y="5949950"/>
              <a:ext cx="286977" cy="264057"/>
            </a:xfrm>
            <a:custGeom>
              <a:avLst/>
              <a:gdLst/>
              <a:ahLst/>
              <a:cxnLst/>
              <a:rect l="0" t="0" r="0" b="0"/>
              <a:pathLst>
                <a:path w="286977" h="264057">
                  <a:moveTo>
                    <a:pt x="248876" y="0"/>
                  </a:moveTo>
                  <a:lnTo>
                    <a:pt x="248876" y="0"/>
                  </a:lnTo>
                  <a:lnTo>
                    <a:pt x="245505" y="0"/>
                  </a:lnTo>
                  <a:lnTo>
                    <a:pt x="204418" y="21661"/>
                  </a:lnTo>
                  <a:lnTo>
                    <a:pt x="165226" y="35425"/>
                  </a:lnTo>
                  <a:lnTo>
                    <a:pt x="118179" y="56044"/>
                  </a:lnTo>
                  <a:lnTo>
                    <a:pt x="71313" y="75872"/>
                  </a:lnTo>
                  <a:lnTo>
                    <a:pt x="33068" y="97794"/>
                  </a:lnTo>
                  <a:lnTo>
                    <a:pt x="30920" y="100473"/>
                  </a:lnTo>
                  <a:lnTo>
                    <a:pt x="28534" y="107214"/>
                  </a:lnTo>
                  <a:lnTo>
                    <a:pt x="30720" y="110282"/>
                  </a:lnTo>
                  <a:lnTo>
                    <a:pt x="40675" y="115572"/>
                  </a:lnTo>
                  <a:lnTo>
                    <a:pt x="81613" y="124716"/>
                  </a:lnTo>
                  <a:lnTo>
                    <a:pt x="124370" y="131184"/>
                  </a:lnTo>
                  <a:lnTo>
                    <a:pt x="167733" y="141571"/>
                  </a:lnTo>
                  <a:lnTo>
                    <a:pt x="175731" y="145180"/>
                  </a:lnTo>
                  <a:lnTo>
                    <a:pt x="180357" y="148999"/>
                  </a:lnTo>
                  <a:lnTo>
                    <a:pt x="182736" y="152955"/>
                  </a:lnTo>
                  <a:lnTo>
                    <a:pt x="183616" y="157003"/>
                  </a:lnTo>
                  <a:lnTo>
                    <a:pt x="177068" y="169027"/>
                  </a:lnTo>
                  <a:lnTo>
                    <a:pt x="161928" y="183779"/>
                  </a:lnTo>
                  <a:lnTo>
                    <a:pt x="120964" y="207245"/>
                  </a:lnTo>
                  <a:lnTo>
                    <a:pt x="86898" y="221225"/>
                  </a:lnTo>
                  <a:lnTo>
                    <a:pt x="42133" y="240995"/>
                  </a:lnTo>
                  <a:lnTo>
                    <a:pt x="0" y="263792"/>
                  </a:lnTo>
                  <a:lnTo>
                    <a:pt x="1820" y="264056"/>
                  </a:lnTo>
                  <a:lnTo>
                    <a:pt x="35732" y="261291"/>
                  </a:lnTo>
                  <a:lnTo>
                    <a:pt x="66657" y="260062"/>
                  </a:lnTo>
                  <a:lnTo>
                    <a:pt x="106271" y="257165"/>
                  </a:lnTo>
                  <a:lnTo>
                    <a:pt x="153511" y="253524"/>
                  </a:lnTo>
                  <a:lnTo>
                    <a:pt x="178948" y="251566"/>
                  </a:lnTo>
                  <a:lnTo>
                    <a:pt x="224147" y="249391"/>
                  </a:lnTo>
                  <a:lnTo>
                    <a:pt x="28697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07"/>
            <p:cNvSpPr/>
            <p:nvPr>
              <p:custDataLst>
                <p:tags r:id="rId247"/>
              </p:custDataLst>
            </p:nvPr>
          </p:nvSpPr>
          <p:spPr>
            <a:xfrm>
              <a:off x="7442200" y="6381750"/>
              <a:ext cx="33824" cy="177496"/>
            </a:xfrm>
            <a:custGeom>
              <a:avLst/>
              <a:gdLst/>
              <a:ahLst/>
              <a:cxnLst/>
              <a:rect l="0" t="0" r="0" b="0"/>
              <a:pathLst>
                <a:path w="33824" h="177496">
                  <a:moveTo>
                    <a:pt x="6350" y="0"/>
                  </a:moveTo>
                  <a:lnTo>
                    <a:pt x="6350" y="0"/>
                  </a:lnTo>
                  <a:lnTo>
                    <a:pt x="6350" y="6741"/>
                  </a:lnTo>
                  <a:lnTo>
                    <a:pt x="25172" y="51063"/>
                  </a:lnTo>
                  <a:lnTo>
                    <a:pt x="33823" y="79623"/>
                  </a:lnTo>
                  <a:lnTo>
                    <a:pt x="32257" y="125861"/>
                  </a:lnTo>
                  <a:lnTo>
                    <a:pt x="31144" y="147106"/>
                  </a:lnTo>
                  <a:lnTo>
                    <a:pt x="26295" y="165822"/>
                  </a:lnTo>
                  <a:lnTo>
                    <a:pt x="25291" y="167698"/>
                  </a:lnTo>
                  <a:lnTo>
                    <a:pt x="23916" y="168949"/>
                  </a:lnTo>
                  <a:lnTo>
                    <a:pt x="18610" y="172589"/>
                  </a:lnTo>
                  <a:lnTo>
                    <a:pt x="13867" y="176772"/>
                  </a:lnTo>
                  <a:lnTo>
                    <a:pt x="9675" y="177495"/>
                  </a:lnTo>
                  <a:lnTo>
                    <a:pt x="7862" y="176185"/>
                  </a:lnTo>
                  <a:lnTo>
                    <a:pt x="3964" y="17096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08"/>
            <p:cNvSpPr/>
            <p:nvPr>
              <p:custDataLst>
                <p:tags r:id="rId248"/>
              </p:custDataLst>
            </p:nvPr>
          </p:nvSpPr>
          <p:spPr>
            <a:xfrm>
              <a:off x="7366000" y="629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09"/>
            <p:cNvSpPr/>
            <p:nvPr>
              <p:custDataLst>
                <p:tags r:id="rId249"/>
              </p:custDataLst>
            </p:nvPr>
          </p:nvSpPr>
          <p:spPr>
            <a:xfrm>
              <a:off x="7512050" y="63436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1"/>
                  </a:lnTo>
                  <a:lnTo>
                    <a:pt x="47410" y="2037"/>
                  </a:lnTo>
                  <a:lnTo>
                    <a:pt x="92852" y="26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10"/>
            <p:cNvSpPr/>
            <p:nvPr>
              <p:custDataLst>
                <p:tags r:id="rId250"/>
              </p:custDataLst>
            </p:nvPr>
          </p:nvSpPr>
          <p:spPr>
            <a:xfrm>
              <a:off x="7512050" y="64071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2243" y="11995"/>
                  </a:lnTo>
                  <a:lnTo>
                    <a:pt x="54401" y="623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11"/>
            <p:cNvSpPr/>
            <p:nvPr>
              <p:custDataLst>
                <p:tags r:id="rId251"/>
              </p:custDataLst>
            </p:nvPr>
          </p:nvSpPr>
          <p:spPr>
            <a:xfrm>
              <a:off x="7689850" y="63309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10126" y="15914"/>
                  </a:lnTo>
                  <a:lnTo>
                    <a:pt x="12549" y="63255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12"/>
            <p:cNvSpPr/>
            <p:nvPr>
              <p:custDataLst>
                <p:tags r:id="rId252"/>
              </p:custDataLst>
            </p:nvPr>
          </p:nvSpPr>
          <p:spPr>
            <a:xfrm>
              <a:off x="7537448" y="5793344"/>
              <a:ext cx="99826" cy="117562"/>
            </a:xfrm>
            <a:custGeom>
              <a:avLst/>
              <a:gdLst/>
              <a:ahLst/>
              <a:cxnLst/>
              <a:rect l="0" t="0" r="0" b="0"/>
              <a:pathLst>
                <a:path w="99826" h="117562">
                  <a:moveTo>
                    <a:pt x="2" y="42306"/>
                  </a:moveTo>
                  <a:lnTo>
                    <a:pt x="2" y="42306"/>
                  </a:lnTo>
                  <a:lnTo>
                    <a:pt x="0" y="36218"/>
                  </a:lnTo>
                  <a:lnTo>
                    <a:pt x="4366" y="51922"/>
                  </a:lnTo>
                  <a:lnTo>
                    <a:pt x="9836" y="96400"/>
                  </a:lnTo>
                  <a:lnTo>
                    <a:pt x="8370" y="107739"/>
                  </a:lnTo>
                  <a:lnTo>
                    <a:pt x="6991" y="111329"/>
                  </a:lnTo>
                  <a:lnTo>
                    <a:pt x="5368" y="113721"/>
                  </a:lnTo>
                  <a:lnTo>
                    <a:pt x="1062" y="117561"/>
                  </a:lnTo>
                  <a:lnTo>
                    <a:pt x="707" y="117170"/>
                  </a:lnTo>
                  <a:lnTo>
                    <a:pt x="211" y="111133"/>
                  </a:lnTo>
                  <a:lnTo>
                    <a:pt x="3400" y="70297"/>
                  </a:lnTo>
                  <a:lnTo>
                    <a:pt x="15908" y="33358"/>
                  </a:lnTo>
                  <a:lnTo>
                    <a:pt x="23770" y="18573"/>
                  </a:lnTo>
                  <a:lnTo>
                    <a:pt x="33850" y="8710"/>
                  </a:lnTo>
                  <a:lnTo>
                    <a:pt x="44678" y="2680"/>
                  </a:lnTo>
                  <a:lnTo>
                    <a:pt x="54195" y="0"/>
                  </a:lnTo>
                  <a:lnTo>
                    <a:pt x="61246" y="691"/>
                  </a:lnTo>
                  <a:lnTo>
                    <a:pt x="67438" y="4054"/>
                  </a:lnTo>
                  <a:lnTo>
                    <a:pt x="82912" y="19593"/>
                  </a:lnTo>
                  <a:lnTo>
                    <a:pt x="90472" y="31505"/>
                  </a:lnTo>
                  <a:lnTo>
                    <a:pt x="97991" y="53374"/>
                  </a:lnTo>
                  <a:lnTo>
                    <a:pt x="99825" y="72867"/>
                  </a:lnTo>
                  <a:lnTo>
                    <a:pt x="95252" y="93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13"/>
            <p:cNvSpPr/>
            <p:nvPr>
              <p:custDataLst>
                <p:tags r:id="rId253"/>
              </p:custDataLst>
            </p:nvPr>
          </p:nvSpPr>
          <p:spPr>
            <a:xfrm>
              <a:off x="7928691" y="5870106"/>
              <a:ext cx="97375" cy="317759"/>
            </a:xfrm>
            <a:custGeom>
              <a:avLst/>
              <a:gdLst/>
              <a:ahLst/>
              <a:cxnLst/>
              <a:rect l="0" t="0" r="0" b="0"/>
              <a:pathLst>
                <a:path w="97375" h="317759">
                  <a:moveTo>
                    <a:pt x="15159" y="149694"/>
                  </a:moveTo>
                  <a:lnTo>
                    <a:pt x="15159" y="149694"/>
                  </a:lnTo>
                  <a:lnTo>
                    <a:pt x="20626" y="191789"/>
                  </a:lnTo>
                  <a:lnTo>
                    <a:pt x="20627" y="238677"/>
                  </a:lnTo>
                  <a:lnTo>
                    <a:pt x="14567" y="280760"/>
                  </a:lnTo>
                  <a:lnTo>
                    <a:pt x="9146" y="317758"/>
                  </a:lnTo>
                  <a:lnTo>
                    <a:pt x="8328" y="317476"/>
                  </a:lnTo>
                  <a:lnTo>
                    <a:pt x="5537" y="313398"/>
                  </a:lnTo>
                  <a:lnTo>
                    <a:pt x="0" y="293057"/>
                  </a:lnTo>
                  <a:lnTo>
                    <a:pt x="633" y="247832"/>
                  </a:lnTo>
                  <a:lnTo>
                    <a:pt x="1947" y="224292"/>
                  </a:lnTo>
                  <a:lnTo>
                    <a:pt x="3529" y="196604"/>
                  </a:lnTo>
                  <a:lnTo>
                    <a:pt x="5289" y="166150"/>
                  </a:lnTo>
                  <a:lnTo>
                    <a:pt x="7873" y="137382"/>
                  </a:lnTo>
                  <a:lnTo>
                    <a:pt x="11008" y="109736"/>
                  </a:lnTo>
                  <a:lnTo>
                    <a:pt x="14508" y="82838"/>
                  </a:lnTo>
                  <a:lnTo>
                    <a:pt x="22161" y="43545"/>
                  </a:lnTo>
                  <a:lnTo>
                    <a:pt x="32520" y="10997"/>
                  </a:lnTo>
                  <a:lnTo>
                    <a:pt x="35200" y="6430"/>
                  </a:lnTo>
                  <a:lnTo>
                    <a:pt x="39102" y="3385"/>
                  </a:lnTo>
                  <a:lnTo>
                    <a:pt x="49083" y="0"/>
                  </a:lnTo>
                  <a:lnTo>
                    <a:pt x="60575" y="2259"/>
                  </a:lnTo>
                  <a:lnTo>
                    <a:pt x="66602" y="4837"/>
                  </a:lnTo>
                  <a:lnTo>
                    <a:pt x="78946" y="18990"/>
                  </a:lnTo>
                  <a:lnTo>
                    <a:pt x="90075" y="39392"/>
                  </a:lnTo>
                  <a:lnTo>
                    <a:pt x="97374" y="62569"/>
                  </a:lnTo>
                  <a:lnTo>
                    <a:pt x="97326" y="86983"/>
                  </a:lnTo>
                  <a:lnTo>
                    <a:pt x="91894" y="110534"/>
                  </a:lnTo>
                  <a:lnTo>
                    <a:pt x="76935" y="138953"/>
                  </a:lnTo>
                  <a:lnTo>
                    <a:pt x="65192" y="154093"/>
                  </a:lnTo>
                  <a:lnTo>
                    <a:pt x="51037" y="162231"/>
                  </a:lnTo>
                  <a:lnTo>
                    <a:pt x="27859" y="16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14"/>
            <p:cNvSpPr/>
            <p:nvPr>
              <p:custDataLst>
                <p:tags r:id="rId254"/>
              </p:custDataLst>
            </p:nvPr>
          </p:nvSpPr>
          <p:spPr>
            <a:xfrm>
              <a:off x="7994650" y="6013450"/>
              <a:ext cx="95251" cy="155007"/>
            </a:xfrm>
            <a:custGeom>
              <a:avLst/>
              <a:gdLst/>
              <a:ahLst/>
              <a:cxnLst/>
              <a:rect l="0" t="0" r="0" b="0"/>
              <a:pathLst>
                <a:path w="95251" h="155007">
                  <a:moveTo>
                    <a:pt x="0" y="19050"/>
                  </a:moveTo>
                  <a:lnTo>
                    <a:pt x="0" y="19050"/>
                  </a:lnTo>
                  <a:lnTo>
                    <a:pt x="5467" y="13583"/>
                  </a:lnTo>
                  <a:lnTo>
                    <a:pt x="19572" y="16332"/>
                  </a:lnTo>
                  <a:lnTo>
                    <a:pt x="38254" y="28357"/>
                  </a:lnTo>
                  <a:lnTo>
                    <a:pt x="47106" y="43177"/>
                  </a:lnTo>
                  <a:lnTo>
                    <a:pt x="58537" y="84806"/>
                  </a:lnTo>
                  <a:lnTo>
                    <a:pt x="55649" y="107071"/>
                  </a:lnTo>
                  <a:lnTo>
                    <a:pt x="39920" y="143368"/>
                  </a:lnTo>
                  <a:lnTo>
                    <a:pt x="33500" y="151914"/>
                  </a:lnTo>
                  <a:lnTo>
                    <a:pt x="30800" y="154193"/>
                  </a:lnTo>
                  <a:lnTo>
                    <a:pt x="28999" y="155006"/>
                  </a:lnTo>
                  <a:lnTo>
                    <a:pt x="27800" y="154842"/>
                  </a:lnTo>
                  <a:lnTo>
                    <a:pt x="27000" y="154029"/>
                  </a:lnTo>
                  <a:lnTo>
                    <a:pt x="43217" y="107076"/>
                  </a:lnTo>
                  <a:lnTo>
                    <a:pt x="65408" y="59478"/>
                  </a:lnTo>
                  <a:lnTo>
                    <a:pt x="87199" y="129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15"/>
            <p:cNvSpPr/>
            <p:nvPr>
              <p:custDataLst>
                <p:tags r:id="rId255"/>
              </p:custDataLst>
            </p:nvPr>
          </p:nvSpPr>
          <p:spPr>
            <a:xfrm>
              <a:off x="8189691" y="5918277"/>
              <a:ext cx="84360" cy="241224"/>
            </a:xfrm>
            <a:custGeom>
              <a:avLst/>
              <a:gdLst/>
              <a:ahLst/>
              <a:cxnLst/>
              <a:rect l="0" t="0" r="0" b="0"/>
              <a:pathLst>
                <a:path w="84360" h="241224">
                  <a:moveTo>
                    <a:pt x="84359" y="6273"/>
                  </a:moveTo>
                  <a:lnTo>
                    <a:pt x="84359" y="6273"/>
                  </a:lnTo>
                  <a:lnTo>
                    <a:pt x="78891" y="806"/>
                  </a:lnTo>
                  <a:lnTo>
                    <a:pt x="72619" y="0"/>
                  </a:lnTo>
                  <a:lnTo>
                    <a:pt x="61831" y="10058"/>
                  </a:lnTo>
                  <a:lnTo>
                    <a:pt x="43586" y="44675"/>
                  </a:lnTo>
                  <a:lnTo>
                    <a:pt x="25711" y="87815"/>
                  </a:lnTo>
                  <a:lnTo>
                    <a:pt x="10785" y="119889"/>
                  </a:lnTo>
                  <a:lnTo>
                    <a:pt x="0" y="166310"/>
                  </a:lnTo>
                  <a:lnTo>
                    <a:pt x="176" y="204602"/>
                  </a:lnTo>
                  <a:lnTo>
                    <a:pt x="4846" y="221654"/>
                  </a:lnTo>
                  <a:lnTo>
                    <a:pt x="8067" y="228177"/>
                  </a:lnTo>
                  <a:lnTo>
                    <a:pt x="13036" y="232525"/>
                  </a:lnTo>
                  <a:lnTo>
                    <a:pt x="39909" y="24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16"/>
            <p:cNvSpPr/>
            <p:nvPr>
              <p:custDataLst>
                <p:tags r:id="rId256"/>
              </p:custDataLst>
            </p:nvPr>
          </p:nvSpPr>
          <p:spPr>
            <a:xfrm>
              <a:off x="8318883" y="5931031"/>
              <a:ext cx="107568" cy="206847"/>
            </a:xfrm>
            <a:custGeom>
              <a:avLst/>
              <a:gdLst/>
              <a:ahLst/>
              <a:cxnLst/>
              <a:rect l="0" t="0" r="0" b="0"/>
              <a:pathLst>
                <a:path w="107568" h="206847">
                  <a:moveTo>
                    <a:pt x="44067" y="44319"/>
                  </a:moveTo>
                  <a:lnTo>
                    <a:pt x="44067" y="44319"/>
                  </a:lnTo>
                  <a:lnTo>
                    <a:pt x="43362" y="50798"/>
                  </a:lnTo>
                  <a:lnTo>
                    <a:pt x="36188" y="93833"/>
                  </a:lnTo>
                  <a:lnTo>
                    <a:pt x="20873" y="140569"/>
                  </a:lnTo>
                  <a:lnTo>
                    <a:pt x="10636" y="183825"/>
                  </a:lnTo>
                  <a:lnTo>
                    <a:pt x="909" y="206846"/>
                  </a:lnTo>
                  <a:lnTo>
                    <a:pt x="479" y="206292"/>
                  </a:lnTo>
                  <a:lnTo>
                    <a:pt x="0" y="201914"/>
                  </a:lnTo>
                  <a:lnTo>
                    <a:pt x="5467" y="165212"/>
                  </a:lnTo>
                  <a:lnTo>
                    <a:pt x="11860" y="134032"/>
                  </a:lnTo>
                  <a:lnTo>
                    <a:pt x="21285" y="93363"/>
                  </a:lnTo>
                  <a:lnTo>
                    <a:pt x="33236" y="52711"/>
                  </a:lnTo>
                  <a:lnTo>
                    <a:pt x="54420" y="16075"/>
                  </a:lnTo>
                  <a:lnTo>
                    <a:pt x="65366" y="4014"/>
                  </a:lnTo>
                  <a:lnTo>
                    <a:pt x="69555" y="1222"/>
                  </a:lnTo>
                  <a:lnTo>
                    <a:pt x="73054" y="65"/>
                  </a:lnTo>
                  <a:lnTo>
                    <a:pt x="76091" y="0"/>
                  </a:lnTo>
                  <a:lnTo>
                    <a:pt x="78821" y="2778"/>
                  </a:lnTo>
                  <a:lnTo>
                    <a:pt x="83737" y="13392"/>
                  </a:lnTo>
                  <a:lnTo>
                    <a:pt x="90472" y="48718"/>
                  </a:lnTo>
                  <a:lnTo>
                    <a:pt x="96935" y="91561"/>
                  </a:lnTo>
                  <a:lnTo>
                    <a:pt x="99948" y="132163"/>
                  </a:lnTo>
                  <a:lnTo>
                    <a:pt x="107567" y="17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17"/>
            <p:cNvSpPr/>
            <p:nvPr>
              <p:custDataLst>
                <p:tags r:id="rId257"/>
              </p:custDataLst>
            </p:nvPr>
          </p:nvSpPr>
          <p:spPr>
            <a:xfrm>
              <a:off x="8312150" y="60325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2716" y="15940"/>
                  </a:lnTo>
                  <a:lnTo>
                    <a:pt x="89943" y="461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18"/>
            <p:cNvSpPr/>
            <p:nvPr>
              <p:custDataLst>
                <p:tags r:id="rId258"/>
              </p:custDataLst>
            </p:nvPr>
          </p:nvSpPr>
          <p:spPr>
            <a:xfrm>
              <a:off x="8530741" y="5854700"/>
              <a:ext cx="27355" cy="364037"/>
            </a:xfrm>
            <a:custGeom>
              <a:avLst/>
              <a:gdLst/>
              <a:ahLst/>
              <a:cxnLst/>
              <a:rect l="0" t="0" r="0" b="0"/>
              <a:pathLst>
                <a:path w="27355" h="364037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3763"/>
                  </a:lnTo>
                  <a:lnTo>
                    <a:pt x="15684" y="27789"/>
                  </a:lnTo>
                  <a:lnTo>
                    <a:pt x="23999" y="73223"/>
                  </a:lnTo>
                  <a:lnTo>
                    <a:pt x="26810" y="111330"/>
                  </a:lnTo>
                  <a:lnTo>
                    <a:pt x="27354" y="153196"/>
                  </a:lnTo>
                  <a:lnTo>
                    <a:pt x="25244" y="200027"/>
                  </a:lnTo>
                  <a:lnTo>
                    <a:pt x="21954" y="245298"/>
                  </a:lnTo>
                  <a:lnTo>
                    <a:pt x="18140" y="286116"/>
                  </a:lnTo>
                  <a:lnTo>
                    <a:pt x="12732" y="330779"/>
                  </a:lnTo>
                  <a:lnTo>
                    <a:pt x="10248" y="364023"/>
                  </a:lnTo>
                  <a:lnTo>
                    <a:pt x="10168" y="364036"/>
                  </a:lnTo>
                  <a:lnTo>
                    <a:pt x="1000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19"/>
            <p:cNvSpPr/>
            <p:nvPr>
              <p:custDataLst>
                <p:tags r:id="rId259"/>
              </p:custDataLst>
            </p:nvPr>
          </p:nvSpPr>
          <p:spPr>
            <a:xfrm>
              <a:off x="8644713" y="5924812"/>
              <a:ext cx="105588" cy="181750"/>
            </a:xfrm>
            <a:custGeom>
              <a:avLst/>
              <a:gdLst/>
              <a:ahLst/>
              <a:cxnLst/>
              <a:rect l="0" t="0" r="0" b="0"/>
              <a:pathLst>
                <a:path w="105588" h="181750">
                  <a:moveTo>
                    <a:pt x="105587" y="6088"/>
                  </a:moveTo>
                  <a:lnTo>
                    <a:pt x="105587" y="6088"/>
                  </a:lnTo>
                  <a:lnTo>
                    <a:pt x="102216" y="6088"/>
                  </a:lnTo>
                  <a:lnTo>
                    <a:pt x="98680" y="4206"/>
                  </a:lnTo>
                  <a:lnTo>
                    <a:pt x="94756" y="1724"/>
                  </a:lnTo>
                  <a:lnTo>
                    <a:pt x="86489" y="129"/>
                  </a:lnTo>
                  <a:lnTo>
                    <a:pt x="84388" y="0"/>
                  </a:lnTo>
                  <a:lnTo>
                    <a:pt x="74689" y="3187"/>
                  </a:lnTo>
                  <a:lnTo>
                    <a:pt x="62879" y="11969"/>
                  </a:lnTo>
                  <a:lnTo>
                    <a:pt x="50442" y="26881"/>
                  </a:lnTo>
                  <a:lnTo>
                    <a:pt x="34399" y="70932"/>
                  </a:lnTo>
                  <a:lnTo>
                    <a:pt x="18539" y="112186"/>
                  </a:lnTo>
                  <a:lnTo>
                    <a:pt x="1365" y="156084"/>
                  </a:lnTo>
                  <a:lnTo>
                    <a:pt x="0" y="168708"/>
                  </a:lnTo>
                  <a:lnTo>
                    <a:pt x="1745" y="176671"/>
                  </a:lnTo>
                  <a:lnTo>
                    <a:pt x="3903" y="179077"/>
                  </a:lnTo>
                  <a:lnTo>
                    <a:pt x="10063" y="181749"/>
                  </a:lnTo>
                  <a:lnTo>
                    <a:pt x="49362" y="174861"/>
                  </a:lnTo>
                  <a:lnTo>
                    <a:pt x="99237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20"/>
            <p:cNvSpPr/>
            <p:nvPr>
              <p:custDataLst>
                <p:tags r:id="rId260"/>
              </p:custDataLst>
            </p:nvPr>
          </p:nvSpPr>
          <p:spPr>
            <a:xfrm>
              <a:off x="8610600" y="60198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20722" y="20374"/>
                  </a:lnTo>
                  <a:lnTo>
                    <a:pt x="66230" y="1345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21"/>
            <p:cNvSpPr/>
            <p:nvPr>
              <p:custDataLst>
                <p:tags r:id="rId261"/>
              </p:custDataLst>
            </p:nvPr>
          </p:nvSpPr>
          <p:spPr>
            <a:xfrm>
              <a:off x="8775700" y="6083300"/>
              <a:ext cx="31163" cy="125958"/>
            </a:xfrm>
            <a:custGeom>
              <a:avLst/>
              <a:gdLst/>
              <a:ahLst/>
              <a:cxnLst/>
              <a:rect l="0" t="0" r="0" b="0"/>
              <a:pathLst>
                <a:path w="31163" h="125958">
                  <a:moveTo>
                    <a:pt x="25400" y="0"/>
                  </a:moveTo>
                  <a:lnTo>
                    <a:pt x="25400" y="0"/>
                  </a:lnTo>
                  <a:lnTo>
                    <a:pt x="26105" y="12243"/>
                  </a:lnTo>
                  <a:lnTo>
                    <a:pt x="31162" y="45673"/>
                  </a:lnTo>
                  <a:lnTo>
                    <a:pt x="30992" y="92015"/>
                  </a:lnTo>
                  <a:lnTo>
                    <a:pt x="26275" y="114457"/>
                  </a:lnTo>
                  <a:lnTo>
                    <a:pt x="25278" y="116522"/>
                  </a:lnTo>
                  <a:lnTo>
                    <a:pt x="23908" y="117897"/>
                  </a:lnTo>
                  <a:lnTo>
                    <a:pt x="12567" y="125435"/>
                  </a:lnTo>
                  <a:lnTo>
                    <a:pt x="10495" y="125957"/>
                  </a:lnTo>
                  <a:lnTo>
                    <a:pt x="8407" y="12559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22"/>
            <p:cNvSpPr/>
            <p:nvPr>
              <p:custDataLst>
                <p:tags r:id="rId262"/>
              </p:custDataLst>
            </p:nvPr>
          </p:nvSpPr>
          <p:spPr>
            <a:xfrm>
              <a:off x="8750300" y="6038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23"/>
            <p:cNvSpPr/>
            <p:nvPr>
              <p:custDataLst>
                <p:tags r:id="rId263"/>
              </p:custDataLst>
            </p:nvPr>
          </p:nvSpPr>
          <p:spPr>
            <a:xfrm>
              <a:off x="8813800" y="5848350"/>
              <a:ext cx="63805" cy="273051"/>
            </a:xfrm>
            <a:custGeom>
              <a:avLst/>
              <a:gdLst/>
              <a:ahLst/>
              <a:cxnLst/>
              <a:rect l="0" t="0" r="0" b="0"/>
              <a:pathLst>
                <a:path w="63805" h="273051">
                  <a:moveTo>
                    <a:pt x="0" y="0"/>
                  </a:moveTo>
                  <a:lnTo>
                    <a:pt x="0" y="0"/>
                  </a:lnTo>
                  <a:lnTo>
                    <a:pt x="10670" y="14434"/>
                  </a:lnTo>
                  <a:lnTo>
                    <a:pt x="35974" y="60392"/>
                  </a:lnTo>
                  <a:lnTo>
                    <a:pt x="53148" y="107421"/>
                  </a:lnTo>
                  <a:lnTo>
                    <a:pt x="63804" y="153732"/>
                  </a:lnTo>
                  <a:lnTo>
                    <a:pt x="61518" y="181920"/>
                  </a:lnTo>
                  <a:lnTo>
                    <a:pt x="48330" y="219708"/>
                  </a:lnTo>
                  <a:lnTo>
                    <a:pt x="36298" y="240876"/>
                  </a:lnTo>
                  <a:lnTo>
                    <a:pt x="63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24"/>
            <p:cNvSpPr/>
            <p:nvPr>
              <p:custDataLst>
                <p:tags r:id="rId264"/>
              </p:custDataLst>
            </p:nvPr>
          </p:nvSpPr>
          <p:spPr>
            <a:xfrm>
              <a:off x="9010650" y="6026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25"/>
            <p:cNvSpPr/>
            <p:nvPr>
              <p:custDataLst>
                <p:tags r:id="rId265"/>
              </p:custDataLst>
            </p:nvPr>
          </p:nvSpPr>
          <p:spPr>
            <a:xfrm>
              <a:off x="9172594" y="5765047"/>
              <a:ext cx="98701" cy="334631"/>
            </a:xfrm>
            <a:custGeom>
              <a:avLst/>
              <a:gdLst/>
              <a:ahLst/>
              <a:cxnLst/>
              <a:rect l="0" t="0" r="0" b="0"/>
              <a:pathLst>
                <a:path w="98701" h="334631">
                  <a:moveTo>
                    <a:pt x="34906" y="121403"/>
                  </a:moveTo>
                  <a:lnTo>
                    <a:pt x="34906" y="121403"/>
                  </a:lnTo>
                  <a:lnTo>
                    <a:pt x="39269" y="159685"/>
                  </a:lnTo>
                  <a:lnTo>
                    <a:pt x="40668" y="198048"/>
                  </a:lnTo>
                  <a:lnTo>
                    <a:pt x="39671" y="240695"/>
                  </a:lnTo>
                  <a:lnTo>
                    <a:pt x="31065" y="283200"/>
                  </a:lnTo>
                  <a:lnTo>
                    <a:pt x="19579" y="315942"/>
                  </a:lnTo>
                  <a:lnTo>
                    <a:pt x="5597" y="334350"/>
                  </a:lnTo>
                  <a:lnTo>
                    <a:pt x="4784" y="334630"/>
                  </a:lnTo>
                  <a:lnTo>
                    <a:pt x="4241" y="334109"/>
                  </a:lnTo>
                  <a:lnTo>
                    <a:pt x="0" y="314720"/>
                  </a:lnTo>
                  <a:lnTo>
                    <a:pt x="4494" y="273461"/>
                  </a:lnTo>
                  <a:lnTo>
                    <a:pt x="9161" y="229671"/>
                  </a:lnTo>
                  <a:lnTo>
                    <a:pt x="11393" y="204165"/>
                  </a:lnTo>
                  <a:lnTo>
                    <a:pt x="14996" y="177283"/>
                  </a:lnTo>
                  <a:lnTo>
                    <a:pt x="19517" y="149484"/>
                  </a:lnTo>
                  <a:lnTo>
                    <a:pt x="24646" y="121074"/>
                  </a:lnTo>
                  <a:lnTo>
                    <a:pt x="30888" y="95784"/>
                  </a:lnTo>
                  <a:lnTo>
                    <a:pt x="45351" y="50750"/>
                  </a:lnTo>
                  <a:lnTo>
                    <a:pt x="62421" y="6996"/>
                  </a:lnTo>
                  <a:lnTo>
                    <a:pt x="67830" y="0"/>
                  </a:lnTo>
                  <a:lnTo>
                    <a:pt x="71672" y="251"/>
                  </a:lnTo>
                  <a:lnTo>
                    <a:pt x="81585" y="6174"/>
                  </a:lnTo>
                  <a:lnTo>
                    <a:pt x="95695" y="34893"/>
                  </a:lnTo>
                  <a:lnTo>
                    <a:pt x="98700" y="78053"/>
                  </a:lnTo>
                  <a:lnTo>
                    <a:pt x="91751" y="123218"/>
                  </a:lnTo>
                  <a:lnTo>
                    <a:pt x="78985" y="145493"/>
                  </a:lnTo>
                  <a:lnTo>
                    <a:pt x="62257" y="161037"/>
                  </a:lnTo>
                  <a:lnTo>
                    <a:pt x="45415" y="170298"/>
                  </a:lnTo>
                  <a:lnTo>
                    <a:pt x="32286" y="173002"/>
                  </a:lnTo>
                  <a:lnTo>
                    <a:pt x="15856" y="172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26"/>
            <p:cNvSpPr/>
            <p:nvPr>
              <p:custDataLst>
                <p:tags r:id="rId266"/>
              </p:custDataLst>
            </p:nvPr>
          </p:nvSpPr>
          <p:spPr>
            <a:xfrm>
              <a:off x="9283700" y="5905500"/>
              <a:ext cx="95251" cy="162881"/>
            </a:xfrm>
            <a:custGeom>
              <a:avLst/>
              <a:gdLst/>
              <a:ahLst/>
              <a:cxnLst/>
              <a:rect l="0" t="0" r="0" b="0"/>
              <a:pathLst>
                <a:path w="95251" h="16288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3"/>
                  </a:lnTo>
                  <a:lnTo>
                    <a:pt x="3370" y="48311"/>
                  </a:lnTo>
                  <a:lnTo>
                    <a:pt x="8789" y="46166"/>
                  </a:lnTo>
                  <a:lnTo>
                    <a:pt x="23764" y="44789"/>
                  </a:lnTo>
                  <a:lnTo>
                    <a:pt x="33844" y="52126"/>
                  </a:lnTo>
                  <a:lnTo>
                    <a:pt x="39498" y="58035"/>
                  </a:lnTo>
                  <a:lnTo>
                    <a:pt x="45777" y="75888"/>
                  </a:lnTo>
                  <a:lnTo>
                    <a:pt x="47156" y="97227"/>
                  </a:lnTo>
                  <a:lnTo>
                    <a:pt x="43066" y="118471"/>
                  </a:lnTo>
                  <a:lnTo>
                    <a:pt x="29458" y="143523"/>
                  </a:lnTo>
                  <a:lnTo>
                    <a:pt x="9030" y="162880"/>
                  </a:lnTo>
                  <a:lnTo>
                    <a:pt x="8841" y="161503"/>
                  </a:lnTo>
                  <a:lnTo>
                    <a:pt x="20160" y="119515"/>
                  </a:lnTo>
                  <a:lnTo>
                    <a:pt x="42976" y="73511"/>
                  </a:lnTo>
                  <a:lnTo>
                    <a:pt x="67218" y="315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27"/>
            <p:cNvSpPr/>
            <p:nvPr>
              <p:custDataLst>
                <p:tags r:id="rId267"/>
              </p:custDataLst>
            </p:nvPr>
          </p:nvSpPr>
          <p:spPr>
            <a:xfrm>
              <a:off x="9515434" y="5773033"/>
              <a:ext cx="130217" cy="304254"/>
            </a:xfrm>
            <a:custGeom>
              <a:avLst/>
              <a:gdLst/>
              <a:ahLst/>
              <a:cxnLst/>
              <a:rect l="0" t="0" r="0" b="0"/>
              <a:pathLst>
                <a:path w="130217" h="304254">
                  <a:moveTo>
                    <a:pt x="130216" y="5467"/>
                  </a:moveTo>
                  <a:lnTo>
                    <a:pt x="130216" y="5467"/>
                  </a:lnTo>
                  <a:lnTo>
                    <a:pt x="126845" y="2096"/>
                  </a:lnTo>
                  <a:lnTo>
                    <a:pt x="123309" y="441"/>
                  </a:lnTo>
                  <a:lnTo>
                    <a:pt x="121377" y="0"/>
                  </a:lnTo>
                  <a:lnTo>
                    <a:pt x="111919" y="2749"/>
                  </a:lnTo>
                  <a:lnTo>
                    <a:pt x="96807" y="21517"/>
                  </a:lnTo>
                  <a:lnTo>
                    <a:pt x="72182" y="62904"/>
                  </a:lnTo>
                  <a:lnTo>
                    <a:pt x="52682" y="101079"/>
                  </a:lnTo>
                  <a:lnTo>
                    <a:pt x="34373" y="142506"/>
                  </a:lnTo>
                  <a:lnTo>
                    <a:pt x="21532" y="182085"/>
                  </a:lnTo>
                  <a:lnTo>
                    <a:pt x="11122" y="217078"/>
                  </a:lnTo>
                  <a:lnTo>
                    <a:pt x="1090" y="260783"/>
                  </a:lnTo>
                  <a:lnTo>
                    <a:pt x="0" y="288550"/>
                  </a:lnTo>
                  <a:lnTo>
                    <a:pt x="1072" y="293673"/>
                  </a:lnTo>
                  <a:lnTo>
                    <a:pt x="3902" y="297793"/>
                  </a:lnTo>
                  <a:lnTo>
                    <a:pt x="12694" y="304253"/>
                  </a:lnTo>
                  <a:lnTo>
                    <a:pt x="27417" y="303832"/>
                  </a:lnTo>
                  <a:lnTo>
                    <a:pt x="54016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28"/>
            <p:cNvSpPr/>
            <p:nvPr>
              <p:custDataLst>
                <p:tags r:id="rId268"/>
              </p:custDataLst>
            </p:nvPr>
          </p:nvSpPr>
          <p:spPr>
            <a:xfrm>
              <a:off x="9672731" y="5806766"/>
              <a:ext cx="150720" cy="232085"/>
            </a:xfrm>
            <a:custGeom>
              <a:avLst/>
              <a:gdLst/>
              <a:ahLst/>
              <a:cxnLst/>
              <a:rect l="0" t="0" r="0" b="0"/>
              <a:pathLst>
                <a:path w="150720" h="232085">
                  <a:moveTo>
                    <a:pt x="150719" y="9834"/>
                  </a:moveTo>
                  <a:lnTo>
                    <a:pt x="150719" y="9834"/>
                  </a:lnTo>
                  <a:lnTo>
                    <a:pt x="150719" y="6463"/>
                  </a:lnTo>
                  <a:lnTo>
                    <a:pt x="150014" y="5470"/>
                  </a:lnTo>
                  <a:lnTo>
                    <a:pt x="148838" y="4808"/>
                  </a:lnTo>
                  <a:lnTo>
                    <a:pt x="132701" y="0"/>
                  </a:lnTo>
                  <a:lnTo>
                    <a:pt x="109084" y="3549"/>
                  </a:lnTo>
                  <a:lnTo>
                    <a:pt x="88759" y="13224"/>
                  </a:lnTo>
                  <a:lnTo>
                    <a:pt x="73486" y="25735"/>
                  </a:lnTo>
                  <a:lnTo>
                    <a:pt x="60024" y="43943"/>
                  </a:lnTo>
                  <a:lnTo>
                    <a:pt x="41948" y="91136"/>
                  </a:lnTo>
                  <a:lnTo>
                    <a:pt x="27944" y="129016"/>
                  </a:lnTo>
                  <a:lnTo>
                    <a:pt x="10024" y="175218"/>
                  </a:lnTo>
                  <a:lnTo>
                    <a:pt x="0" y="214239"/>
                  </a:lnTo>
                  <a:lnTo>
                    <a:pt x="145" y="218071"/>
                  </a:lnTo>
                  <a:lnTo>
                    <a:pt x="946" y="220626"/>
                  </a:lnTo>
                  <a:lnTo>
                    <a:pt x="2187" y="222328"/>
                  </a:lnTo>
                  <a:lnTo>
                    <a:pt x="10676" y="228096"/>
                  </a:lnTo>
                  <a:lnTo>
                    <a:pt x="37736" y="231296"/>
                  </a:lnTo>
                  <a:lnTo>
                    <a:pt x="84265" y="231928"/>
                  </a:lnTo>
                  <a:lnTo>
                    <a:pt x="130693" y="232054"/>
                  </a:lnTo>
                  <a:lnTo>
                    <a:pt x="150719" y="23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29"/>
            <p:cNvSpPr/>
            <p:nvPr>
              <p:custDataLst>
                <p:tags r:id="rId269"/>
              </p:custDataLst>
            </p:nvPr>
          </p:nvSpPr>
          <p:spPr>
            <a:xfrm>
              <a:off x="9664700" y="59182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909" y="95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30"/>
            <p:cNvSpPr/>
            <p:nvPr>
              <p:custDataLst>
                <p:tags r:id="rId270"/>
              </p:custDataLst>
            </p:nvPr>
          </p:nvSpPr>
          <p:spPr>
            <a:xfrm>
              <a:off x="9829800" y="6045200"/>
              <a:ext cx="67160" cy="182767"/>
            </a:xfrm>
            <a:custGeom>
              <a:avLst/>
              <a:gdLst/>
              <a:ahLst/>
              <a:cxnLst/>
              <a:rect l="0" t="0" r="0" b="0"/>
              <a:pathLst>
                <a:path w="67160" h="182767">
                  <a:moveTo>
                    <a:pt x="63500" y="0"/>
                  </a:moveTo>
                  <a:lnTo>
                    <a:pt x="63500" y="0"/>
                  </a:lnTo>
                  <a:lnTo>
                    <a:pt x="65381" y="20723"/>
                  </a:lnTo>
                  <a:lnTo>
                    <a:pt x="67159" y="33905"/>
                  </a:lnTo>
                  <a:lnTo>
                    <a:pt x="60750" y="77903"/>
                  </a:lnTo>
                  <a:lnTo>
                    <a:pt x="45692" y="120596"/>
                  </a:lnTo>
                  <a:lnTo>
                    <a:pt x="40063" y="136148"/>
                  </a:lnTo>
                  <a:lnTo>
                    <a:pt x="21099" y="166013"/>
                  </a:lnTo>
                  <a:lnTo>
                    <a:pt x="1540" y="182766"/>
                  </a:lnTo>
                  <a:lnTo>
                    <a:pt x="1026" y="182523"/>
                  </a:lnTo>
                  <a:lnTo>
                    <a:pt x="457" y="18036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31"/>
            <p:cNvSpPr/>
            <p:nvPr>
              <p:custDataLst>
                <p:tags r:id="rId271"/>
              </p:custDataLst>
            </p:nvPr>
          </p:nvSpPr>
          <p:spPr>
            <a:xfrm>
              <a:off x="9855200" y="5943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32"/>
            <p:cNvSpPr/>
            <p:nvPr>
              <p:custDataLst>
                <p:tags r:id="rId272"/>
              </p:custDataLst>
            </p:nvPr>
          </p:nvSpPr>
          <p:spPr>
            <a:xfrm>
              <a:off x="9944100" y="5740400"/>
              <a:ext cx="66137" cy="349251"/>
            </a:xfrm>
            <a:custGeom>
              <a:avLst/>
              <a:gdLst/>
              <a:ahLst/>
              <a:cxnLst/>
              <a:rect l="0" t="0" r="0" b="0"/>
              <a:pathLst>
                <a:path w="66137" h="349251">
                  <a:moveTo>
                    <a:pt x="50800" y="0"/>
                  </a:moveTo>
                  <a:lnTo>
                    <a:pt x="50800" y="0"/>
                  </a:lnTo>
                  <a:lnTo>
                    <a:pt x="61631" y="45455"/>
                  </a:lnTo>
                  <a:lnTo>
                    <a:pt x="65727" y="75941"/>
                  </a:lnTo>
                  <a:lnTo>
                    <a:pt x="66136" y="112537"/>
                  </a:lnTo>
                  <a:lnTo>
                    <a:pt x="63261" y="152323"/>
                  </a:lnTo>
                  <a:lnTo>
                    <a:pt x="57278" y="193523"/>
                  </a:lnTo>
                  <a:lnTo>
                    <a:pt x="46153" y="233471"/>
                  </a:lnTo>
                  <a:lnTo>
                    <a:pt x="32508" y="270277"/>
                  </a:lnTo>
                  <a:lnTo>
                    <a:pt x="15041" y="31197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84"/>
          <p:cNvGrpSpPr/>
          <p:nvPr/>
        </p:nvGrpSpPr>
        <p:grpSpPr>
          <a:xfrm>
            <a:off x="7429500" y="5041900"/>
            <a:ext cx="2788571" cy="666751"/>
            <a:chOff x="7429500" y="5041900"/>
            <a:chExt cx="2788571" cy="666751"/>
          </a:xfrm>
        </p:grpSpPr>
        <p:sp>
          <p:nvSpPr>
            <p:cNvPr id="334" name="SMARTInkShape-533"/>
            <p:cNvSpPr/>
            <p:nvPr>
              <p:custDataLst>
                <p:tags r:id="rId225"/>
              </p:custDataLst>
            </p:nvPr>
          </p:nvSpPr>
          <p:spPr>
            <a:xfrm>
              <a:off x="7600950" y="5144306"/>
              <a:ext cx="142865" cy="372194"/>
            </a:xfrm>
            <a:custGeom>
              <a:avLst/>
              <a:gdLst/>
              <a:ahLst/>
              <a:cxnLst/>
              <a:rect l="0" t="0" r="0" b="0"/>
              <a:pathLst>
                <a:path w="142865" h="372194">
                  <a:moveTo>
                    <a:pt x="38100" y="183344"/>
                  </a:moveTo>
                  <a:lnTo>
                    <a:pt x="38100" y="183344"/>
                  </a:lnTo>
                  <a:lnTo>
                    <a:pt x="38100" y="179973"/>
                  </a:lnTo>
                  <a:lnTo>
                    <a:pt x="38805" y="179686"/>
                  </a:lnTo>
                  <a:lnTo>
                    <a:pt x="41470" y="181247"/>
                  </a:lnTo>
                  <a:lnTo>
                    <a:pt x="43567" y="196207"/>
                  </a:lnTo>
                  <a:lnTo>
                    <a:pt x="43568" y="237390"/>
                  </a:lnTo>
                  <a:lnTo>
                    <a:pt x="39329" y="277361"/>
                  </a:lnTo>
                  <a:lnTo>
                    <a:pt x="33603" y="315623"/>
                  </a:lnTo>
                  <a:lnTo>
                    <a:pt x="25347" y="356751"/>
                  </a:lnTo>
                  <a:lnTo>
                    <a:pt x="20916" y="371367"/>
                  </a:lnTo>
                  <a:lnTo>
                    <a:pt x="20294" y="372193"/>
                  </a:lnTo>
                  <a:lnTo>
                    <a:pt x="15839" y="369347"/>
                  </a:lnTo>
                  <a:lnTo>
                    <a:pt x="12677" y="366613"/>
                  </a:lnTo>
                  <a:lnTo>
                    <a:pt x="9161" y="352284"/>
                  </a:lnTo>
                  <a:lnTo>
                    <a:pt x="9065" y="312893"/>
                  </a:lnTo>
                  <a:lnTo>
                    <a:pt x="12495" y="271966"/>
                  </a:lnTo>
                  <a:lnTo>
                    <a:pt x="15385" y="245247"/>
                  </a:lnTo>
                  <a:lnTo>
                    <a:pt x="18723" y="216146"/>
                  </a:lnTo>
                  <a:lnTo>
                    <a:pt x="24477" y="187572"/>
                  </a:lnTo>
                  <a:lnTo>
                    <a:pt x="31840" y="159353"/>
                  </a:lnTo>
                  <a:lnTo>
                    <a:pt x="40277" y="131367"/>
                  </a:lnTo>
                  <a:lnTo>
                    <a:pt x="55295" y="87101"/>
                  </a:lnTo>
                  <a:lnTo>
                    <a:pt x="73769" y="40058"/>
                  </a:lnTo>
                  <a:lnTo>
                    <a:pt x="84997" y="19472"/>
                  </a:lnTo>
                  <a:lnTo>
                    <a:pt x="99395" y="5620"/>
                  </a:lnTo>
                  <a:lnTo>
                    <a:pt x="106480" y="2066"/>
                  </a:lnTo>
                  <a:lnTo>
                    <a:pt x="119997" y="0"/>
                  </a:lnTo>
                  <a:lnTo>
                    <a:pt x="125859" y="1848"/>
                  </a:lnTo>
                  <a:lnTo>
                    <a:pt x="136135" y="9546"/>
                  </a:lnTo>
                  <a:lnTo>
                    <a:pt x="141643" y="27548"/>
                  </a:lnTo>
                  <a:lnTo>
                    <a:pt x="142864" y="65451"/>
                  </a:lnTo>
                  <a:lnTo>
                    <a:pt x="141807" y="79348"/>
                  </a:lnTo>
                  <a:lnTo>
                    <a:pt x="131229" y="106079"/>
                  </a:lnTo>
                  <a:lnTo>
                    <a:pt x="101677" y="144929"/>
                  </a:lnTo>
                  <a:lnTo>
                    <a:pt x="61640" y="177606"/>
                  </a:lnTo>
                  <a:lnTo>
                    <a:pt x="26025" y="195049"/>
                  </a:lnTo>
                  <a:lnTo>
                    <a:pt x="0" y="20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34"/>
            <p:cNvSpPr/>
            <p:nvPr>
              <p:custDataLst>
                <p:tags r:id="rId226"/>
              </p:custDataLst>
            </p:nvPr>
          </p:nvSpPr>
          <p:spPr>
            <a:xfrm>
              <a:off x="7715250" y="5283200"/>
              <a:ext cx="177801" cy="175465"/>
            </a:xfrm>
            <a:custGeom>
              <a:avLst/>
              <a:gdLst/>
              <a:ahLst/>
              <a:cxnLst/>
              <a:rect l="0" t="0" r="0" b="0"/>
              <a:pathLst>
                <a:path w="177801" h="175465">
                  <a:moveTo>
                    <a:pt x="0" y="82550"/>
                  </a:moveTo>
                  <a:lnTo>
                    <a:pt x="0" y="82550"/>
                  </a:lnTo>
                  <a:lnTo>
                    <a:pt x="3370" y="79179"/>
                  </a:lnTo>
                  <a:lnTo>
                    <a:pt x="6907" y="77524"/>
                  </a:lnTo>
                  <a:lnTo>
                    <a:pt x="33408" y="70810"/>
                  </a:lnTo>
                  <a:lnTo>
                    <a:pt x="37795" y="71901"/>
                  </a:lnTo>
                  <a:lnTo>
                    <a:pt x="44548" y="76877"/>
                  </a:lnTo>
                  <a:lnTo>
                    <a:pt x="52318" y="97723"/>
                  </a:lnTo>
                  <a:lnTo>
                    <a:pt x="59854" y="135668"/>
                  </a:lnTo>
                  <a:lnTo>
                    <a:pt x="58823" y="153665"/>
                  </a:lnTo>
                  <a:lnTo>
                    <a:pt x="54130" y="165427"/>
                  </a:lnTo>
                  <a:lnTo>
                    <a:pt x="46362" y="175356"/>
                  </a:lnTo>
                  <a:lnTo>
                    <a:pt x="45019" y="175464"/>
                  </a:lnTo>
                  <a:lnTo>
                    <a:pt x="41646" y="173705"/>
                  </a:lnTo>
                  <a:lnTo>
                    <a:pt x="41557" y="163045"/>
                  </a:lnTo>
                  <a:lnTo>
                    <a:pt x="42521" y="155263"/>
                  </a:lnTo>
                  <a:lnTo>
                    <a:pt x="65759" y="110241"/>
                  </a:lnTo>
                  <a:lnTo>
                    <a:pt x="86375" y="77923"/>
                  </a:lnTo>
                  <a:lnTo>
                    <a:pt x="125154" y="3414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35"/>
            <p:cNvSpPr/>
            <p:nvPr>
              <p:custDataLst>
                <p:tags r:id="rId227"/>
              </p:custDataLst>
            </p:nvPr>
          </p:nvSpPr>
          <p:spPr>
            <a:xfrm>
              <a:off x="7993093" y="5187950"/>
              <a:ext cx="134908" cy="279401"/>
            </a:xfrm>
            <a:custGeom>
              <a:avLst/>
              <a:gdLst/>
              <a:ahLst/>
              <a:cxnLst/>
              <a:rect l="0" t="0" r="0" b="0"/>
              <a:pathLst>
                <a:path w="134908" h="279401">
                  <a:moveTo>
                    <a:pt x="134907" y="0"/>
                  </a:moveTo>
                  <a:lnTo>
                    <a:pt x="134907" y="0"/>
                  </a:lnTo>
                  <a:lnTo>
                    <a:pt x="124793" y="0"/>
                  </a:lnTo>
                  <a:lnTo>
                    <a:pt x="116066" y="3763"/>
                  </a:lnTo>
                  <a:lnTo>
                    <a:pt x="92223" y="24418"/>
                  </a:lnTo>
                  <a:lnTo>
                    <a:pt x="55267" y="70884"/>
                  </a:lnTo>
                  <a:lnTo>
                    <a:pt x="26564" y="114528"/>
                  </a:lnTo>
                  <a:lnTo>
                    <a:pt x="13611" y="148973"/>
                  </a:lnTo>
                  <a:lnTo>
                    <a:pt x="5033" y="181687"/>
                  </a:lnTo>
                  <a:lnTo>
                    <a:pt x="0" y="224107"/>
                  </a:lnTo>
                  <a:lnTo>
                    <a:pt x="2276" y="246358"/>
                  </a:lnTo>
                  <a:lnTo>
                    <a:pt x="1425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36"/>
            <p:cNvSpPr/>
            <p:nvPr>
              <p:custDataLst>
                <p:tags r:id="rId228"/>
              </p:custDataLst>
            </p:nvPr>
          </p:nvSpPr>
          <p:spPr>
            <a:xfrm>
              <a:off x="8140843" y="5170311"/>
              <a:ext cx="139313" cy="266279"/>
            </a:xfrm>
            <a:custGeom>
              <a:avLst/>
              <a:gdLst/>
              <a:ahLst/>
              <a:cxnLst/>
              <a:rect l="0" t="0" r="0" b="0"/>
              <a:pathLst>
                <a:path w="139313" h="266279">
                  <a:moveTo>
                    <a:pt x="63357" y="100189"/>
                  </a:moveTo>
                  <a:lnTo>
                    <a:pt x="63357" y="100189"/>
                  </a:lnTo>
                  <a:lnTo>
                    <a:pt x="59986" y="100189"/>
                  </a:lnTo>
                  <a:lnTo>
                    <a:pt x="56450" y="102071"/>
                  </a:lnTo>
                  <a:lnTo>
                    <a:pt x="54518" y="103560"/>
                  </a:lnTo>
                  <a:lnTo>
                    <a:pt x="52373" y="112741"/>
                  </a:lnTo>
                  <a:lnTo>
                    <a:pt x="49303" y="127639"/>
                  </a:lnTo>
                  <a:lnTo>
                    <a:pt x="31967" y="171698"/>
                  </a:lnTo>
                  <a:lnTo>
                    <a:pt x="19013" y="208631"/>
                  </a:lnTo>
                  <a:lnTo>
                    <a:pt x="3530" y="255084"/>
                  </a:lnTo>
                  <a:lnTo>
                    <a:pt x="945" y="265715"/>
                  </a:lnTo>
                  <a:lnTo>
                    <a:pt x="582" y="266278"/>
                  </a:lnTo>
                  <a:lnTo>
                    <a:pt x="341" y="265948"/>
                  </a:lnTo>
                  <a:lnTo>
                    <a:pt x="0" y="255372"/>
                  </a:lnTo>
                  <a:lnTo>
                    <a:pt x="15799" y="208323"/>
                  </a:lnTo>
                  <a:lnTo>
                    <a:pt x="29755" y="164946"/>
                  </a:lnTo>
                  <a:lnTo>
                    <a:pt x="39543" y="139127"/>
                  </a:lnTo>
                  <a:lnTo>
                    <a:pt x="51010" y="111331"/>
                  </a:lnTo>
                  <a:lnTo>
                    <a:pt x="63593" y="82217"/>
                  </a:lnTo>
                  <a:lnTo>
                    <a:pt x="85100" y="40460"/>
                  </a:lnTo>
                  <a:lnTo>
                    <a:pt x="109309" y="6527"/>
                  </a:lnTo>
                  <a:lnTo>
                    <a:pt x="115158" y="1764"/>
                  </a:lnTo>
                  <a:lnTo>
                    <a:pt x="119057" y="0"/>
                  </a:lnTo>
                  <a:lnTo>
                    <a:pt x="121657" y="235"/>
                  </a:lnTo>
                  <a:lnTo>
                    <a:pt x="123391" y="1804"/>
                  </a:lnTo>
                  <a:lnTo>
                    <a:pt x="131242" y="31784"/>
                  </a:lnTo>
                  <a:lnTo>
                    <a:pt x="136780" y="74118"/>
                  </a:lnTo>
                  <a:lnTo>
                    <a:pt x="138733" y="121001"/>
                  </a:lnTo>
                  <a:lnTo>
                    <a:pt x="139312" y="161624"/>
                  </a:lnTo>
                  <a:lnTo>
                    <a:pt x="137626" y="203549"/>
                  </a:lnTo>
                  <a:lnTo>
                    <a:pt x="133207" y="22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37"/>
            <p:cNvSpPr/>
            <p:nvPr>
              <p:custDataLst>
                <p:tags r:id="rId229"/>
              </p:custDataLst>
            </p:nvPr>
          </p:nvSpPr>
          <p:spPr>
            <a:xfrm>
              <a:off x="8137041" y="5308600"/>
              <a:ext cx="92560" cy="6351"/>
            </a:xfrm>
            <a:custGeom>
              <a:avLst/>
              <a:gdLst/>
              <a:ahLst/>
              <a:cxnLst/>
              <a:rect l="0" t="0" r="0" b="0"/>
              <a:pathLst>
                <a:path w="925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1" y="883"/>
                  </a:lnTo>
                  <a:lnTo>
                    <a:pt x="46873" y="52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38"/>
            <p:cNvSpPr/>
            <p:nvPr>
              <p:custDataLst>
                <p:tags r:id="rId230"/>
              </p:custDataLst>
            </p:nvPr>
          </p:nvSpPr>
          <p:spPr>
            <a:xfrm>
              <a:off x="8382000" y="5044879"/>
              <a:ext cx="82551" cy="428822"/>
            </a:xfrm>
            <a:custGeom>
              <a:avLst/>
              <a:gdLst/>
              <a:ahLst/>
              <a:cxnLst/>
              <a:rect l="0" t="0" r="0" b="0"/>
              <a:pathLst>
                <a:path w="82551" h="42882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81138" y="36183"/>
                  </a:lnTo>
                  <a:lnTo>
                    <a:pt x="72411" y="80199"/>
                  </a:lnTo>
                  <a:lnTo>
                    <a:pt x="64874" y="117480"/>
                  </a:lnTo>
                  <a:lnTo>
                    <a:pt x="56820" y="161330"/>
                  </a:lnTo>
                  <a:lnTo>
                    <a:pt x="52696" y="184877"/>
                  </a:lnTo>
                  <a:lnTo>
                    <a:pt x="48537" y="209041"/>
                  </a:lnTo>
                  <a:lnTo>
                    <a:pt x="44352" y="233619"/>
                  </a:lnTo>
                  <a:lnTo>
                    <a:pt x="40151" y="258469"/>
                  </a:lnTo>
                  <a:lnTo>
                    <a:pt x="31721" y="303015"/>
                  </a:lnTo>
                  <a:lnTo>
                    <a:pt x="23271" y="342568"/>
                  </a:lnTo>
                  <a:lnTo>
                    <a:pt x="11285" y="389780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39"/>
            <p:cNvSpPr/>
            <p:nvPr>
              <p:custDataLst>
                <p:tags r:id="rId231"/>
              </p:custDataLst>
            </p:nvPr>
          </p:nvSpPr>
          <p:spPr>
            <a:xfrm>
              <a:off x="8497567" y="5162550"/>
              <a:ext cx="163834" cy="215734"/>
            </a:xfrm>
            <a:custGeom>
              <a:avLst/>
              <a:gdLst/>
              <a:ahLst/>
              <a:cxnLst/>
              <a:rect l="0" t="0" r="0" b="0"/>
              <a:pathLst>
                <a:path w="163834" h="215734">
                  <a:moveTo>
                    <a:pt x="163833" y="0"/>
                  </a:moveTo>
                  <a:lnTo>
                    <a:pt x="163833" y="0"/>
                  </a:lnTo>
                  <a:lnTo>
                    <a:pt x="118974" y="706"/>
                  </a:lnTo>
                  <a:lnTo>
                    <a:pt x="82247" y="8788"/>
                  </a:lnTo>
                  <a:lnTo>
                    <a:pt x="65484" y="16606"/>
                  </a:lnTo>
                  <a:lnTo>
                    <a:pt x="44851" y="33613"/>
                  </a:lnTo>
                  <a:lnTo>
                    <a:pt x="30194" y="56918"/>
                  </a:lnTo>
                  <a:lnTo>
                    <a:pt x="18562" y="97922"/>
                  </a:lnTo>
                  <a:lnTo>
                    <a:pt x="11664" y="134142"/>
                  </a:lnTo>
                  <a:lnTo>
                    <a:pt x="3012" y="177564"/>
                  </a:lnTo>
                  <a:lnTo>
                    <a:pt x="0" y="197877"/>
                  </a:lnTo>
                  <a:lnTo>
                    <a:pt x="1178" y="206244"/>
                  </a:lnTo>
                  <a:lnTo>
                    <a:pt x="2480" y="209462"/>
                  </a:lnTo>
                  <a:lnTo>
                    <a:pt x="4052" y="211608"/>
                  </a:lnTo>
                  <a:lnTo>
                    <a:pt x="7682" y="213992"/>
                  </a:lnTo>
                  <a:lnTo>
                    <a:pt x="53199" y="215733"/>
                  </a:lnTo>
                  <a:lnTo>
                    <a:pt x="10033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540"/>
            <p:cNvSpPr/>
            <p:nvPr>
              <p:custDataLst>
                <p:tags r:id="rId232"/>
              </p:custDataLst>
            </p:nvPr>
          </p:nvSpPr>
          <p:spPr>
            <a:xfrm>
              <a:off x="8477250" y="5289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49513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541"/>
            <p:cNvSpPr/>
            <p:nvPr>
              <p:custDataLst>
                <p:tags r:id="rId233"/>
              </p:custDataLst>
            </p:nvPr>
          </p:nvSpPr>
          <p:spPr>
            <a:xfrm>
              <a:off x="8699500" y="5378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42"/>
            <p:cNvSpPr/>
            <p:nvPr>
              <p:custDataLst>
                <p:tags r:id="rId234"/>
              </p:custDataLst>
            </p:nvPr>
          </p:nvSpPr>
          <p:spPr>
            <a:xfrm>
              <a:off x="8712200" y="526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543"/>
            <p:cNvSpPr/>
            <p:nvPr>
              <p:custDataLst>
                <p:tags r:id="rId235"/>
              </p:custDataLst>
            </p:nvPr>
          </p:nvSpPr>
          <p:spPr>
            <a:xfrm>
              <a:off x="8832850" y="5041900"/>
              <a:ext cx="71552" cy="361951"/>
            </a:xfrm>
            <a:custGeom>
              <a:avLst/>
              <a:gdLst/>
              <a:ahLst/>
              <a:cxnLst/>
              <a:rect l="0" t="0" r="0" b="0"/>
              <a:pathLst>
                <a:path w="71552" h="361951">
                  <a:moveTo>
                    <a:pt x="12700" y="0"/>
                  </a:moveTo>
                  <a:lnTo>
                    <a:pt x="12700" y="0"/>
                  </a:lnTo>
                  <a:lnTo>
                    <a:pt x="22133" y="16620"/>
                  </a:lnTo>
                  <a:lnTo>
                    <a:pt x="37167" y="58055"/>
                  </a:lnTo>
                  <a:lnTo>
                    <a:pt x="49680" y="89302"/>
                  </a:lnTo>
                  <a:lnTo>
                    <a:pt x="59944" y="126708"/>
                  </a:lnTo>
                  <a:lnTo>
                    <a:pt x="67329" y="164971"/>
                  </a:lnTo>
                  <a:lnTo>
                    <a:pt x="71551" y="202436"/>
                  </a:lnTo>
                  <a:lnTo>
                    <a:pt x="71076" y="237903"/>
                  </a:lnTo>
                  <a:lnTo>
                    <a:pt x="66632" y="270599"/>
                  </a:lnTo>
                  <a:lnTo>
                    <a:pt x="57836" y="300183"/>
                  </a:lnTo>
                  <a:lnTo>
                    <a:pt x="33756" y="33455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44"/>
            <p:cNvSpPr/>
            <p:nvPr>
              <p:custDataLst>
                <p:tags r:id="rId236"/>
              </p:custDataLst>
            </p:nvPr>
          </p:nvSpPr>
          <p:spPr>
            <a:xfrm>
              <a:off x="9032391" y="53911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45"/>
            <p:cNvSpPr/>
            <p:nvPr>
              <p:custDataLst>
                <p:tags r:id="rId237"/>
              </p:custDataLst>
            </p:nvPr>
          </p:nvSpPr>
          <p:spPr>
            <a:xfrm>
              <a:off x="9189229" y="5059560"/>
              <a:ext cx="142938" cy="342404"/>
            </a:xfrm>
            <a:custGeom>
              <a:avLst/>
              <a:gdLst/>
              <a:ahLst/>
              <a:cxnLst/>
              <a:rect l="0" t="0" r="0" b="0"/>
              <a:pathLst>
                <a:path w="142938" h="342404">
                  <a:moveTo>
                    <a:pt x="37321" y="147440"/>
                  </a:moveTo>
                  <a:lnTo>
                    <a:pt x="37321" y="147440"/>
                  </a:lnTo>
                  <a:lnTo>
                    <a:pt x="33950" y="150811"/>
                  </a:lnTo>
                  <a:lnTo>
                    <a:pt x="32294" y="154347"/>
                  </a:lnTo>
                  <a:lnTo>
                    <a:pt x="21034" y="196051"/>
                  </a:lnTo>
                  <a:lnTo>
                    <a:pt x="18815" y="243512"/>
                  </a:lnTo>
                  <a:lnTo>
                    <a:pt x="14014" y="287877"/>
                  </a:lnTo>
                  <a:lnTo>
                    <a:pt x="8826" y="326504"/>
                  </a:lnTo>
                  <a:lnTo>
                    <a:pt x="389" y="342403"/>
                  </a:lnTo>
                  <a:lnTo>
                    <a:pt x="0" y="341622"/>
                  </a:lnTo>
                  <a:lnTo>
                    <a:pt x="1147" y="300290"/>
                  </a:lnTo>
                  <a:lnTo>
                    <a:pt x="5016" y="266173"/>
                  </a:lnTo>
                  <a:lnTo>
                    <a:pt x="11440" y="220436"/>
                  </a:lnTo>
                  <a:lnTo>
                    <a:pt x="16538" y="196104"/>
                  </a:lnTo>
                  <a:lnTo>
                    <a:pt x="22759" y="171416"/>
                  </a:lnTo>
                  <a:lnTo>
                    <a:pt x="35082" y="124229"/>
                  </a:lnTo>
                  <a:lnTo>
                    <a:pt x="42911" y="84443"/>
                  </a:lnTo>
                  <a:lnTo>
                    <a:pt x="58027" y="40423"/>
                  </a:lnTo>
                  <a:lnTo>
                    <a:pt x="75912" y="11779"/>
                  </a:lnTo>
                  <a:lnTo>
                    <a:pt x="90220" y="2479"/>
                  </a:lnTo>
                  <a:lnTo>
                    <a:pt x="97987" y="0"/>
                  </a:lnTo>
                  <a:lnTo>
                    <a:pt x="114143" y="1007"/>
                  </a:lnTo>
                  <a:lnTo>
                    <a:pt x="122403" y="3252"/>
                  </a:lnTo>
                  <a:lnTo>
                    <a:pt x="128613" y="8981"/>
                  </a:lnTo>
                  <a:lnTo>
                    <a:pt x="137398" y="26636"/>
                  </a:lnTo>
                  <a:lnTo>
                    <a:pt x="142937" y="70488"/>
                  </a:lnTo>
                  <a:lnTo>
                    <a:pt x="141207" y="116957"/>
                  </a:lnTo>
                  <a:lnTo>
                    <a:pt x="132412" y="141417"/>
                  </a:lnTo>
                  <a:lnTo>
                    <a:pt x="118389" y="160991"/>
                  </a:lnTo>
                  <a:lnTo>
                    <a:pt x="90660" y="182500"/>
                  </a:lnTo>
                  <a:lnTo>
                    <a:pt x="50021" y="198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546"/>
            <p:cNvSpPr/>
            <p:nvPr>
              <p:custDataLst>
                <p:tags r:id="rId238"/>
              </p:custDataLst>
            </p:nvPr>
          </p:nvSpPr>
          <p:spPr>
            <a:xfrm>
              <a:off x="9328150" y="5274362"/>
              <a:ext cx="133351" cy="133300"/>
            </a:xfrm>
            <a:custGeom>
              <a:avLst/>
              <a:gdLst/>
              <a:ahLst/>
              <a:cxnLst/>
              <a:rect l="0" t="0" r="0" b="0"/>
              <a:pathLst>
                <a:path w="133351" h="133300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15580" y="0"/>
                  </a:lnTo>
                  <a:lnTo>
                    <a:pt x="28560" y="1617"/>
                  </a:lnTo>
                  <a:lnTo>
                    <a:pt x="35974" y="4024"/>
                  </a:lnTo>
                  <a:lnTo>
                    <a:pt x="47975" y="14224"/>
                  </a:lnTo>
                  <a:lnTo>
                    <a:pt x="57305" y="28871"/>
                  </a:lnTo>
                  <a:lnTo>
                    <a:pt x="63804" y="47139"/>
                  </a:lnTo>
                  <a:lnTo>
                    <a:pt x="64687" y="80629"/>
                  </a:lnTo>
                  <a:lnTo>
                    <a:pt x="57110" y="110621"/>
                  </a:lnTo>
                  <a:lnTo>
                    <a:pt x="49842" y="122985"/>
                  </a:lnTo>
                  <a:lnTo>
                    <a:pt x="42612" y="130126"/>
                  </a:lnTo>
                  <a:lnTo>
                    <a:pt x="37048" y="133299"/>
                  </a:lnTo>
                  <a:lnTo>
                    <a:pt x="35988" y="132735"/>
                  </a:lnTo>
                  <a:lnTo>
                    <a:pt x="35985" y="130947"/>
                  </a:lnTo>
                  <a:lnTo>
                    <a:pt x="44423" y="111196"/>
                  </a:lnTo>
                  <a:lnTo>
                    <a:pt x="80663" y="65615"/>
                  </a:lnTo>
                  <a:lnTo>
                    <a:pt x="133350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47"/>
            <p:cNvSpPr/>
            <p:nvPr>
              <p:custDataLst>
                <p:tags r:id="rId239"/>
              </p:custDataLst>
            </p:nvPr>
          </p:nvSpPr>
          <p:spPr>
            <a:xfrm>
              <a:off x="9595970" y="5125749"/>
              <a:ext cx="163981" cy="309852"/>
            </a:xfrm>
            <a:custGeom>
              <a:avLst/>
              <a:gdLst/>
              <a:ahLst/>
              <a:cxnLst/>
              <a:rect l="0" t="0" r="0" b="0"/>
              <a:pathLst>
                <a:path w="163981" h="309852">
                  <a:moveTo>
                    <a:pt x="163980" y="24101"/>
                  </a:moveTo>
                  <a:lnTo>
                    <a:pt x="163980" y="24101"/>
                  </a:lnTo>
                  <a:lnTo>
                    <a:pt x="158954" y="12168"/>
                  </a:lnTo>
                  <a:lnTo>
                    <a:pt x="158513" y="9796"/>
                  </a:lnTo>
                  <a:lnTo>
                    <a:pt x="154259" y="5279"/>
                  </a:lnTo>
                  <a:lnTo>
                    <a:pt x="148369" y="1624"/>
                  </a:lnTo>
                  <a:lnTo>
                    <a:pt x="143401" y="0"/>
                  </a:lnTo>
                  <a:lnTo>
                    <a:pt x="135079" y="4923"/>
                  </a:lnTo>
                  <a:lnTo>
                    <a:pt x="105747" y="32071"/>
                  </a:lnTo>
                  <a:lnTo>
                    <a:pt x="76248" y="78047"/>
                  </a:lnTo>
                  <a:lnTo>
                    <a:pt x="55608" y="116281"/>
                  </a:lnTo>
                  <a:lnTo>
                    <a:pt x="35382" y="155381"/>
                  </a:lnTo>
                  <a:lnTo>
                    <a:pt x="16984" y="191573"/>
                  </a:lnTo>
                  <a:lnTo>
                    <a:pt x="873" y="236941"/>
                  </a:lnTo>
                  <a:lnTo>
                    <a:pt x="0" y="260278"/>
                  </a:lnTo>
                  <a:lnTo>
                    <a:pt x="5022" y="279352"/>
                  </a:lnTo>
                  <a:lnTo>
                    <a:pt x="14310" y="294884"/>
                  </a:lnTo>
                  <a:lnTo>
                    <a:pt x="21161" y="299873"/>
                  </a:lnTo>
                  <a:lnTo>
                    <a:pt x="56030" y="30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48"/>
            <p:cNvSpPr/>
            <p:nvPr>
              <p:custDataLst>
                <p:tags r:id="rId240"/>
              </p:custDataLst>
            </p:nvPr>
          </p:nvSpPr>
          <p:spPr>
            <a:xfrm>
              <a:off x="9799610" y="5181862"/>
              <a:ext cx="182591" cy="230736"/>
            </a:xfrm>
            <a:custGeom>
              <a:avLst/>
              <a:gdLst/>
              <a:ahLst/>
              <a:cxnLst/>
              <a:rect l="0" t="0" r="0" b="0"/>
              <a:pathLst>
                <a:path w="182591" h="230736">
                  <a:moveTo>
                    <a:pt x="182590" y="6088"/>
                  </a:moveTo>
                  <a:lnTo>
                    <a:pt x="182590" y="6088"/>
                  </a:lnTo>
                  <a:lnTo>
                    <a:pt x="172451" y="1724"/>
                  </a:lnTo>
                  <a:lnTo>
                    <a:pt x="152735" y="0"/>
                  </a:lnTo>
                  <a:lnTo>
                    <a:pt x="136821" y="3187"/>
                  </a:lnTo>
                  <a:lnTo>
                    <a:pt x="124852" y="12324"/>
                  </a:lnTo>
                  <a:lnTo>
                    <a:pt x="88543" y="51358"/>
                  </a:lnTo>
                  <a:lnTo>
                    <a:pt x="64493" y="89272"/>
                  </a:lnTo>
                  <a:lnTo>
                    <a:pt x="42941" y="130376"/>
                  </a:lnTo>
                  <a:lnTo>
                    <a:pt x="16377" y="172822"/>
                  </a:lnTo>
                  <a:lnTo>
                    <a:pt x="781" y="208316"/>
                  </a:lnTo>
                  <a:lnTo>
                    <a:pt x="0" y="212874"/>
                  </a:lnTo>
                  <a:lnTo>
                    <a:pt x="890" y="216617"/>
                  </a:lnTo>
                  <a:lnTo>
                    <a:pt x="5643" y="222659"/>
                  </a:lnTo>
                  <a:lnTo>
                    <a:pt x="19625" y="230026"/>
                  </a:lnTo>
                  <a:lnTo>
                    <a:pt x="33020" y="230735"/>
                  </a:lnTo>
                  <a:lnTo>
                    <a:pt x="78802" y="228653"/>
                  </a:lnTo>
                  <a:lnTo>
                    <a:pt x="93690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49"/>
            <p:cNvSpPr/>
            <p:nvPr>
              <p:custDataLst>
                <p:tags r:id="rId241"/>
              </p:custDataLst>
            </p:nvPr>
          </p:nvSpPr>
          <p:spPr>
            <a:xfrm>
              <a:off x="9785350" y="5309924"/>
              <a:ext cx="101601" cy="5027"/>
            </a:xfrm>
            <a:custGeom>
              <a:avLst/>
              <a:gdLst/>
              <a:ahLst/>
              <a:cxnLst/>
              <a:rect l="0" t="0" r="0" b="0"/>
              <a:pathLst>
                <a:path w="101601" h="5027">
                  <a:moveTo>
                    <a:pt x="0" y="5026"/>
                  </a:moveTo>
                  <a:lnTo>
                    <a:pt x="0" y="5026"/>
                  </a:lnTo>
                  <a:lnTo>
                    <a:pt x="10138" y="4320"/>
                  </a:lnTo>
                  <a:lnTo>
                    <a:pt x="31375" y="0"/>
                  </a:lnTo>
                  <a:lnTo>
                    <a:pt x="75656" y="2308"/>
                  </a:lnTo>
                  <a:lnTo>
                    <a:pt x="1016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50"/>
            <p:cNvSpPr/>
            <p:nvPr>
              <p:custDataLst>
                <p:tags r:id="rId242"/>
              </p:custDataLst>
            </p:nvPr>
          </p:nvSpPr>
          <p:spPr>
            <a:xfrm>
              <a:off x="10020300" y="53911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2625" y="508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51"/>
            <p:cNvSpPr/>
            <p:nvPr>
              <p:custDataLst>
                <p:tags r:id="rId243"/>
              </p:custDataLst>
            </p:nvPr>
          </p:nvSpPr>
          <p:spPr>
            <a:xfrm>
              <a:off x="10026650" y="5314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52"/>
            <p:cNvSpPr/>
            <p:nvPr>
              <p:custDataLst>
                <p:tags r:id="rId244"/>
              </p:custDataLst>
            </p:nvPr>
          </p:nvSpPr>
          <p:spPr>
            <a:xfrm>
              <a:off x="10090150" y="5149850"/>
              <a:ext cx="127921" cy="292101"/>
            </a:xfrm>
            <a:custGeom>
              <a:avLst/>
              <a:gdLst/>
              <a:ahLst/>
              <a:cxnLst/>
              <a:rect l="0" t="0" r="0" b="0"/>
              <a:pathLst>
                <a:path w="127921" h="292101">
                  <a:moveTo>
                    <a:pt x="101600" y="0"/>
                  </a:moveTo>
                  <a:lnTo>
                    <a:pt x="101600" y="0"/>
                  </a:lnTo>
                  <a:lnTo>
                    <a:pt x="117500" y="39693"/>
                  </a:lnTo>
                  <a:lnTo>
                    <a:pt x="125364" y="69852"/>
                  </a:lnTo>
                  <a:lnTo>
                    <a:pt x="127920" y="108186"/>
                  </a:lnTo>
                  <a:lnTo>
                    <a:pt x="125998" y="148977"/>
                  </a:lnTo>
                  <a:lnTo>
                    <a:pt x="120439" y="185921"/>
                  </a:lnTo>
                  <a:lnTo>
                    <a:pt x="102636" y="231711"/>
                  </a:lnTo>
                  <a:lnTo>
                    <a:pt x="81835" y="255148"/>
                  </a:lnTo>
                  <a:lnTo>
                    <a:pt x="56126" y="27285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53"/>
            <p:cNvSpPr/>
            <p:nvPr>
              <p:custDataLst>
                <p:tags r:id="rId245"/>
              </p:custDataLst>
            </p:nvPr>
          </p:nvSpPr>
          <p:spPr>
            <a:xfrm>
              <a:off x="7429500" y="5619750"/>
              <a:ext cx="2146301" cy="88901"/>
            </a:xfrm>
            <a:custGeom>
              <a:avLst/>
              <a:gdLst/>
              <a:ahLst/>
              <a:cxnLst/>
              <a:rect l="0" t="0" r="0" b="0"/>
              <a:pathLst>
                <a:path w="2146301" h="88901">
                  <a:moveTo>
                    <a:pt x="0" y="88900"/>
                  </a:moveTo>
                  <a:lnTo>
                    <a:pt x="0" y="88900"/>
                  </a:lnTo>
                  <a:lnTo>
                    <a:pt x="0" y="83433"/>
                  </a:lnTo>
                  <a:lnTo>
                    <a:pt x="38309" y="82724"/>
                  </a:lnTo>
                  <a:lnTo>
                    <a:pt x="75352" y="82628"/>
                  </a:lnTo>
                  <a:lnTo>
                    <a:pt x="101740" y="83307"/>
                  </a:lnTo>
                  <a:lnTo>
                    <a:pt x="132738" y="84466"/>
                  </a:lnTo>
                  <a:lnTo>
                    <a:pt x="166808" y="85944"/>
                  </a:lnTo>
                  <a:lnTo>
                    <a:pt x="208573" y="86224"/>
                  </a:lnTo>
                  <a:lnTo>
                    <a:pt x="255465" y="85704"/>
                  </a:lnTo>
                  <a:lnTo>
                    <a:pt x="305777" y="84653"/>
                  </a:lnTo>
                  <a:lnTo>
                    <a:pt x="363307" y="83246"/>
                  </a:lnTo>
                  <a:lnTo>
                    <a:pt x="425647" y="81603"/>
                  </a:lnTo>
                  <a:lnTo>
                    <a:pt x="491199" y="79802"/>
                  </a:lnTo>
                  <a:lnTo>
                    <a:pt x="561710" y="77896"/>
                  </a:lnTo>
                  <a:lnTo>
                    <a:pt x="635529" y="75919"/>
                  </a:lnTo>
                  <a:lnTo>
                    <a:pt x="711552" y="73896"/>
                  </a:lnTo>
                  <a:lnTo>
                    <a:pt x="790457" y="71136"/>
                  </a:lnTo>
                  <a:lnTo>
                    <a:pt x="871282" y="67885"/>
                  </a:lnTo>
                  <a:lnTo>
                    <a:pt x="953388" y="64307"/>
                  </a:lnTo>
                  <a:lnTo>
                    <a:pt x="1036348" y="60510"/>
                  </a:lnTo>
                  <a:lnTo>
                    <a:pt x="1119876" y="56568"/>
                  </a:lnTo>
                  <a:lnTo>
                    <a:pt x="1203784" y="52529"/>
                  </a:lnTo>
                  <a:lnTo>
                    <a:pt x="1287239" y="47719"/>
                  </a:lnTo>
                  <a:lnTo>
                    <a:pt x="1370393" y="42395"/>
                  </a:lnTo>
                  <a:lnTo>
                    <a:pt x="1453345" y="36730"/>
                  </a:lnTo>
                  <a:lnTo>
                    <a:pt x="1531929" y="32248"/>
                  </a:lnTo>
                  <a:lnTo>
                    <a:pt x="1607602" y="28554"/>
                  </a:lnTo>
                  <a:lnTo>
                    <a:pt x="1681335" y="25386"/>
                  </a:lnTo>
                  <a:lnTo>
                    <a:pt x="1748835" y="21863"/>
                  </a:lnTo>
                  <a:lnTo>
                    <a:pt x="1812179" y="18104"/>
                  </a:lnTo>
                  <a:lnTo>
                    <a:pt x="1872752" y="14186"/>
                  </a:lnTo>
                  <a:lnTo>
                    <a:pt x="1924424" y="10868"/>
                  </a:lnTo>
                  <a:lnTo>
                    <a:pt x="1970160" y="7951"/>
                  </a:lnTo>
                  <a:lnTo>
                    <a:pt x="2011940" y="5301"/>
                  </a:lnTo>
                  <a:lnTo>
                    <a:pt x="2045438" y="3534"/>
                  </a:lnTo>
                  <a:lnTo>
                    <a:pt x="2073415" y="2356"/>
                  </a:lnTo>
                  <a:lnTo>
                    <a:pt x="2113907" y="1047"/>
                  </a:lnTo>
                  <a:lnTo>
                    <a:pt x="214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85"/>
          <p:cNvGrpSpPr/>
          <p:nvPr/>
        </p:nvGrpSpPr>
        <p:grpSpPr>
          <a:xfrm>
            <a:off x="6532329" y="5746750"/>
            <a:ext cx="262172" cy="133351"/>
            <a:chOff x="6532329" y="5746750"/>
            <a:chExt cx="262172" cy="133351"/>
          </a:xfrm>
        </p:grpSpPr>
        <p:sp>
          <p:nvSpPr>
            <p:cNvPr id="356" name="SMARTInkShape-554"/>
            <p:cNvSpPr/>
            <p:nvPr>
              <p:custDataLst>
                <p:tags r:id="rId223"/>
              </p:custDataLst>
            </p:nvPr>
          </p:nvSpPr>
          <p:spPr>
            <a:xfrm>
              <a:off x="6541022" y="5746750"/>
              <a:ext cx="151879" cy="19051"/>
            </a:xfrm>
            <a:custGeom>
              <a:avLst/>
              <a:gdLst/>
              <a:ahLst/>
              <a:cxnLst/>
              <a:rect l="0" t="0" r="0" b="0"/>
              <a:pathLst>
                <a:path w="151879" h="19051">
                  <a:moveTo>
                    <a:pt x="12178" y="19050"/>
                  </a:moveTo>
                  <a:lnTo>
                    <a:pt x="12178" y="19050"/>
                  </a:lnTo>
                  <a:lnTo>
                    <a:pt x="0" y="19050"/>
                  </a:lnTo>
                  <a:lnTo>
                    <a:pt x="10425" y="18345"/>
                  </a:lnTo>
                  <a:lnTo>
                    <a:pt x="48296" y="10211"/>
                  </a:lnTo>
                  <a:lnTo>
                    <a:pt x="86693" y="4123"/>
                  </a:lnTo>
                  <a:lnTo>
                    <a:pt x="125979" y="1222"/>
                  </a:lnTo>
                  <a:lnTo>
                    <a:pt x="151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55"/>
            <p:cNvSpPr/>
            <p:nvPr>
              <p:custDataLst>
                <p:tags r:id="rId224"/>
              </p:custDataLst>
            </p:nvPr>
          </p:nvSpPr>
          <p:spPr>
            <a:xfrm>
              <a:off x="6532329" y="5842000"/>
              <a:ext cx="262172" cy="38101"/>
            </a:xfrm>
            <a:custGeom>
              <a:avLst/>
              <a:gdLst/>
              <a:ahLst/>
              <a:cxnLst/>
              <a:rect l="0" t="0" r="0" b="0"/>
              <a:pathLst>
                <a:path w="262172" h="38101">
                  <a:moveTo>
                    <a:pt x="8171" y="38100"/>
                  </a:moveTo>
                  <a:lnTo>
                    <a:pt x="8171" y="38100"/>
                  </a:lnTo>
                  <a:lnTo>
                    <a:pt x="0" y="38098"/>
                  </a:lnTo>
                  <a:lnTo>
                    <a:pt x="607" y="38098"/>
                  </a:lnTo>
                  <a:lnTo>
                    <a:pt x="46869" y="26167"/>
                  </a:lnTo>
                  <a:lnTo>
                    <a:pt x="80404" y="21507"/>
                  </a:lnTo>
                  <a:lnTo>
                    <a:pt x="125880" y="17085"/>
                  </a:lnTo>
                  <a:lnTo>
                    <a:pt x="151556" y="14212"/>
                  </a:lnTo>
                  <a:lnTo>
                    <a:pt x="178550" y="10887"/>
                  </a:lnTo>
                  <a:lnTo>
                    <a:pt x="225006" y="4838"/>
                  </a:lnTo>
                  <a:lnTo>
                    <a:pt x="262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86"/>
          <p:cNvGrpSpPr/>
          <p:nvPr/>
        </p:nvGrpSpPr>
        <p:grpSpPr>
          <a:xfrm>
            <a:off x="4660900" y="5568950"/>
            <a:ext cx="1468656" cy="438151"/>
            <a:chOff x="4660900" y="5568950"/>
            <a:chExt cx="1468656" cy="438151"/>
          </a:xfrm>
        </p:grpSpPr>
        <p:sp>
          <p:nvSpPr>
            <p:cNvPr id="359" name="SMARTInkShape-556"/>
            <p:cNvSpPr/>
            <p:nvPr>
              <p:custDataLst>
                <p:tags r:id="rId212"/>
              </p:custDataLst>
            </p:nvPr>
          </p:nvSpPr>
          <p:spPr>
            <a:xfrm>
              <a:off x="4660900" y="5579913"/>
              <a:ext cx="183770" cy="400250"/>
            </a:xfrm>
            <a:custGeom>
              <a:avLst/>
              <a:gdLst/>
              <a:ahLst/>
              <a:cxnLst/>
              <a:rect l="0" t="0" r="0" b="0"/>
              <a:pathLst>
                <a:path w="183770" h="400250">
                  <a:moveTo>
                    <a:pt x="38100" y="217637"/>
                  </a:moveTo>
                  <a:lnTo>
                    <a:pt x="38100" y="217637"/>
                  </a:lnTo>
                  <a:lnTo>
                    <a:pt x="34729" y="224378"/>
                  </a:lnTo>
                  <a:lnTo>
                    <a:pt x="32633" y="242056"/>
                  </a:lnTo>
                  <a:lnTo>
                    <a:pt x="37699" y="284158"/>
                  </a:lnTo>
                  <a:lnTo>
                    <a:pt x="46996" y="324993"/>
                  </a:lnTo>
                  <a:lnTo>
                    <a:pt x="54533" y="365549"/>
                  </a:lnTo>
                  <a:lnTo>
                    <a:pt x="63109" y="400249"/>
                  </a:lnTo>
                  <a:lnTo>
                    <a:pt x="54627" y="352814"/>
                  </a:lnTo>
                  <a:lnTo>
                    <a:pt x="52501" y="313229"/>
                  </a:lnTo>
                  <a:lnTo>
                    <a:pt x="51934" y="289831"/>
                  </a:lnTo>
                  <a:lnTo>
                    <a:pt x="51556" y="262944"/>
                  </a:lnTo>
                  <a:lnTo>
                    <a:pt x="51304" y="233731"/>
                  </a:lnTo>
                  <a:lnTo>
                    <a:pt x="51136" y="202967"/>
                  </a:lnTo>
                  <a:lnTo>
                    <a:pt x="51730" y="173990"/>
                  </a:lnTo>
                  <a:lnTo>
                    <a:pt x="52831" y="146205"/>
                  </a:lnTo>
                  <a:lnTo>
                    <a:pt x="54270" y="119216"/>
                  </a:lnTo>
                  <a:lnTo>
                    <a:pt x="61514" y="74176"/>
                  </a:lnTo>
                  <a:lnTo>
                    <a:pt x="71084" y="38871"/>
                  </a:lnTo>
                  <a:lnTo>
                    <a:pt x="84405" y="9211"/>
                  </a:lnTo>
                  <a:lnTo>
                    <a:pt x="93017" y="1531"/>
                  </a:lnTo>
                  <a:lnTo>
                    <a:pt x="105311" y="0"/>
                  </a:lnTo>
                  <a:lnTo>
                    <a:pt x="112541" y="579"/>
                  </a:lnTo>
                  <a:lnTo>
                    <a:pt x="128100" y="10630"/>
                  </a:lnTo>
                  <a:lnTo>
                    <a:pt x="161084" y="49198"/>
                  </a:lnTo>
                  <a:lnTo>
                    <a:pt x="179589" y="85179"/>
                  </a:lnTo>
                  <a:lnTo>
                    <a:pt x="183769" y="108203"/>
                  </a:lnTo>
                  <a:lnTo>
                    <a:pt x="181864" y="129489"/>
                  </a:lnTo>
                  <a:lnTo>
                    <a:pt x="173962" y="148356"/>
                  </a:lnTo>
                  <a:lnTo>
                    <a:pt x="144129" y="178216"/>
                  </a:lnTo>
                  <a:lnTo>
                    <a:pt x="104010" y="202665"/>
                  </a:lnTo>
                  <a:lnTo>
                    <a:pt x="64214" y="216572"/>
                  </a:lnTo>
                  <a:lnTo>
                    <a:pt x="20732" y="222522"/>
                  </a:lnTo>
                  <a:lnTo>
                    <a:pt x="0" y="223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57"/>
            <p:cNvSpPr/>
            <p:nvPr>
              <p:custDataLst>
                <p:tags r:id="rId213"/>
              </p:custDataLst>
            </p:nvPr>
          </p:nvSpPr>
          <p:spPr>
            <a:xfrm>
              <a:off x="4857750" y="5772150"/>
              <a:ext cx="152401" cy="188277"/>
            </a:xfrm>
            <a:custGeom>
              <a:avLst/>
              <a:gdLst/>
              <a:ahLst/>
              <a:cxnLst/>
              <a:rect l="0" t="0" r="0" b="0"/>
              <a:pathLst>
                <a:path w="152401" h="188277">
                  <a:moveTo>
                    <a:pt x="0" y="76200"/>
                  </a:moveTo>
                  <a:lnTo>
                    <a:pt x="0" y="76200"/>
                  </a:lnTo>
                  <a:lnTo>
                    <a:pt x="0" y="61895"/>
                  </a:lnTo>
                  <a:lnTo>
                    <a:pt x="705" y="60313"/>
                  </a:lnTo>
                  <a:lnTo>
                    <a:pt x="1881" y="59260"/>
                  </a:lnTo>
                  <a:lnTo>
                    <a:pt x="3371" y="58556"/>
                  </a:lnTo>
                  <a:lnTo>
                    <a:pt x="15580" y="57566"/>
                  </a:lnTo>
                  <a:lnTo>
                    <a:pt x="35975" y="64015"/>
                  </a:lnTo>
                  <a:lnTo>
                    <a:pt x="47974" y="74783"/>
                  </a:lnTo>
                  <a:lnTo>
                    <a:pt x="62663" y="100474"/>
                  </a:lnTo>
                  <a:lnTo>
                    <a:pt x="69478" y="122267"/>
                  </a:lnTo>
                  <a:lnTo>
                    <a:pt x="69347" y="152957"/>
                  </a:lnTo>
                  <a:lnTo>
                    <a:pt x="64840" y="174673"/>
                  </a:lnTo>
                  <a:lnTo>
                    <a:pt x="61039" y="182995"/>
                  </a:lnTo>
                  <a:lnTo>
                    <a:pt x="56997" y="187165"/>
                  </a:lnTo>
                  <a:lnTo>
                    <a:pt x="54932" y="188276"/>
                  </a:lnTo>
                  <a:lnTo>
                    <a:pt x="52848" y="186901"/>
                  </a:lnTo>
                  <a:lnTo>
                    <a:pt x="48653" y="179728"/>
                  </a:lnTo>
                  <a:lnTo>
                    <a:pt x="50081" y="163840"/>
                  </a:lnTo>
                  <a:lnTo>
                    <a:pt x="64463" y="121688"/>
                  </a:lnTo>
                  <a:lnTo>
                    <a:pt x="81567" y="84421"/>
                  </a:lnTo>
                  <a:lnTo>
                    <a:pt x="109618" y="38498"/>
                  </a:lnTo>
                  <a:lnTo>
                    <a:pt x="131257" y="123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58"/>
            <p:cNvSpPr/>
            <p:nvPr>
              <p:custDataLst>
                <p:tags r:id="rId214"/>
              </p:custDataLst>
            </p:nvPr>
          </p:nvSpPr>
          <p:spPr>
            <a:xfrm>
              <a:off x="5168298" y="5608010"/>
              <a:ext cx="146653" cy="335591"/>
            </a:xfrm>
            <a:custGeom>
              <a:avLst/>
              <a:gdLst/>
              <a:ahLst/>
              <a:cxnLst/>
              <a:rect l="0" t="0" r="0" b="0"/>
              <a:pathLst>
                <a:path w="146653" h="335591">
                  <a:moveTo>
                    <a:pt x="146652" y="11740"/>
                  </a:moveTo>
                  <a:lnTo>
                    <a:pt x="146652" y="11740"/>
                  </a:lnTo>
                  <a:lnTo>
                    <a:pt x="146652" y="8369"/>
                  </a:lnTo>
                  <a:lnTo>
                    <a:pt x="145946" y="7376"/>
                  </a:lnTo>
                  <a:lnTo>
                    <a:pt x="144771" y="6714"/>
                  </a:lnTo>
                  <a:lnTo>
                    <a:pt x="143281" y="6273"/>
                  </a:lnTo>
                  <a:lnTo>
                    <a:pt x="133787" y="481"/>
                  </a:lnTo>
                  <a:lnTo>
                    <a:pt x="131725" y="0"/>
                  </a:lnTo>
                  <a:lnTo>
                    <a:pt x="115340" y="9438"/>
                  </a:lnTo>
                  <a:lnTo>
                    <a:pt x="73674" y="48209"/>
                  </a:lnTo>
                  <a:lnTo>
                    <a:pt x="35737" y="92709"/>
                  </a:lnTo>
                  <a:lnTo>
                    <a:pt x="17628" y="125102"/>
                  </a:lnTo>
                  <a:lnTo>
                    <a:pt x="6288" y="160195"/>
                  </a:lnTo>
                  <a:lnTo>
                    <a:pt x="307" y="196254"/>
                  </a:lnTo>
                  <a:lnTo>
                    <a:pt x="0" y="231095"/>
                  </a:lnTo>
                  <a:lnTo>
                    <a:pt x="10537" y="275701"/>
                  </a:lnTo>
                  <a:lnTo>
                    <a:pt x="23127" y="296977"/>
                  </a:lnTo>
                  <a:lnTo>
                    <a:pt x="39540" y="312784"/>
                  </a:lnTo>
                  <a:lnTo>
                    <a:pt x="83152" y="33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59"/>
            <p:cNvSpPr/>
            <p:nvPr>
              <p:custDataLst>
                <p:tags r:id="rId215"/>
              </p:custDataLst>
            </p:nvPr>
          </p:nvSpPr>
          <p:spPr>
            <a:xfrm>
              <a:off x="5365865" y="5664224"/>
              <a:ext cx="158636" cy="240851"/>
            </a:xfrm>
            <a:custGeom>
              <a:avLst/>
              <a:gdLst/>
              <a:ahLst/>
              <a:cxnLst/>
              <a:rect l="0" t="0" r="0" b="0"/>
              <a:pathLst>
                <a:path w="158636" h="240851">
                  <a:moveTo>
                    <a:pt x="158635" y="12676"/>
                  </a:moveTo>
                  <a:lnTo>
                    <a:pt x="158635" y="12676"/>
                  </a:lnTo>
                  <a:lnTo>
                    <a:pt x="158635" y="9305"/>
                  </a:lnTo>
                  <a:lnTo>
                    <a:pt x="157929" y="8312"/>
                  </a:lnTo>
                  <a:lnTo>
                    <a:pt x="156754" y="7650"/>
                  </a:lnTo>
                  <a:lnTo>
                    <a:pt x="155264" y="7209"/>
                  </a:lnTo>
                  <a:lnTo>
                    <a:pt x="147098" y="2136"/>
                  </a:lnTo>
                  <a:lnTo>
                    <a:pt x="106937" y="0"/>
                  </a:lnTo>
                  <a:lnTo>
                    <a:pt x="92987" y="6725"/>
                  </a:lnTo>
                  <a:lnTo>
                    <a:pt x="75449" y="24397"/>
                  </a:lnTo>
                  <a:lnTo>
                    <a:pt x="59287" y="65791"/>
                  </a:lnTo>
                  <a:lnTo>
                    <a:pt x="43121" y="102262"/>
                  </a:lnTo>
                  <a:lnTo>
                    <a:pt x="26336" y="139173"/>
                  </a:lnTo>
                  <a:lnTo>
                    <a:pt x="13629" y="179845"/>
                  </a:lnTo>
                  <a:lnTo>
                    <a:pt x="1200" y="224954"/>
                  </a:lnTo>
                  <a:lnTo>
                    <a:pt x="0" y="234051"/>
                  </a:lnTo>
                  <a:lnTo>
                    <a:pt x="3290" y="238037"/>
                  </a:lnTo>
                  <a:lnTo>
                    <a:pt x="6807" y="239837"/>
                  </a:lnTo>
                  <a:lnTo>
                    <a:pt x="20281" y="240850"/>
                  </a:lnTo>
                  <a:lnTo>
                    <a:pt x="66515" y="236856"/>
                  </a:lnTo>
                  <a:lnTo>
                    <a:pt x="113882" y="235095"/>
                  </a:lnTo>
                  <a:lnTo>
                    <a:pt x="133235" y="23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60"/>
            <p:cNvSpPr/>
            <p:nvPr>
              <p:custDataLst>
                <p:tags r:id="rId216"/>
              </p:custDataLst>
            </p:nvPr>
          </p:nvSpPr>
          <p:spPr>
            <a:xfrm>
              <a:off x="5340350" y="57975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9"/>
                  </a:lnTo>
                  <a:lnTo>
                    <a:pt x="15696" y="15349"/>
                  </a:lnTo>
                  <a:lnTo>
                    <a:pt x="25321" y="13171"/>
                  </a:lnTo>
                  <a:lnTo>
                    <a:pt x="39648" y="73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61"/>
            <p:cNvSpPr/>
            <p:nvPr>
              <p:custDataLst>
                <p:tags r:id="rId217"/>
              </p:custDataLst>
            </p:nvPr>
          </p:nvSpPr>
          <p:spPr>
            <a:xfrm>
              <a:off x="5581650" y="5911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6" y="16605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62"/>
            <p:cNvSpPr/>
            <p:nvPr>
              <p:custDataLst>
                <p:tags r:id="rId218"/>
              </p:custDataLst>
            </p:nvPr>
          </p:nvSpPr>
          <p:spPr>
            <a:xfrm>
              <a:off x="5575300" y="5797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63"/>
            <p:cNvSpPr/>
            <p:nvPr>
              <p:custDataLst>
                <p:tags r:id="rId219"/>
              </p:custDataLst>
            </p:nvPr>
          </p:nvSpPr>
          <p:spPr>
            <a:xfrm>
              <a:off x="5715000" y="5568950"/>
              <a:ext cx="44451" cy="438151"/>
            </a:xfrm>
            <a:custGeom>
              <a:avLst/>
              <a:gdLst/>
              <a:ahLst/>
              <a:cxnLst/>
              <a:rect l="0" t="0" r="0" b="0"/>
              <a:pathLst>
                <a:path w="44451" h="438151">
                  <a:moveTo>
                    <a:pt x="44450" y="0"/>
                  </a:moveTo>
                  <a:lnTo>
                    <a:pt x="44450" y="0"/>
                  </a:lnTo>
                  <a:lnTo>
                    <a:pt x="39381" y="44044"/>
                  </a:lnTo>
                  <a:lnTo>
                    <a:pt x="34324" y="84939"/>
                  </a:lnTo>
                  <a:lnTo>
                    <a:pt x="32894" y="121241"/>
                  </a:lnTo>
                  <a:lnTo>
                    <a:pt x="32258" y="160894"/>
                  </a:lnTo>
                  <a:lnTo>
                    <a:pt x="31976" y="202741"/>
                  </a:lnTo>
                  <a:lnTo>
                    <a:pt x="31850" y="247210"/>
                  </a:lnTo>
                  <a:lnTo>
                    <a:pt x="29913" y="292846"/>
                  </a:lnTo>
                  <a:lnTo>
                    <a:pt x="25995" y="336176"/>
                  </a:lnTo>
                  <a:lnTo>
                    <a:pt x="19550" y="371897"/>
                  </a:lnTo>
                  <a:lnTo>
                    <a:pt x="7988" y="413033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64"/>
            <p:cNvSpPr/>
            <p:nvPr>
              <p:custDataLst>
                <p:tags r:id="rId220"/>
              </p:custDataLst>
            </p:nvPr>
          </p:nvSpPr>
          <p:spPr>
            <a:xfrm>
              <a:off x="5849505" y="5672875"/>
              <a:ext cx="125846" cy="219926"/>
            </a:xfrm>
            <a:custGeom>
              <a:avLst/>
              <a:gdLst/>
              <a:ahLst/>
              <a:cxnLst/>
              <a:rect l="0" t="0" r="0" b="0"/>
              <a:pathLst>
                <a:path w="125846" h="219926">
                  <a:moveTo>
                    <a:pt x="55995" y="48475"/>
                  </a:moveTo>
                  <a:lnTo>
                    <a:pt x="55995" y="48475"/>
                  </a:lnTo>
                  <a:lnTo>
                    <a:pt x="52624" y="51846"/>
                  </a:lnTo>
                  <a:lnTo>
                    <a:pt x="37697" y="87820"/>
                  </a:lnTo>
                  <a:lnTo>
                    <a:pt x="29328" y="123948"/>
                  </a:lnTo>
                  <a:lnTo>
                    <a:pt x="15636" y="162560"/>
                  </a:lnTo>
                  <a:lnTo>
                    <a:pt x="4688" y="204907"/>
                  </a:lnTo>
                  <a:lnTo>
                    <a:pt x="0" y="211862"/>
                  </a:lnTo>
                  <a:lnTo>
                    <a:pt x="11860" y="167313"/>
                  </a:lnTo>
                  <a:lnTo>
                    <a:pt x="23914" y="134217"/>
                  </a:lnTo>
                  <a:lnTo>
                    <a:pt x="36798" y="94109"/>
                  </a:lnTo>
                  <a:lnTo>
                    <a:pt x="50284" y="54646"/>
                  </a:lnTo>
                  <a:lnTo>
                    <a:pt x="72334" y="16123"/>
                  </a:lnTo>
                  <a:lnTo>
                    <a:pt x="90950" y="104"/>
                  </a:lnTo>
                  <a:lnTo>
                    <a:pt x="92704" y="0"/>
                  </a:lnTo>
                  <a:lnTo>
                    <a:pt x="96534" y="1766"/>
                  </a:lnTo>
                  <a:lnTo>
                    <a:pt x="104741" y="29632"/>
                  </a:lnTo>
                  <a:lnTo>
                    <a:pt x="111047" y="64529"/>
                  </a:lnTo>
                  <a:lnTo>
                    <a:pt x="117384" y="108578"/>
                  </a:lnTo>
                  <a:lnTo>
                    <a:pt x="123025" y="148363"/>
                  </a:lnTo>
                  <a:lnTo>
                    <a:pt x="125288" y="191888"/>
                  </a:lnTo>
                  <a:lnTo>
                    <a:pt x="125845" y="21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65"/>
            <p:cNvSpPr/>
            <p:nvPr>
              <p:custDataLst>
                <p:tags r:id="rId221"/>
              </p:custDataLst>
            </p:nvPr>
          </p:nvSpPr>
          <p:spPr>
            <a:xfrm>
              <a:off x="5831065" y="5797550"/>
              <a:ext cx="118886" cy="12701"/>
            </a:xfrm>
            <a:custGeom>
              <a:avLst/>
              <a:gdLst/>
              <a:ahLst/>
              <a:cxnLst/>
              <a:rect l="0" t="0" r="0" b="0"/>
              <a:pathLst>
                <a:path w="1188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823" y="6938"/>
                  </a:lnTo>
                  <a:lnTo>
                    <a:pt x="10838" y="7230"/>
                  </a:lnTo>
                  <a:lnTo>
                    <a:pt x="48520" y="9528"/>
                  </a:lnTo>
                  <a:lnTo>
                    <a:pt x="85099" y="5410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66"/>
            <p:cNvSpPr/>
            <p:nvPr>
              <p:custDataLst>
                <p:tags r:id="rId222"/>
              </p:custDataLst>
            </p:nvPr>
          </p:nvSpPr>
          <p:spPr>
            <a:xfrm>
              <a:off x="6038850" y="5595233"/>
              <a:ext cx="90706" cy="316618"/>
            </a:xfrm>
            <a:custGeom>
              <a:avLst/>
              <a:gdLst/>
              <a:ahLst/>
              <a:cxnLst/>
              <a:rect l="0" t="0" r="0" b="0"/>
              <a:pathLst>
                <a:path w="90706" h="3166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79" y="0"/>
                  </a:lnTo>
                  <a:lnTo>
                    <a:pt x="28561" y="5153"/>
                  </a:lnTo>
                  <a:lnTo>
                    <a:pt x="35975" y="9491"/>
                  </a:lnTo>
                  <a:lnTo>
                    <a:pt x="56520" y="35823"/>
                  </a:lnTo>
                  <a:lnTo>
                    <a:pt x="79385" y="80548"/>
                  </a:lnTo>
                  <a:lnTo>
                    <a:pt x="88198" y="117623"/>
                  </a:lnTo>
                  <a:lnTo>
                    <a:pt x="90705" y="156914"/>
                  </a:lnTo>
                  <a:lnTo>
                    <a:pt x="87116" y="195544"/>
                  </a:lnTo>
                  <a:lnTo>
                    <a:pt x="75171" y="231997"/>
                  </a:lnTo>
                  <a:lnTo>
                    <a:pt x="48613" y="278609"/>
                  </a:lnTo>
                  <a:lnTo>
                    <a:pt x="1905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567"/>
          <p:cNvSpPr/>
          <p:nvPr>
            <p:custDataLst>
              <p:tags r:id="rId1"/>
            </p:custDataLst>
          </p:nvPr>
        </p:nvSpPr>
        <p:spPr>
          <a:xfrm>
            <a:off x="3127179" y="5727700"/>
            <a:ext cx="9722" cy="241301"/>
          </a:xfrm>
          <a:custGeom>
            <a:avLst/>
            <a:gdLst/>
            <a:ahLst/>
            <a:cxnLst/>
            <a:rect l="0" t="0" r="0" b="0"/>
            <a:pathLst>
              <a:path w="9722" h="241301">
                <a:moveTo>
                  <a:pt x="3371" y="0"/>
                </a:moveTo>
                <a:lnTo>
                  <a:pt x="3371" y="0"/>
                </a:lnTo>
                <a:lnTo>
                  <a:pt x="0" y="10113"/>
                </a:lnTo>
                <a:lnTo>
                  <a:pt x="2679" y="44749"/>
                </a:lnTo>
                <a:lnTo>
                  <a:pt x="7321" y="88597"/>
                </a:lnTo>
                <a:lnTo>
                  <a:pt x="8654" y="123337"/>
                </a:lnTo>
                <a:lnTo>
                  <a:pt x="9247" y="158062"/>
                </a:lnTo>
                <a:lnTo>
                  <a:pt x="9581" y="201821"/>
                </a:lnTo>
                <a:lnTo>
                  <a:pt x="9721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88"/>
          <p:cNvGrpSpPr/>
          <p:nvPr/>
        </p:nvGrpSpPr>
        <p:grpSpPr>
          <a:xfrm>
            <a:off x="1993900" y="5656785"/>
            <a:ext cx="2060576" cy="541539"/>
            <a:chOff x="1993900" y="5656785"/>
            <a:chExt cx="2060576" cy="541539"/>
          </a:xfrm>
        </p:grpSpPr>
        <p:sp>
          <p:nvSpPr>
            <p:cNvPr id="372" name="SMARTInkShape-568"/>
            <p:cNvSpPr/>
            <p:nvPr>
              <p:custDataLst>
                <p:tags r:id="rId199"/>
              </p:custDataLst>
            </p:nvPr>
          </p:nvSpPr>
          <p:spPr>
            <a:xfrm>
              <a:off x="1993900" y="5656785"/>
              <a:ext cx="174723" cy="350316"/>
            </a:xfrm>
            <a:custGeom>
              <a:avLst/>
              <a:gdLst/>
              <a:ahLst/>
              <a:cxnLst/>
              <a:rect l="0" t="0" r="0" b="0"/>
              <a:pathLst>
                <a:path w="174723" h="350316">
                  <a:moveTo>
                    <a:pt x="38100" y="153465"/>
                  </a:moveTo>
                  <a:lnTo>
                    <a:pt x="38100" y="153465"/>
                  </a:lnTo>
                  <a:lnTo>
                    <a:pt x="32011" y="153465"/>
                  </a:lnTo>
                  <a:lnTo>
                    <a:pt x="44625" y="194892"/>
                  </a:lnTo>
                  <a:lnTo>
                    <a:pt x="49581" y="241297"/>
                  </a:lnTo>
                  <a:lnTo>
                    <a:pt x="50439" y="283520"/>
                  </a:lnTo>
                  <a:lnTo>
                    <a:pt x="50728" y="329072"/>
                  </a:lnTo>
                  <a:lnTo>
                    <a:pt x="50797" y="349445"/>
                  </a:lnTo>
                  <a:lnTo>
                    <a:pt x="41961" y="310240"/>
                  </a:lnTo>
                  <a:lnTo>
                    <a:pt x="35873" y="263416"/>
                  </a:lnTo>
                  <a:lnTo>
                    <a:pt x="35464" y="223970"/>
                  </a:lnTo>
                  <a:lnTo>
                    <a:pt x="36928" y="181976"/>
                  </a:lnTo>
                  <a:lnTo>
                    <a:pt x="37579" y="142149"/>
                  </a:lnTo>
                  <a:lnTo>
                    <a:pt x="41631" y="107043"/>
                  </a:lnTo>
                  <a:lnTo>
                    <a:pt x="51846" y="63275"/>
                  </a:lnTo>
                  <a:lnTo>
                    <a:pt x="65692" y="31727"/>
                  </a:lnTo>
                  <a:lnTo>
                    <a:pt x="71311" y="23623"/>
                  </a:lnTo>
                  <a:lnTo>
                    <a:pt x="86962" y="12737"/>
                  </a:lnTo>
                  <a:lnTo>
                    <a:pt x="125755" y="0"/>
                  </a:lnTo>
                  <a:lnTo>
                    <a:pt x="142674" y="827"/>
                  </a:lnTo>
                  <a:lnTo>
                    <a:pt x="150150" y="3023"/>
                  </a:lnTo>
                  <a:lnTo>
                    <a:pt x="162218" y="14870"/>
                  </a:lnTo>
                  <a:lnTo>
                    <a:pt x="170875" y="31896"/>
                  </a:lnTo>
                  <a:lnTo>
                    <a:pt x="174722" y="51221"/>
                  </a:lnTo>
                  <a:lnTo>
                    <a:pt x="168906" y="75333"/>
                  </a:lnTo>
                  <a:lnTo>
                    <a:pt x="151646" y="112911"/>
                  </a:lnTo>
                  <a:lnTo>
                    <a:pt x="131245" y="142625"/>
                  </a:lnTo>
                  <a:lnTo>
                    <a:pt x="90088" y="177933"/>
                  </a:lnTo>
                  <a:lnTo>
                    <a:pt x="90398" y="178950"/>
                  </a:lnTo>
                  <a:lnTo>
                    <a:pt x="92623" y="181960"/>
                  </a:lnTo>
                  <a:lnTo>
                    <a:pt x="135970" y="212266"/>
                  </a:lnTo>
                  <a:lnTo>
                    <a:pt x="149805" y="233524"/>
                  </a:lnTo>
                  <a:lnTo>
                    <a:pt x="151375" y="241410"/>
                  </a:lnTo>
                  <a:lnTo>
                    <a:pt x="149358" y="257699"/>
                  </a:lnTo>
                  <a:lnTo>
                    <a:pt x="140288" y="279363"/>
                  </a:lnTo>
                  <a:lnTo>
                    <a:pt x="125293" y="299188"/>
                  </a:lnTo>
                  <a:lnTo>
                    <a:pt x="100702" y="318468"/>
                  </a:lnTo>
                  <a:lnTo>
                    <a:pt x="60788" y="333807"/>
                  </a:lnTo>
                  <a:lnTo>
                    <a:pt x="13745" y="347344"/>
                  </a:lnTo>
                  <a:lnTo>
                    <a:pt x="0" y="350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69"/>
            <p:cNvSpPr/>
            <p:nvPr>
              <p:custDataLst>
                <p:tags r:id="rId200"/>
              </p:custDataLst>
            </p:nvPr>
          </p:nvSpPr>
          <p:spPr>
            <a:xfrm>
              <a:off x="2181997" y="5882405"/>
              <a:ext cx="261234" cy="315919"/>
            </a:xfrm>
            <a:custGeom>
              <a:avLst/>
              <a:gdLst/>
              <a:ahLst/>
              <a:cxnLst/>
              <a:rect l="0" t="0" r="0" b="0"/>
              <a:pathLst>
                <a:path w="261234" h="315919">
                  <a:moveTo>
                    <a:pt x="53203" y="29445"/>
                  </a:moveTo>
                  <a:lnTo>
                    <a:pt x="53203" y="29445"/>
                  </a:lnTo>
                  <a:lnTo>
                    <a:pt x="53203" y="26074"/>
                  </a:lnTo>
                  <a:lnTo>
                    <a:pt x="51321" y="22538"/>
                  </a:lnTo>
                  <a:lnTo>
                    <a:pt x="44365" y="14518"/>
                  </a:lnTo>
                  <a:lnTo>
                    <a:pt x="36575" y="12228"/>
                  </a:lnTo>
                  <a:lnTo>
                    <a:pt x="26762" y="11915"/>
                  </a:lnTo>
                  <a:lnTo>
                    <a:pt x="17698" y="14128"/>
                  </a:lnTo>
                  <a:lnTo>
                    <a:pt x="14011" y="17116"/>
                  </a:lnTo>
                  <a:lnTo>
                    <a:pt x="8032" y="26082"/>
                  </a:lnTo>
                  <a:lnTo>
                    <a:pt x="700" y="46401"/>
                  </a:lnTo>
                  <a:lnTo>
                    <a:pt x="0" y="60263"/>
                  </a:lnTo>
                  <a:lnTo>
                    <a:pt x="5299" y="86411"/>
                  </a:lnTo>
                  <a:lnTo>
                    <a:pt x="10981" y="95452"/>
                  </a:lnTo>
                  <a:lnTo>
                    <a:pt x="17504" y="101114"/>
                  </a:lnTo>
                  <a:lnTo>
                    <a:pt x="22755" y="103632"/>
                  </a:lnTo>
                  <a:lnTo>
                    <a:pt x="25849" y="102892"/>
                  </a:lnTo>
                  <a:lnTo>
                    <a:pt x="33049" y="98307"/>
                  </a:lnTo>
                  <a:lnTo>
                    <a:pt x="39071" y="89685"/>
                  </a:lnTo>
                  <a:lnTo>
                    <a:pt x="50192" y="61471"/>
                  </a:lnTo>
                  <a:lnTo>
                    <a:pt x="52806" y="44968"/>
                  </a:lnTo>
                  <a:lnTo>
                    <a:pt x="52939" y="44733"/>
                  </a:lnTo>
                  <a:lnTo>
                    <a:pt x="53085" y="46352"/>
                  </a:lnTo>
                  <a:lnTo>
                    <a:pt x="80957" y="81664"/>
                  </a:lnTo>
                  <a:lnTo>
                    <a:pt x="94979" y="92974"/>
                  </a:lnTo>
                  <a:lnTo>
                    <a:pt x="99398" y="94376"/>
                  </a:lnTo>
                  <a:lnTo>
                    <a:pt x="108071" y="94052"/>
                  </a:lnTo>
                  <a:lnTo>
                    <a:pt x="124258" y="86531"/>
                  </a:lnTo>
                  <a:lnTo>
                    <a:pt x="139089" y="71996"/>
                  </a:lnTo>
                  <a:lnTo>
                    <a:pt x="152420" y="47540"/>
                  </a:lnTo>
                  <a:lnTo>
                    <a:pt x="160386" y="5795"/>
                  </a:lnTo>
                  <a:lnTo>
                    <a:pt x="159936" y="3094"/>
                  </a:lnTo>
                  <a:lnTo>
                    <a:pt x="158931" y="1294"/>
                  </a:lnTo>
                  <a:lnTo>
                    <a:pt x="157555" y="94"/>
                  </a:lnTo>
                  <a:lnTo>
                    <a:pt x="156638" y="0"/>
                  </a:lnTo>
                  <a:lnTo>
                    <a:pt x="156026" y="642"/>
                  </a:lnTo>
                  <a:lnTo>
                    <a:pt x="155618" y="1777"/>
                  </a:lnTo>
                  <a:lnTo>
                    <a:pt x="155670" y="18806"/>
                  </a:lnTo>
                  <a:lnTo>
                    <a:pt x="163663" y="48766"/>
                  </a:lnTo>
                  <a:lnTo>
                    <a:pt x="171440" y="59435"/>
                  </a:lnTo>
                  <a:lnTo>
                    <a:pt x="190310" y="74408"/>
                  </a:lnTo>
                  <a:lnTo>
                    <a:pt x="195407" y="74943"/>
                  </a:lnTo>
                  <a:lnTo>
                    <a:pt x="206716" y="71773"/>
                  </a:lnTo>
                  <a:lnTo>
                    <a:pt x="224983" y="62055"/>
                  </a:lnTo>
                  <a:lnTo>
                    <a:pt x="237059" y="50239"/>
                  </a:lnTo>
                  <a:lnTo>
                    <a:pt x="240750" y="41980"/>
                  </a:lnTo>
                  <a:lnTo>
                    <a:pt x="243588" y="19116"/>
                  </a:lnTo>
                  <a:lnTo>
                    <a:pt x="248770" y="61938"/>
                  </a:lnTo>
                  <a:lnTo>
                    <a:pt x="256568" y="107046"/>
                  </a:lnTo>
                  <a:lnTo>
                    <a:pt x="260920" y="147923"/>
                  </a:lnTo>
                  <a:lnTo>
                    <a:pt x="261233" y="179468"/>
                  </a:lnTo>
                  <a:lnTo>
                    <a:pt x="259020" y="212304"/>
                  </a:lnTo>
                  <a:lnTo>
                    <a:pt x="250437" y="255781"/>
                  </a:lnTo>
                  <a:lnTo>
                    <a:pt x="235585" y="288733"/>
                  </a:lnTo>
                  <a:lnTo>
                    <a:pt x="221986" y="301787"/>
                  </a:lnTo>
                  <a:lnTo>
                    <a:pt x="196581" y="313104"/>
                  </a:lnTo>
                  <a:lnTo>
                    <a:pt x="186888" y="315918"/>
                  </a:lnTo>
                  <a:lnTo>
                    <a:pt x="168593" y="315280"/>
                  </a:lnTo>
                  <a:lnTo>
                    <a:pt x="140593" y="306746"/>
                  </a:lnTo>
                  <a:lnTo>
                    <a:pt x="132495" y="300620"/>
                  </a:lnTo>
                  <a:lnTo>
                    <a:pt x="123053" y="289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70"/>
            <p:cNvSpPr/>
            <p:nvPr>
              <p:custDataLst>
                <p:tags r:id="rId201"/>
              </p:custDataLst>
            </p:nvPr>
          </p:nvSpPr>
          <p:spPr>
            <a:xfrm>
              <a:off x="2494674" y="5830245"/>
              <a:ext cx="206171" cy="174650"/>
            </a:xfrm>
            <a:custGeom>
              <a:avLst/>
              <a:gdLst/>
              <a:ahLst/>
              <a:cxnLst/>
              <a:rect l="0" t="0" r="0" b="0"/>
              <a:pathLst>
                <a:path w="206171" h="174650">
                  <a:moveTo>
                    <a:pt x="7226" y="100655"/>
                  </a:moveTo>
                  <a:lnTo>
                    <a:pt x="7226" y="100655"/>
                  </a:lnTo>
                  <a:lnTo>
                    <a:pt x="7226" y="104026"/>
                  </a:lnTo>
                  <a:lnTo>
                    <a:pt x="8637" y="105019"/>
                  </a:lnTo>
                  <a:lnTo>
                    <a:pt x="13968" y="106122"/>
                  </a:lnTo>
                  <a:lnTo>
                    <a:pt x="19159" y="104731"/>
                  </a:lnTo>
                  <a:lnTo>
                    <a:pt x="28241" y="98089"/>
                  </a:lnTo>
                  <a:lnTo>
                    <a:pt x="34698" y="88684"/>
                  </a:lnTo>
                  <a:lnTo>
                    <a:pt x="37708" y="73589"/>
                  </a:lnTo>
                  <a:lnTo>
                    <a:pt x="35229" y="59082"/>
                  </a:lnTo>
                  <a:lnTo>
                    <a:pt x="30026" y="49218"/>
                  </a:lnTo>
                  <a:lnTo>
                    <a:pt x="28070" y="48019"/>
                  </a:lnTo>
                  <a:lnTo>
                    <a:pt x="26061" y="47926"/>
                  </a:lnTo>
                  <a:lnTo>
                    <a:pt x="14396" y="52846"/>
                  </a:lnTo>
                  <a:lnTo>
                    <a:pt x="2608" y="72065"/>
                  </a:lnTo>
                  <a:lnTo>
                    <a:pt x="0" y="90301"/>
                  </a:lnTo>
                  <a:lnTo>
                    <a:pt x="4074" y="130751"/>
                  </a:lnTo>
                  <a:lnTo>
                    <a:pt x="9663" y="155433"/>
                  </a:lnTo>
                  <a:lnTo>
                    <a:pt x="13084" y="161163"/>
                  </a:lnTo>
                  <a:lnTo>
                    <a:pt x="22530" y="169411"/>
                  </a:lnTo>
                  <a:lnTo>
                    <a:pt x="35665" y="173546"/>
                  </a:lnTo>
                  <a:lnTo>
                    <a:pt x="43118" y="174649"/>
                  </a:lnTo>
                  <a:lnTo>
                    <a:pt x="60808" y="170231"/>
                  </a:lnTo>
                  <a:lnTo>
                    <a:pt x="100909" y="146775"/>
                  </a:lnTo>
                  <a:lnTo>
                    <a:pt x="140685" y="113554"/>
                  </a:lnTo>
                  <a:lnTo>
                    <a:pt x="164325" y="67690"/>
                  </a:lnTo>
                  <a:lnTo>
                    <a:pt x="180444" y="21159"/>
                  </a:lnTo>
                  <a:lnTo>
                    <a:pt x="179048" y="2244"/>
                  </a:lnTo>
                  <a:lnTo>
                    <a:pt x="178219" y="1181"/>
                  </a:lnTo>
                  <a:lnTo>
                    <a:pt x="175415" y="0"/>
                  </a:lnTo>
                  <a:lnTo>
                    <a:pt x="174385" y="1096"/>
                  </a:lnTo>
                  <a:lnTo>
                    <a:pt x="173241" y="6077"/>
                  </a:lnTo>
                  <a:lnTo>
                    <a:pt x="173212" y="25842"/>
                  </a:lnTo>
                  <a:lnTo>
                    <a:pt x="178155" y="43916"/>
                  </a:lnTo>
                  <a:lnTo>
                    <a:pt x="199463" y="86006"/>
                  </a:lnTo>
                  <a:lnTo>
                    <a:pt x="205083" y="99788"/>
                  </a:lnTo>
                  <a:lnTo>
                    <a:pt x="206170" y="112970"/>
                  </a:lnTo>
                  <a:lnTo>
                    <a:pt x="203596" y="125883"/>
                  </a:lnTo>
                  <a:lnTo>
                    <a:pt x="197748" y="138679"/>
                  </a:lnTo>
                  <a:lnTo>
                    <a:pt x="190445" y="147658"/>
                  </a:lnTo>
                  <a:lnTo>
                    <a:pt x="166428" y="165195"/>
                  </a:lnTo>
                  <a:lnTo>
                    <a:pt x="153276" y="170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71"/>
            <p:cNvSpPr/>
            <p:nvPr>
              <p:custDataLst>
                <p:tags r:id="rId202"/>
              </p:custDataLst>
            </p:nvPr>
          </p:nvSpPr>
          <p:spPr>
            <a:xfrm>
              <a:off x="2736850" y="5696833"/>
              <a:ext cx="8171" cy="37218"/>
            </a:xfrm>
            <a:custGeom>
              <a:avLst/>
              <a:gdLst/>
              <a:ahLst/>
              <a:cxnLst/>
              <a:rect l="0" t="0" r="0" b="0"/>
              <a:pathLst>
                <a:path w="8171" h="37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8023" y="1116"/>
                  </a:lnTo>
                  <a:lnTo>
                    <a:pt x="8170" y="3273"/>
                  </a:lnTo>
                  <a:lnTo>
                    <a:pt x="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72"/>
            <p:cNvSpPr/>
            <p:nvPr>
              <p:custDataLst>
                <p:tags r:id="rId203"/>
              </p:custDataLst>
            </p:nvPr>
          </p:nvSpPr>
          <p:spPr>
            <a:xfrm>
              <a:off x="2955729" y="5676948"/>
              <a:ext cx="301822" cy="285703"/>
            </a:xfrm>
            <a:custGeom>
              <a:avLst/>
              <a:gdLst/>
              <a:ahLst/>
              <a:cxnLst/>
              <a:rect l="0" t="0" r="0" b="0"/>
              <a:pathLst>
                <a:path w="301822" h="285703">
                  <a:moveTo>
                    <a:pt x="3371" y="133302"/>
                  </a:moveTo>
                  <a:lnTo>
                    <a:pt x="3371" y="133302"/>
                  </a:lnTo>
                  <a:lnTo>
                    <a:pt x="0" y="129931"/>
                  </a:lnTo>
                  <a:lnTo>
                    <a:pt x="1124" y="127527"/>
                  </a:lnTo>
                  <a:lnTo>
                    <a:pt x="35463" y="100395"/>
                  </a:lnTo>
                  <a:lnTo>
                    <a:pt x="77888" y="72160"/>
                  </a:lnTo>
                  <a:lnTo>
                    <a:pt x="119054" y="45100"/>
                  </a:lnTo>
                  <a:lnTo>
                    <a:pt x="156886" y="22972"/>
                  </a:lnTo>
                  <a:lnTo>
                    <a:pt x="197990" y="4133"/>
                  </a:lnTo>
                  <a:lnTo>
                    <a:pt x="225089" y="0"/>
                  </a:lnTo>
                  <a:lnTo>
                    <a:pt x="225590" y="43293"/>
                  </a:lnTo>
                  <a:lnTo>
                    <a:pt x="226318" y="79822"/>
                  </a:lnTo>
                  <a:lnTo>
                    <a:pt x="228988" y="112355"/>
                  </a:lnTo>
                  <a:lnTo>
                    <a:pt x="228764" y="146100"/>
                  </a:lnTo>
                  <a:lnTo>
                    <a:pt x="226312" y="179207"/>
                  </a:lnTo>
                  <a:lnTo>
                    <a:pt x="220965" y="223495"/>
                  </a:lnTo>
                  <a:lnTo>
                    <a:pt x="212838" y="259173"/>
                  </a:lnTo>
                  <a:lnTo>
                    <a:pt x="209356" y="266150"/>
                  </a:lnTo>
                  <a:lnTo>
                    <a:pt x="208428" y="267023"/>
                  </a:lnTo>
                  <a:lnTo>
                    <a:pt x="207809" y="266898"/>
                  </a:lnTo>
                  <a:lnTo>
                    <a:pt x="215523" y="242199"/>
                  </a:lnTo>
                  <a:lnTo>
                    <a:pt x="226998" y="200830"/>
                  </a:lnTo>
                  <a:lnTo>
                    <a:pt x="235405" y="184246"/>
                  </a:lnTo>
                  <a:lnTo>
                    <a:pt x="250157" y="168858"/>
                  </a:lnTo>
                  <a:lnTo>
                    <a:pt x="254678" y="165472"/>
                  </a:lnTo>
                  <a:lnTo>
                    <a:pt x="265346" y="161711"/>
                  </a:lnTo>
                  <a:lnTo>
                    <a:pt x="271155" y="160708"/>
                  </a:lnTo>
                  <a:lnTo>
                    <a:pt x="275732" y="162156"/>
                  </a:lnTo>
                  <a:lnTo>
                    <a:pt x="279490" y="165236"/>
                  </a:lnTo>
                  <a:lnTo>
                    <a:pt x="282700" y="169409"/>
                  </a:lnTo>
                  <a:lnTo>
                    <a:pt x="286267" y="181570"/>
                  </a:lnTo>
                  <a:lnTo>
                    <a:pt x="291928" y="219115"/>
                  </a:lnTo>
                  <a:lnTo>
                    <a:pt x="300030" y="264085"/>
                  </a:lnTo>
                  <a:lnTo>
                    <a:pt x="301821" y="28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73"/>
            <p:cNvSpPr/>
            <p:nvPr>
              <p:custDataLst>
                <p:tags r:id="rId204"/>
              </p:custDataLst>
            </p:nvPr>
          </p:nvSpPr>
          <p:spPr>
            <a:xfrm>
              <a:off x="3274838" y="5840142"/>
              <a:ext cx="90663" cy="135201"/>
            </a:xfrm>
            <a:custGeom>
              <a:avLst/>
              <a:gdLst/>
              <a:ahLst/>
              <a:cxnLst/>
              <a:rect l="0" t="0" r="0" b="0"/>
              <a:pathLst>
                <a:path w="90663" h="135201">
                  <a:moveTo>
                    <a:pt x="27162" y="39958"/>
                  </a:moveTo>
                  <a:lnTo>
                    <a:pt x="27162" y="39958"/>
                  </a:lnTo>
                  <a:lnTo>
                    <a:pt x="36000" y="39956"/>
                  </a:lnTo>
                  <a:lnTo>
                    <a:pt x="64956" y="29126"/>
                  </a:lnTo>
                  <a:lnTo>
                    <a:pt x="71710" y="25030"/>
                  </a:lnTo>
                  <a:lnTo>
                    <a:pt x="73795" y="22246"/>
                  </a:lnTo>
                  <a:lnTo>
                    <a:pt x="76727" y="12288"/>
                  </a:lnTo>
                  <a:lnTo>
                    <a:pt x="77413" y="6964"/>
                  </a:lnTo>
                  <a:lnTo>
                    <a:pt x="75480" y="4556"/>
                  </a:lnTo>
                  <a:lnTo>
                    <a:pt x="67687" y="0"/>
                  </a:lnTo>
                  <a:lnTo>
                    <a:pt x="62645" y="619"/>
                  </a:lnTo>
                  <a:lnTo>
                    <a:pt x="29796" y="22417"/>
                  </a:lnTo>
                  <a:lnTo>
                    <a:pt x="12264" y="43776"/>
                  </a:lnTo>
                  <a:lnTo>
                    <a:pt x="1503" y="67979"/>
                  </a:lnTo>
                  <a:lnTo>
                    <a:pt x="0" y="84633"/>
                  </a:lnTo>
                  <a:lnTo>
                    <a:pt x="2390" y="100735"/>
                  </a:lnTo>
                  <a:lnTo>
                    <a:pt x="8156" y="114948"/>
                  </a:lnTo>
                  <a:lnTo>
                    <a:pt x="19185" y="126439"/>
                  </a:lnTo>
                  <a:lnTo>
                    <a:pt x="26078" y="131479"/>
                  </a:lnTo>
                  <a:lnTo>
                    <a:pt x="39380" y="135197"/>
                  </a:lnTo>
                  <a:lnTo>
                    <a:pt x="45891" y="135200"/>
                  </a:lnTo>
                  <a:lnTo>
                    <a:pt x="90662" y="116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74"/>
            <p:cNvSpPr/>
            <p:nvPr>
              <p:custDataLst>
                <p:tags r:id="rId205"/>
              </p:custDataLst>
            </p:nvPr>
          </p:nvSpPr>
          <p:spPr>
            <a:xfrm>
              <a:off x="3402852" y="5838343"/>
              <a:ext cx="65789" cy="140302"/>
            </a:xfrm>
            <a:custGeom>
              <a:avLst/>
              <a:gdLst/>
              <a:ahLst/>
              <a:cxnLst/>
              <a:rect l="0" t="0" r="0" b="0"/>
              <a:pathLst>
                <a:path w="65789" h="140302">
                  <a:moveTo>
                    <a:pt x="51548" y="3657"/>
                  </a:moveTo>
                  <a:lnTo>
                    <a:pt x="51548" y="3657"/>
                  </a:lnTo>
                  <a:lnTo>
                    <a:pt x="44806" y="286"/>
                  </a:lnTo>
                  <a:lnTo>
                    <a:pt x="42114" y="0"/>
                  </a:lnTo>
                  <a:lnTo>
                    <a:pt x="37243" y="1561"/>
                  </a:lnTo>
                  <a:lnTo>
                    <a:pt x="27162" y="9778"/>
                  </a:lnTo>
                  <a:lnTo>
                    <a:pt x="2768" y="42295"/>
                  </a:lnTo>
                  <a:lnTo>
                    <a:pt x="0" y="56576"/>
                  </a:lnTo>
                  <a:lnTo>
                    <a:pt x="5719" y="100727"/>
                  </a:lnTo>
                  <a:lnTo>
                    <a:pt x="12255" y="122259"/>
                  </a:lnTo>
                  <a:lnTo>
                    <a:pt x="19033" y="133040"/>
                  </a:lnTo>
                  <a:lnTo>
                    <a:pt x="26749" y="138772"/>
                  </a:lnTo>
                  <a:lnTo>
                    <a:pt x="30781" y="140301"/>
                  </a:lnTo>
                  <a:lnTo>
                    <a:pt x="40908" y="140117"/>
                  </a:lnTo>
                  <a:lnTo>
                    <a:pt x="46571" y="139080"/>
                  </a:lnTo>
                  <a:lnTo>
                    <a:pt x="51052" y="136273"/>
                  </a:lnTo>
                  <a:lnTo>
                    <a:pt x="57912" y="127508"/>
                  </a:lnTo>
                  <a:lnTo>
                    <a:pt x="65742" y="110674"/>
                  </a:lnTo>
                  <a:lnTo>
                    <a:pt x="65788" y="82168"/>
                  </a:lnTo>
                  <a:lnTo>
                    <a:pt x="54591" y="50282"/>
                  </a:lnTo>
                  <a:lnTo>
                    <a:pt x="45610" y="36608"/>
                  </a:lnTo>
                  <a:lnTo>
                    <a:pt x="36914" y="28885"/>
                  </a:lnTo>
                  <a:lnTo>
                    <a:pt x="28346" y="25453"/>
                  </a:lnTo>
                  <a:lnTo>
                    <a:pt x="19834" y="25808"/>
                  </a:lnTo>
                  <a:lnTo>
                    <a:pt x="7098" y="2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75"/>
            <p:cNvSpPr/>
            <p:nvPr>
              <p:custDataLst>
                <p:tags r:id="rId206"/>
              </p:custDataLst>
            </p:nvPr>
          </p:nvSpPr>
          <p:spPr>
            <a:xfrm>
              <a:off x="3498850" y="5829300"/>
              <a:ext cx="120651" cy="130838"/>
            </a:xfrm>
            <a:custGeom>
              <a:avLst/>
              <a:gdLst/>
              <a:ahLst/>
              <a:cxnLst/>
              <a:rect l="0" t="0" r="0" b="0"/>
              <a:pathLst>
                <a:path w="120651" h="130838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2" y="7674"/>
                  </a:lnTo>
                  <a:lnTo>
                    <a:pt x="8789" y="6741"/>
                  </a:lnTo>
                  <a:lnTo>
                    <a:pt x="12209" y="6612"/>
                  </a:lnTo>
                  <a:lnTo>
                    <a:pt x="27136" y="13170"/>
                  </a:lnTo>
                  <a:lnTo>
                    <a:pt x="44965" y="24050"/>
                  </a:lnTo>
                  <a:lnTo>
                    <a:pt x="63652" y="46324"/>
                  </a:lnTo>
                  <a:lnTo>
                    <a:pt x="75854" y="75266"/>
                  </a:lnTo>
                  <a:lnTo>
                    <a:pt x="75810" y="95776"/>
                  </a:lnTo>
                  <a:lnTo>
                    <a:pt x="70198" y="130639"/>
                  </a:lnTo>
                  <a:lnTo>
                    <a:pt x="70082" y="130837"/>
                  </a:lnTo>
                  <a:lnTo>
                    <a:pt x="69859" y="91838"/>
                  </a:lnTo>
                  <a:lnTo>
                    <a:pt x="76595" y="60608"/>
                  </a:lnTo>
                  <a:lnTo>
                    <a:pt x="90898" y="3128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76"/>
            <p:cNvSpPr/>
            <p:nvPr>
              <p:custDataLst>
                <p:tags r:id="rId207"/>
              </p:custDataLst>
            </p:nvPr>
          </p:nvSpPr>
          <p:spPr>
            <a:xfrm>
              <a:off x="3664833" y="5795187"/>
              <a:ext cx="83540" cy="156262"/>
            </a:xfrm>
            <a:custGeom>
              <a:avLst/>
              <a:gdLst/>
              <a:ahLst/>
              <a:cxnLst/>
              <a:rect l="0" t="0" r="0" b="0"/>
              <a:pathLst>
                <a:path w="83540" h="156262">
                  <a:moveTo>
                    <a:pt x="5467" y="78563"/>
                  </a:moveTo>
                  <a:lnTo>
                    <a:pt x="5467" y="78563"/>
                  </a:lnTo>
                  <a:lnTo>
                    <a:pt x="2096" y="78563"/>
                  </a:lnTo>
                  <a:lnTo>
                    <a:pt x="1103" y="79268"/>
                  </a:lnTo>
                  <a:lnTo>
                    <a:pt x="441" y="80444"/>
                  </a:lnTo>
                  <a:lnTo>
                    <a:pt x="0" y="81934"/>
                  </a:lnTo>
                  <a:lnTo>
                    <a:pt x="1116" y="82927"/>
                  </a:lnTo>
                  <a:lnTo>
                    <a:pt x="6120" y="84030"/>
                  </a:lnTo>
                  <a:lnTo>
                    <a:pt x="20242" y="84651"/>
                  </a:lnTo>
                  <a:lnTo>
                    <a:pt x="37832" y="78093"/>
                  </a:lnTo>
                  <a:lnTo>
                    <a:pt x="62033" y="62529"/>
                  </a:lnTo>
                  <a:lnTo>
                    <a:pt x="72000" y="51682"/>
                  </a:lnTo>
                  <a:lnTo>
                    <a:pt x="82174" y="30304"/>
                  </a:lnTo>
                  <a:lnTo>
                    <a:pt x="83539" y="16190"/>
                  </a:lnTo>
                  <a:lnTo>
                    <a:pt x="82915" y="9465"/>
                  </a:lnTo>
                  <a:lnTo>
                    <a:pt x="80382" y="4981"/>
                  </a:lnTo>
                  <a:lnTo>
                    <a:pt x="76577" y="1992"/>
                  </a:lnTo>
                  <a:lnTo>
                    <a:pt x="71923" y="0"/>
                  </a:lnTo>
                  <a:lnTo>
                    <a:pt x="59227" y="1546"/>
                  </a:lnTo>
                  <a:lnTo>
                    <a:pt x="51890" y="3935"/>
                  </a:lnTo>
                  <a:lnTo>
                    <a:pt x="38094" y="14116"/>
                  </a:lnTo>
                  <a:lnTo>
                    <a:pt x="25612" y="29459"/>
                  </a:lnTo>
                  <a:lnTo>
                    <a:pt x="7983" y="73802"/>
                  </a:lnTo>
                  <a:lnTo>
                    <a:pt x="3763" y="97615"/>
                  </a:lnTo>
                  <a:lnTo>
                    <a:pt x="4239" y="119957"/>
                  </a:lnTo>
                  <a:lnTo>
                    <a:pt x="10566" y="136001"/>
                  </a:lnTo>
                  <a:lnTo>
                    <a:pt x="15216" y="142254"/>
                  </a:lnTo>
                  <a:lnTo>
                    <a:pt x="27909" y="151085"/>
                  </a:lnTo>
                  <a:lnTo>
                    <a:pt x="35245" y="154428"/>
                  </a:lnTo>
                  <a:lnTo>
                    <a:pt x="50922" y="156261"/>
                  </a:lnTo>
                  <a:lnTo>
                    <a:pt x="75317" y="15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77"/>
            <p:cNvSpPr/>
            <p:nvPr>
              <p:custDataLst>
                <p:tags r:id="rId208"/>
              </p:custDataLst>
            </p:nvPr>
          </p:nvSpPr>
          <p:spPr>
            <a:xfrm>
              <a:off x="3790950" y="5848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78"/>
            <p:cNvSpPr/>
            <p:nvPr>
              <p:custDataLst>
                <p:tags r:id="rId209"/>
              </p:custDataLst>
            </p:nvPr>
          </p:nvSpPr>
          <p:spPr>
            <a:xfrm>
              <a:off x="3794004" y="5805161"/>
              <a:ext cx="198138" cy="142677"/>
            </a:xfrm>
            <a:custGeom>
              <a:avLst/>
              <a:gdLst/>
              <a:ahLst/>
              <a:cxnLst/>
              <a:rect l="0" t="0" r="0" b="0"/>
              <a:pathLst>
                <a:path w="198138" h="142677">
                  <a:moveTo>
                    <a:pt x="3296" y="43189"/>
                  </a:moveTo>
                  <a:lnTo>
                    <a:pt x="3296" y="43189"/>
                  </a:lnTo>
                  <a:lnTo>
                    <a:pt x="7660" y="59810"/>
                  </a:lnTo>
                  <a:lnTo>
                    <a:pt x="9384" y="102275"/>
                  </a:lnTo>
                  <a:lnTo>
                    <a:pt x="3551" y="142676"/>
                  </a:lnTo>
                  <a:lnTo>
                    <a:pt x="2760" y="141969"/>
                  </a:lnTo>
                  <a:lnTo>
                    <a:pt x="0" y="137420"/>
                  </a:lnTo>
                  <a:lnTo>
                    <a:pt x="1222" y="120185"/>
                  </a:lnTo>
                  <a:lnTo>
                    <a:pt x="13025" y="81891"/>
                  </a:lnTo>
                  <a:lnTo>
                    <a:pt x="25542" y="41643"/>
                  </a:lnTo>
                  <a:lnTo>
                    <a:pt x="36467" y="22746"/>
                  </a:lnTo>
                  <a:lnTo>
                    <a:pt x="48377" y="12937"/>
                  </a:lnTo>
                  <a:lnTo>
                    <a:pt x="65101" y="7414"/>
                  </a:lnTo>
                  <a:lnTo>
                    <a:pt x="69900" y="6639"/>
                  </a:lnTo>
                  <a:lnTo>
                    <a:pt x="74509" y="7534"/>
                  </a:lnTo>
                  <a:lnTo>
                    <a:pt x="83394" y="12290"/>
                  </a:lnTo>
                  <a:lnTo>
                    <a:pt x="85624" y="16946"/>
                  </a:lnTo>
                  <a:lnTo>
                    <a:pt x="86217" y="29644"/>
                  </a:lnTo>
                  <a:lnTo>
                    <a:pt x="77040" y="73982"/>
                  </a:lnTo>
                  <a:lnTo>
                    <a:pt x="72995" y="81570"/>
                  </a:lnTo>
                  <a:lnTo>
                    <a:pt x="68020" y="86440"/>
                  </a:lnTo>
                  <a:lnTo>
                    <a:pt x="70530" y="77171"/>
                  </a:lnTo>
                  <a:lnTo>
                    <a:pt x="96060" y="36085"/>
                  </a:lnTo>
                  <a:lnTo>
                    <a:pt x="119133" y="13097"/>
                  </a:lnTo>
                  <a:lnTo>
                    <a:pt x="134506" y="5119"/>
                  </a:lnTo>
                  <a:lnTo>
                    <a:pt x="161624" y="0"/>
                  </a:lnTo>
                  <a:lnTo>
                    <a:pt x="174558" y="4944"/>
                  </a:lnTo>
                  <a:lnTo>
                    <a:pt x="185951" y="14197"/>
                  </a:lnTo>
                  <a:lnTo>
                    <a:pt x="193367" y="25365"/>
                  </a:lnTo>
                  <a:lnTo>
                    <a:pt x="198137" y="46924"/>
                  </a:lnTo>
                  <a:lnTo>
                    <a:pt x="196180" y="67815"/>
                  </a:lnTo>
                  <a:lnTo>
                    <a:pt x="187446" y="93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79"/>
            <p:cNvSpPr/>
            <p:nvPr>
              <p:custDataLst>
                <p:tags r:id="rId210"/>
              </p:custDataLst>
            </p:nvPr>
          </p:nvSpPr>
          <p:spPr>
            <a:xfrm>
              <a:off x="4044950" y="582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80"/>
            <p:cNvSpPr/>
            <p:nvPr>
              <p:custDataLst>
                <p:tags r:id="rId211"/>
              </p:custDataLst>
            </p:nvPr>
          </p:nvSpPr>
          <p:spPr>
            <a:xfrm>
              <a:off x="4038600" y="5962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89"/>
          <p:cNvGrpSpPr/>
          <p:nvPr/>
        </p:nvGrpSpPr>
        <p:grpSpPr>
          <a:xfrm>
            <a:off x="1466850" y="5861050"/>
            <a:ext cx="222251" cy="304801"/>
            <a:chOff x="1466850" y="5861050"/>
            <a:chExt cx="222251" cy="304801"/>
          </a:xfrm>
        </p:grpSpPr>
        <p:sp>
          <p:nvSpPr>
            <p:cNvPr id="386" name="SMARTInkShape-581"/>
            <p:cNvSpPr/>
            <p:nvPr>
              <p:custDataLst>
                <p:tags r:id="rId195"/>
              </p:custDataLst>
            </p:nvPr>
          </p:nvSpPr>
          <p:spPr>
            <a:xfrm>
              <a:off x="1501305" y="5861050"/>
              <a:ext cx="41746" cy="234951"/>
            </a:xfrm>
            <a:custGeom>
              <a:avLst/>
              <a:gdLst/>
              <a:ahLst/>
              <a:cxnLst/>
              <a:rect l="0" t="0" r="0" b="0"/>
              <a:pathLst>
                <a:path w="41746" h="234951">
                  <a:moveTo>
                    <a:pt x="41745" y="0"/>
                  </a:moveTo>
                  <a:lnTo>
                    <a:pt x="41745" y="0"/>
                  </a:lnTo>
                  <a:lnTo>
                    <a:pt x="37982" y="40799"/>
                  </a:lnTo>
                  <a:lnTo>
                    <a:pt x="30900" y="77400"/>
                  </a:lnTo>
                  <a:lnTo>
                    <a:pt x="20697" y="114833"/>
                  </a:lnTo>
                  <a:lnTo>
                    <a:pt x="10989" y="156399"/>
                  </a:lnTo>
                  <a:lnTo>
                    <a:pt x="3381" y="193689"/>
                  </a:lnTo>
                  <a:lnTo>
                    <a:pt x="0" y="212613"/>
                  </a:lnTo>
                  <a:lnTo>
                    <a:pt x="1921" y="218648"/>
                  </a:lnTo>
                  <a:lnTo>
                    <a:pt x="6023" y="223377"/>
                  </a:lnTo>
                  <a:lnTo>
                    <a:pt x="2269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82"/>
            <p:cNvSpPr/>
            <p:nvPr>
              <p:custDataLst>
                <p:tags r:id="rId196"/>
              </p:custDataLst>
            </p:nvPr>
          </p:nvSpPr>
          <p:spPr>
            <a:xfrm>
              <a:off x="1562100" y="60198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3371" y="33710"/>
                  </a:lnTo>
                  <a:lnTo>
                    <a:pt x="6907" y="74719"/>
                  </a:lnTo>
                  <a:lnTo>
                    <a:pt x="10125" y="114347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83"/>
            <p:cNvSpPr/>
            <p:nvPr>
              <p:custDataLst>
                <p:tags r:id="rId197"/>
              </p:custDataLst>
            </p:nvPr>
          </p:nvSpPr>
          <p:spPr>
            <a:xfrm>
              <a:off x="1466850" y="60960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7630" y="17874"/>
                  </a:lnTo>
                  <a:lnTo>
                    <a:pt x="67420" y="119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84"/>
            <p:cNvSpPr/>
            <p:nvPr>
              <p:custDataLst>
                <p:tags r:id="rId198"/>
              </p:custDataLst>
            </p:nvPr>
          </p:nvSpPr>
          <p:spPr>
            <a:xfrm>
              <a:off x="1676400" y="6083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0126" y="17006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90"/>
          <p:cNvGrpSpPr/>
          <p:nvPr/>
        </p:nvGrpSpPr>
        <p:grpSpPr>
          <a:xfrm>
            <a:off x="5461000" y="4475131"/>
            <a:ext cx="2742407" cy="503270"/>
            <a:chOff x="5461000" y="4475131"/>
            <a:chExt cx="2742407" cy="503270"/>
          </a:xfrm>
        </p:grpSpPr>
        <p:sp>
          <p:nvSpPr>
            <p:cNvPr id="391" name="SMARTInkShape-585"/>
            <p:cNvSpPr/>
            <p:nvPr>
              <p:custDataLst>
                <p:tags r:id="rId175"/>
              </p:custDataLst>
            </p:nvPr>
          </p:nvSpPr>
          <p:spPr>
            <a:xfrm>
              <a:off x="5461000" y="4540993"/>
              <a:ext cx="154657" cy="351085"/>
            </a:xfrm>
            <a:custGeom>
              <a:avLst/>
              <a:gdLst/>
              <a:ahLst/>
              <a:cxnLst/>
              <a:rect l="0" t="0" r="0" b="0"/>
              <a:pathLst>
                <a:path w="154657" h="351085">
                  <a:moveTo>
                    <a:pt x="25400" y="164357"/>
                  </a:moveTo>
                  <a:lnTo>
                    <a:pt x="25400" y="164357"/>
                  </a:lnTo>
                  <a:lnTo>
                    <a:pt x="25400" y="158890"/>
                  </a:lnTo>
                  <a:lnTo>
                    <a:pt x="26106" y="158595"/>
                  </a:lnTo>
                  <a:lnTo>
                    <a:pt x="28771" y="158268"/>
                  </a:lnTo>
                  <a:lnTo>
                    <a:pt x="29764" y="159593"/>
                  </a:lnTo>
                  <a:lnTo>
                    <a:pt x="31162" y="169609"/>
                  </a:lnTo>
                  <a:lnTo>
                    <a:pt x="35044" y="208915"/>
                  </a:lnTo>
                  <a:lnTo>
                    <a:pt x="37497" y="254533"/>
                  </a:lnTo>
                  <a:lnTo>
                    <a:pt x="37921" y="291030"/>
                  </a:lnTo>
                  <a:lnTo>
                    <a:pt x="36183" y="331561"/>
                  </a:lnTo>
                  <a:lnTo>
                    <a:pt x="32626" y="350255"/>
                  </a:lnTo>
                  <a:lnTo>
                    <a:pt x="31628" y="351084"/>
                  </a:lnTo>
                  <a:lnTo>
                    <a:pt x="30257" y="350930"/>
                  </a:lnTo>
                  <a:lnTo>
                    <a:pt x="28638" y="350124"/>
                  </a:lnTo>
                  <a:lnTo>
                    <a:pt x="22989" y="338872"/>
                  </a:lnTo>
                  <a:lnTo>
                    <a:pt x="14758" y="297371"/>
                  </a:lnTo>
                  <a:lnTo>
                    <a:pt x="10557" y="260399"/>
                  </a:lnTo>
                  <a:lnTo>
                    <a:pt x="8220" y="218096"/>
                  </a:lnTo>
                  <a:lnTo>
                    <a:pt x="8592" y="173424"/>
                  </a:lnTo>
                  <a:lnTo>
                    <a:pt x="13461" y="127700"/>
                  </a:lnTo>
                  <a:lnTo>
                    <a:pt x="20329" y="90915"/>
                  </a:lnTo>
                  <a:lnTo>
                    <a:pt x="34011" y="50169"/>
                  </a:lnTo>
                  <a:lnTo>
                    <a:pt x="46160" y="30351"/>
                  </a:lnTo>
                  <a:lnTo>
                    <a:pt x="60968" y="14487"/>
                  </a:lnTo>
                  <a:lnTo>
                    <a:pt x="88541" y="398"/>
                  </a:lnTo>
                  <a:lnTo>
                    <a:pt x="106850" y="0"/>
                  </a:lnTo>
                  <a:lnTo>
                    <a:pt x="115683" y="1868"/>
                  </a:lnTo>
                  <a:lnTo>
                    <a:pt x="141599" y="17983"/>
                  </a:lnTo>
                  <a:lnTo>
                    <a:pt x="151127" y="32744"/>
                  </a:lnTo>
                  <a:lnTo>
                    <a:pt x="154656" y="48713"/>
                  </a:lnTo>
                  <a:lnTo>
                    <a:pt x="153873" y="65217"/>
                  </a:lnTo>
                  <a:lnTo>
                    <a:pt x="141766" y="81959"/>
                  </a:lnTo>
                  <a:lnTo>
                    <a:pt x="109268" y="105371"/>
                  </a:lnTo>
                  <a:lnTo>
                    <a:pt x="68359" y="123832"/>
                  </a:lnTo>
                  <a:lnTo>
                    <a:pt x="30602" y="136357"/>
                  </a:lnTo>
                  <a:lnTo>
                    <a:pt x="0" y="145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86"/>
            <p:cNvSpPr/>
            <p:nvPr>
              <p:custDataLst>
                <p:tags r:id="rId176"/>
              </p:custDataLst>
            </p:nvPr>
          </p:nvSpPr>
          <p:spPr>
            <a:xfrm>
              <a:off x="5575300" y="4724400"/>
              <a:ext cx="127001" cy="130341"/>
            </a:xfrm>
            <a:custGeom>
              <a:avLst/>
              <a:gdLst/>
              <a:ahLst/>
              <a:cxnLst/>
              <a:rect l="0" t="0" r="0" b="0"/>
              <a:pathLst>
                <a:path w="127001" h="13034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411" y="54066"/>
                  </a:lnTo>
                  <a:lnTo>
                    <a:pt x="6742" y="49194"/>
                  </a:lnTo>
                  <a:lnTo>
                    <a:pt x="21048" y="42485"/>
                  </a:lnTo>
                  <a:lnTo>
                    <a:pt x="30757" y="41930"/>
                  </a:lnTo>
                  <a:lnTo>
                    <a:pt x="35321" y="42770"/>
                  </a:lnTo>
                  <a:lnTo>
                    <a:pt x="44156" y="49348"/>
                  </a:lnTo>
                  <a:lnTo>
                    <a:pt x="52081" y="60032"/>
                  </a:lnTo>
                  <a:lnTo>
                    <a:pt x="59803" y="82620"/>
                  </a:lnTo>
                  <a:lnTo>
                    <a:pt x="61857" y="101397"/>
                  </a:lnTo>
                  <a:lnTo>
                    <a:pt x="60289" y="109226"/>
                  </a:lnTo>
                  <a:lnTo>
                    <a:pt x="52901" y="121687"/>
                  </a:lnTo>
                  <a:lnTo>
                    <a:pt x="46324" y="128166"/>
                  </a:lnTo>
                  <a:lnTo>
                    <a:pt x="43583" y="129894"/>
                  </a:lnTo>
                  <a:lnTo>
                    <a:pt x="40344" y="130340"/>
                  </a:lnTo>
                  <a:lnTo>
                    <a:pt x="32982" y="128955"/>
                  </a:lnTo>
                  <a:lnTo>
                    <a:pt x="31161" y="126186"/>
                  </a:lnTo>
                  <a:lnTo>
                    <a:pt x="31017" y="117466"/>
                  </a:lnTo>
                  <a:lnTo>
                    <a:pt x="38275" y="87173"/>
                  </a:lnTo>
                  <a:lnTo>
                    <a:pt x="62847" y="46917"/>
                  </a:lnTo>
                  <a:lnTo>
                    <a:pt x="109206" y="114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87"/>
            <p:cNvSpPr/>
            <p:nvPr>
              <p:custDataLst>
                <p:tags r:id="rId177"/>
              </p:custDataLst>
            </p:nvPr>
          </p:nvSpPr>
          <p:spPr>
            <a:xfrm>
              <a:off x="5876736" y="4566794"/>
              <a:ext cx="149415" cy="341757"/>
            </a:xfrm>
            <a:custGeom>
              <a:avLst/>
              <a:gdLst/>
              <a:ahLst/>
              <a:cxnLst/>
              <a:rect l="0" t="0" r="0" b="0"/>
              <a:pathLst>
                <a:path w="149415" h="341757">
                  <a:moveTo>
                    <a:pt x="149414" y="11556"/>
                  </a:moveTo>
                  <a:lnTo>
                    <a:pt x="149414" y="11556"/>
                  </a:lnTo>
                  <a:lnTo>
                    <a:pt x="128399" y="0"/>
                  </a:lnTo>
                  <a:lnTo>
                    <a:pt x="115200" y="5937"/>
                  </a:lnTo>
                  <a:lnTo>
                    <a:pt x="94513" y="23375"/>
                  </a:lnTo>
                  <a:lnTo>
                    <a:pt x="70509" y="59900"/>
                  </a:lnTo>
                  <a:lnTo>
                    <a:pt x="53902" y="94190"/>
                  </a:lnTo>
                  <a:lnTo>
                    <a:pt x="37820" y="132949"/>
                  </a:lnTo>
                  <a:lnTo>
                    <a:pt x="23617" y="173693"/>
                  </a:lnTo>
                  <a:lnTo>
                    <a:pt x="12131" y="213439"/>
                  </a:lnTo>
                  <a:lnTo>
                    <a:pt x="3732" y="250154"/>
                  </a:lnTo>
                  <a:lnTo>
                    <a:pt x="0" y="280583"/>
                  </a:lnTo>
                  <a:lnTo>
                    <a:pt x="3986" y="306336"/>
                  </a:lnTo>
                  <a:lnTo>
                    <a:pt x="16064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588"/>
            <p:cNvSpPr/>
            <p:nvPr>
              <p:custDataLst>
                <p:tags r:id="rId178"/>
              </p:custDataLst>
            </p:nvPr>
          </p:nvSpPr>
          <p:spPr>
            <a:xfrm>
              <a:off x="6053747" y="4579141"/>
              <a:ext cx="170976" cy="268509"/>
            </a:xfrm>
            <a:custGeom>
              <a:avLst/>
              <a:gdLst/>
              <a:ahLst/>
              <a:cxnLst/>
              <a:rect l="0" t="0" r="0" b="0"/>
              <a:pathLst>
                <a:path w="170976" h="268509">
                  <a:moveTo>
                    <a:pt x="54953" y="107159"/>
                  </a:moveTo>
                  <a:lnTo>
                    <a:pt x="54953" y="107159"/>
                  </a:lnTo>
                  <a:lnTo>
                    <a:pt x="40205" y="154543"/>
                  </a:lnTo>
                  <a:lnTo>
                    <a:pt x="24916" y="197893"/>
                  </a:lnTo>
                  <a:lnTo>
                    <a:pt x="12671" y="240740"/>
                  </a:lnTo>
                  <a:lnTo>
                    <a:pt x="40" y="267690"/>
                  </a:lnTo>
                  <a:lnTo>
                    <a:pt x="0" y="268508"/>
                  </a:lnTo>
                  <a:lnTo>
                    <a:pt x="678" y="268347"/>
                  </a:lnTo>
                  <a:lnTo>
                    <a:pt x="1836" y="267534"/>
                  </a:lnTo>
                  <a:lnTo>
                    <a:pt x="19544" y="227823"/>
                  </a:lnTo>
                  <a:lnTo>
                    <a:pt x="38580" y="180305"/>
                  </a:lnTo>
                  <a:lnTo>
                    <a:pt x="55438" y="137552"/>
                  </a:lnTo>
                  <a:lnTo>
                    <a:pt x="65859" y="113310"/>
                  </a:lnTo>
                  <a:lnTo>
                    <a:pt x="87317" y="66854"/>
                  </a:lnTo>
                  <a:lnTo>
                    <a:pt x="113853" y="20428"/>
                  </a:lnTo>
                  <a:lnTo>
                    <a:pt x="126051" y="5582"/>
                  </a:lnTo>
                  <a:lnTo>
                    <a:pt x="131279" y="2047"/>
                  </a:lnTo>
                  <a:lnTo>
                    <a:pt x="136177" y="395"/>
                  </a:lnTo>
                  <a:lnTo>
                    <a:pt x="140852" y="0"/>
                  </a:lnTo>
                  <a:lnTo>
                    <a:pt x="145380" y="1853"/>
                  </a:lnTo>
                  <a:lnTo>
                    <a:pt x="154174" y="9556"/>
                  </a:lnTo>
                  <a:lnTo>
                    <a:pt x="163688" y="39277"/>
                  </a:lnTo>
                  <a:lnTo>
                    <a:pt x="170975" y="82734"/>
                  </a:lnTo>
                  <a:lnTo>
                    <a:pt x="169783" y="114883"/>
                  </a:lnTo>
                  <a:lnTo>
                    <a:pt x="165961" y="147987"/>
                  </a:lnTo>
                  <a:lnTo>
                    <a:pt x="164262" y="181514"/>
                  </a:lnTo>
                  <a:lnTo>
                    <a:pt x="163305" y="222010"/>
                  </a:lnTo>
                  <a:lnTo>
                    <a:pt x="162903" y="26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89"/>
            <p:cNvSpPr/>
            <p:nvPr>
              <p:custDataLst>
                <p:tags r:id="rId179"/>
              </p:custDataLst>
            </p:nvPr>
          </p:nvSpPr>
          <p:spPr>
            <a:xfrm>
              <a:off x="6064250" y="4724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7" y="14686"/>
                  </a:lnTo>
                  <a:lnTo>
                    <a:pt x="39681" y="12874"/>
                  </a:lnTo>
                  <a:lnTo>
                    <a:pt x="77060" y="113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90"/>
            <p:cNvSpPr/>
            <p:nvPr>
              <p:custDataLst>
                <p:tags r:id="rId180"/>
              </p:custDataLst>
            </p:nvPr>
          </p:nvSpPr>
          <p:spPr>
            <a:xfrm>
              <a:off x="6341661" y="4475131"/>
              <a:ext cx="72644" cy="503270"/>
            </a:xfrm>
            <a:custGeom>
              <a:avLst/>
              <a:gdLst/>
              <a:ahLst/>
              <a:cxnLst/>
              <a:rect l="0" t="0" r="0" b="0"/>
              <a:pathLst>
                <a:path w="72644" h="503270">
                  <a:moveTo>
                    <a:pt x="40089" y="39719"/>
                  </a:moveTo>
                  <a:lnTo>
                    <a:pt x="40089" y="39719"/>
                  </a:lnTo>
                  <a:lnTo>
                    <a:pt x="61750" y="8637"/>
                  </a:lnTo>
                  <a:lnTo>
                    <a:pt x="71986" y="249"/>
                  </a:lnTo>
                  <a:lnTo>
                    <a:pt x="72643" y="0"/>
                  </a:lnTo>
                  <a:lnTo>
                    <a:pt x="59677" y="38152"/>
                  </a:lnTo>
                  <a:lnTo>
                    <a:pt x="48088" y="79628"/>
                  </a:lnTo>
                  <a:lnTo>
                    <a:pt x="39881" y="116958"/>
                  </a:lnTo>
                  <a:lnTo>
                    <a:pt x="31529" y="160126"/>
                  </a:lnTo>
                  <a:lnTo>
                    <a:pt x="23114" y="207533"/>
                  </a:lnTo>
                  <a:lnTo>
                    <a:pt x="18895" y="232028"/>
                  </a:lnTo>
                  <a:lnTo>
                    <a:pt x="14670" y="256825"/>
                  </a:lnTo>
                  <a:lnTo>
                    <a:pt x="10443" y="281823"/>
                  </a:lnTo>
                  <a:lnTo>
                    <a:pt x="6920" y="306249"/>
                  </a:lnTo>
                  <a:lnTo>
                    <a:pt x="3864" y="330295"/>
                  </a:lnTo>
                  <a:lnTo>
                    <a:pt x="0" y="376297"/>
                  </a:lnTo>
                  <a:lnTo>
                    <a:pt x="635" y="417909"/>
                  </a:lnTo>
                  <a:lnTo>
                    <a:pt x="3269" y="453808"/>
                  </a:lnTo>
                  <a:lnTo>
                    <a:pt x="8339" y="50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91"/>
            <p:cNvSpPr/>
            <p:nvPr>
              <p:custDataLst>
                <p:tags r:id="rId181"/>
              </p:custDataLst>
            </p:nvPr>
          </p:nvSpPr>
          <p:spPr>
            <a:xfrm>
              <a:off x="6534738" y="4586804"/>
              <a:ext cx="170863" cy="244106"/>
            </a:xfrm>
            <a:custGeom>
              <a:avLst/>
              <a:gdLst/>
              <a:ahLst/>
              <a:cxnLst/>
              <a:rect l="0" t="0" r="0" b="0"/>
              <a:pathLst>
                <a:path w="170863" h="244106">
                  <a:moveTo>
                    <a:pt x="170862" y="23296"/>
                  </a:moveTo>
                  <a:lnTo>
                    <a:pt x="170862" y="23296"/>
                  </a:lnTo>
                  <a:lnTo>
                    <a:pt x="170862" y="19925"/>
                  </a:lnTo>
                  <a:lnTo>
                    <a:pt x="168981" y="16388"/>
                  </a:lnTo>
                  <a:lnTo>
                    <a:pt x="164381" y="11759"/>
                  </a:lnTo>
                  <a:lnTo>
                    <a:pt x="155282" y="4998"/>
                  </a:lnTo>
                  <a:lnTo>
                    <a:pt x="131516" y="0"/>
                  </a:lnTo>
                  <a:lnTo>
                    <a:pt x="102132" y="5261"/>
                  </a:lnTo>
                  <a:lnTo>
                    <a:pt x="66374" y="20386"/>
                  </a:lnTo>
                  <a:lnTo>
                    <a:pt x="31618" y="49149"/>
                  </a:lnTo>
                  <a:lnTo>
                    <a:pt x="22427" y="65360"/>
                  </a:lnTo>
                  <a:lnTo>
                    <a:pt x="10778" y="104512"/>
                  </a:lnTo>
                  <a:lnTo>
                    <a:pt x="2390" y="150580"/>
                  </a:lnTo>
                  <a:lnTo>
                    <a:pt x="0" y="192503"/>
                  </a:lnTo>
                  <a:lnTo>
                    <a:pt x="1467" y="215718"/>
                  </a:lnTo>
                  <a:lnTo>
                    <a:pt x="2899" y="221427"/>
                  </a:lnTo>
                  <a:lnTo>
                    <a:pt x="8252" y="229652"/>
                  </a:lnTo>
                  <a:lnTo>
                    <a:pt x="23187" y="240682"/>
                  </a:lnTo>
                  <a:lnTo>
                    <a:pt x="45653" y="244105"/>
                  </a:lnTo>
                  <a:lnTo>
                    <a:pt x="89214" y="240192"/>
                  </a:lnTo>
                  <a:lnTo>
                    <a:pt x="136443" y="233953"/>
                  </a:lnTo>
                  <a:lnTo>
                    <a:pt x="151812" y="232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92"/>
            <p:cNvSpPr/>
            <p:nvPr>
              <p:custDataLst>
                <p:tags r:id="rId182"/>
              </p:custDataLst>
            </p:nvPr>
          </p:nvSpPr>
          <p:spPr>
            <a:xfrm>
              <a:off x="6559550" y="47371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93"/>
            <p:cNvSpPr/>
            <p:nvPr>
              <p:custDataLst>
                <p:tags r:id="rId183"/>
              </p:custDataLst>
            </p:nvPr>
          </p:nvSpPr>
          <p:spPr>
            <a:xfrm>
              <a:off x="6788150" y="4826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94"/>
            <p:cNvSpPr/>
            <p:nvPr>
              <p:custDataLst>
                <p:tags r:id="rId184"/>
              </p:custDataLst>
            </p:nvPr>
          </p:nvSpPr>
          <p:spPr>
            <a:xfrm>
              <a:off x="6762750" y="4730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95"/>
            <p:cNvSpPr/>
            <p:nvPr>
              <p:custDataLst>
                <p:tags r:id="rId185"/>
              </p:custDataLst>
            </p:nvPr>
          </p:nvSpPr>
          <p:spPr>
            <a:xfrm>
              <a:off x="6851650" y="4561992"/>
              <a:ext cx="80627" cy="302109"/>
            </a:xfrm>
            <a:custGeom>
              <a:avLst/>
              <a:gdLst/>
              <a:ahLst/>
              <a:cxnLst/>
              <a:rect l="0" t="0" r="0" b="0"/>
              <a:pathLst>
                <a:path w="80627" h="3021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8466" y="0"/>
                  </a:lnTo>
                  <a:lnTo>
                    <a:pt x="16463" y="1562"/>
                  </a:lnTo>
                  <a:lnTo>
                    <a:pt x="39608" y="16521"/>
                  </a:lnTo>
                  <a:lnTo>
                    <a:pt x="62065" y="48940"/>
                  </a:lnTo>
                  <a:lnTo>
                    <a:pt x="78753" y="93197"/>
                  </a:lnTo>
                  <a:lnTo>
                    <a:pt x="80626" y="125532"/>
                  </a:lnTo>
                  <a:lnTo>
                    <a:pt x="76757" y="158719"/>
                  </a:lnTo>
                  <a:lnTo>
                    <a:pt x="70332" y="192283"/>
                  </a:lnTo>
                  <a:lnTo>
                    <a:pt x="55411" y="239542"/>
                  </a:lnTo>
                  <a:lnTo>
                    <a:pt x="34213" y="271340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96"/>
            <p:cNvSpPr/>
            <p:nvPr>
              <p:custDataLst>
                <p:tags r:id="rId186"/>
              </p:custDataLst>
            </p:nvPr>
          </p:nvSpPr>
          <p:spPr>
            <a:xfrm>
              <a:off x="7099300" y="481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97"/>
            <p:cNvSpPr/>
            <p:nvPr>
              <p:custDataLst>
                <p:tags r:id="rId187"/>
              </p:custDataLst>
            </p:nvPr>
          </p:nvSpPr>
          <p:spPr>
            <a:xfrm>
              <a:off x="7262097" y="4481950"/>
              <a:ext cx="162161" cy="308977"/>
            </a:xfrm>
            <a:custGeom>
              <a:avLst/>
              <a:gdLst/>
              <a:ahLst/>
              <a:cxnLst/>
              <a:rect l="0" t="0" r="0" b="0"/>
              <a:pathLst>
                <a:path w="162161" h="308977">
                  <a:moveTo>
                    <a:pt x="46753" y="198000"/>
                  </a:moveTo>
                  <a:lnTo>
                    <a:pt x="46753" y="198000"/>
                  </a:lnTo>
                  <a:lnTo>
                    <a:pt x="41684" y="203775"/>
                  </a:lnTo>
                  <a:lnTo>
                    <a:pt x="37914" y="210209"/>
                  </a:lnTo>
                  <a:lnTo>
                    <a:pt x="31021" y="255174"/>
                  </a:lnTo>
                  <a:lnTo>
                    <a:pt x="22583" y="285650"/>
                  </a:lnTo>
                  <a:lnTo>
                    <a:pt x="10766" y="308373"/>
                  </a:lnTo>
                  <a:lnTo>
                    <a:pt x="9357" y="308976"/>
                  </a:lnTo>
                  <a:lnTo>
                    <a:pt x="7709" y="308673"/>
                  </a:lnTo>
                  <a:lnTo>
                    <a:pt x="5908" y="307765"/>
                  </a:lnTo>
                  <a:lnTo>
                    <a:pt x="0" y="299745"/>
                  </a:lnTo>
                  <a:lnTo>
                    <a:pt x="522" y="278320"/>
                  </a:lnTo>
                  <a:lnTo>
                    <a:pt x="8518" y="232774"/>
                  </a:lnTo>
                  <a:lnTo>
                    <a:pt x="19647" y="188995"/>
                  </a:lnTo>
                  <a:lnTo>
                    <a:pt x="26565" y="164480"/>
                  </a:lnTo>
                  <a:lnTo>
                    <a:pt x="43659" y="118426"/>
                  </a:lnTo>
                  <a:lnTo>
                    <a:pt x="61606" y="77262"/>
                  </a:lnTo>
                  <a:lnTo>
                    <a:pt x="83609" y="33109"/>
                  </a:lnTo>
                  <a:lnTo>
                    <a:pt x="103535" y="10541"/>
                  </a:lnTo>
                  <a:lnTo>
                    <a:pt x="116439" y="2265"/>
                  </a:lnTo>
                  <a:lnTo>
                    <a:pt x="131111" y="0"/>
                  </a:lnTo>
                  <a:lnTo>
                    <a:pt x="138975" y="383"/>
                  </a:lnTo>
                  <a:lnTo>
                    <a:pt x="144923" y="3461"/>
                  </a:lnTo>
                  <a:lnTo>
                    <a:pt x="153413" y="14407"/>
                  </a:lnTo>
                  <a:lnTo>
                    <a:pt x="162160" y="46550"/>
                  </a:lnTo>
                  <a:lnTo>
                    <a:pt x="159430" y="69540"/>
                  </a:lnTo>
                  <a:lnTo>
                    <a:pt x="150453" y="90107"/>
                  </a:lnTo>
                  <a:lnTo>
                    <a:pt x="129533" y="112878"/>
                  </a:lnTo>
                  <a:lnTo>
                    <a:pt x="104756" y="128172"/>
                  </a:lnTo>
                  <a:lnTo>
                    <a:pt x="75385" y="136780"/>
                  </a:lnTo>
                  <a:lnTo>
                    <a:pt x="34053" y="14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98"/>
            <p:cNvSpPr/>
            <p:nvPr>
              <p:custDataLst>
                <p:tags r:id="rId188"/>
              </p:custDataLst>
            </p:nvPr>
          </p:nvSpPr>
          <p:spPr>
            <a:xfrm>
              <a:off x="7404100" y="4673600"/>
              <a:ext cx="88901" cy="106840"/>
            </a:xfrm>
            <a:custGeom>
              <a:avLst/>
              <a:gdLst/>
              <a:ahLst/>
              <a:cxnLst/>
              <a:rect l="0" t="0" r="0" b="0"/>
              <a:pathLst>
                <a:path w="88901" h="106840">
                  <a:moveTo>
                    <a:pt x="0" y="12700"/>
                  </a:moveTo>
                  <a:lnTo>
                    <a:pt x="0" y="12700"/>
                  </a:lnTo>
                  <a:lnTo>
                    <a:pt x="6480" y="13405"/>
                  </a:lnTo>
                  <a:lnTo>
                    <a:pt x="15580" y="16071"/>
                  </a:lnTo>
                  <a:lnTo>
                    <a:pt x="22916" y="21489"/>
                  </a:lnTo>
                  <a:lnTo>
                    <a:pt x="28530" y="29306"/>
                  </a:lnTo>
                  <a:lnTo>
                    <a:pt x="40070" y="57664"/>
                  </a:lnTo>
                  <a:lnTo>
                    <a:pt x="40120" y="63843"/>
                  </a:lnTo>
                  <a:lnTo>
                    <a:pt x="33446" y="82652"/>
                  </a:lnTo>
                  <a:lnTo>
                    <a:pt x="26389" y="95295"/>
                  </a:lnTo>
                  <a:lnTo>
                    <a:pt x="18549" y="102326"/>
                  </a:lnTo>
                  <a:lnTo>
                    <a:pt x="8082" y="106283"/>
                  </a:lnTo>
                  <a:lnTo>
                    <a:pt x="5389" y="106839"/>
                  </a:lnTo>
                  <a:lnTo>
                    <a:pt x="3592" y="105798"/>
                  </a:lnTo>
                  <a:lnTo>
                    <a:pt x="2394" y="103693"/>
                  </a:lnTo>
                  <a:lnTo>
                    <a:pt x="1596" y="100879"/>
                  </a:lnTo>
                  <a:lnTo>
                    <a:pt x="6353" y="90226"/>
                  </a:lnTo>
                  <a:lnTo>
                    <a:pt x="33396" y="5027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599"/>
            <p:cNvSpPr/>
            <p:nvPr>
              <p:custDataLst>
                <p:tags r:id="rId189"/>
              </p:custDataLst>
            </p:nvPr>
          </p:nvSpPr>
          <p:spPr>
            <a:xfrm>
              <a:off x="7668098" y="4508500"/>
              <a:ext cx="123353" cy="234951"/>
            </a:xfrm>
            <a:custGeom>
              <a:avLst/>
              <a:gdLst/>
              <a:ahLst/>
              <a:cxnLst/>
              <a:rect l="0" t="0" r="0" b="0"/>
              <a:pathLst>
                <a:path w="123353" h="234951">
                  <a:moveTo>
                    <a:pt x="123352" y="0"/>
                  </a:moveTo>
                  <a:lnTo>
                    <a:pt x="123352" y="0"/>
                  </a:lnTo>
                  <a:lnTo>
                    <a:pt x="93465" y="3371"/>
                  </a:lnTo>
                  <a:lnTo>
                    <a:pt x="69732" y="15580"/>
                  </a:lnTo>
                  <a:lnTo>
                    <a:pt x="56952" y="32324"/>
                  </a:lnTo>
                  <a:lnTo>
                    <a:pt x="38061" y="69315"/>
                  </a:lnTo>
                  <a:lnTo>
                    <a:pt x="16471" y="114141"/>
                  </a:lnTo>
                  <a:lnTo>
                    <a:pt x="2313" y="156821"/>
                  </a:lnTo>
                  <a:lnTo>
                    <a:pt x="0" y="192515"/>
                  </a:lnTo>
                  <a:lnTo>
                    <a:pt x="901" y="202427"/>
                  </a:lnTo>
                  <a:lnTo>
                    <a:pt x="4323" y="210446"/>
                  </a:lnTo>
                  <a:lnTo>
                    <a:pt x="15652" y="223118"/>
                  </a:lnTo>
                  <a:lnTo>
                    <a:pt x="30095" y="229691"/>
                  </a:lnTo>
                  <a:lnTo>
                    <a:pt x="5350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00"/>
            <p:cNvSpPr/>
            <p:nvPr>
              <p:custDataLst>
                <p:tags r:id="rId190"/>
              </p:custDataLst>
            </p:nvPr>
          </p:nvSpPr>
          <p:spPr>
            <a:xfrm>
              <a:off x="7852642" y="4541012"/>
              <a:ext cx="148359" cy="208789"/>
            </a:xfrm>
            <a:custGeom>
              <a:avLst/>
              <a:gdLst/>
              <a:ahLst/>
              <a:cxnLst/>
              <a:rect l="0" t="0" r="0" b="0"/>
              <a:pathLst>
                <a:path w="148359" h="208789">
                  <a:moveTo>
                    <a:pt x="148358" y="11938"/>
                  </a:moveTo>
                  <a:lnTo>
                    <a:pt x="148358" y="11938"/>
                  </a:lnTo>
                  <a:lnTo>
                    <a:pt x="148358" y="8567"/>
                  </a:lnTo>
                  <a:lnTo>
                    <a:pt x="146477" y="5030"/>
                  </a:lnTo>
                  <a:lnTo>
                    <a:pt x="144987" y="3099"/>
                  </a:lnTo>
                  <a:lnTo>
                    <a:pt x="141450" y="954"/>
                  </a:lnTo>
                  <a:lnTo>
                    <a:pt x="136115" y="0"/>
                  </a:lnTo>
                  <a:lnTo>
                    <a:pt x="121212" y="169"/>
                  </a:lnTo>
                  <a:lnTo>
                    <a:pt x="79635" y="11500"/>
                  </a:lnTo>
                  <a:lnTo>
                    <a:pt x="55637" y="27095"/>
                  </a:lnTo>
                  <a:lnTo>
                    <a:pt x="21691" y="68828"/>
                  </a:lnTo>
                  <a:lnTo>
                    <a:pt x="6162" y="108966"/>
                  </a:lnTo>
                  <a:lnTo>
                    <a:pt x="0" y="135388"/>
                  </a:lnTo>
                  <a:lnTo>
                    <a:pt x="811" y="150060"/>
                  </a:lnTo>
                  <a:lnTo>
                    <a:pt x="7288" y="161755"/>
                  </a:lnTo>
                  <a:lnTo>
                    <a:pt x="36125" y="189528"/>
                  </a:lnTo>
                  <a:lnTo>
                    <a:pt x="62735" y="202454"/>
                  </a:lnTo>
                  <a:lnTo>
                    <a:pt x="116608" y="20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01"/>
            <p:cNvSpPr/>
            <p:nvPr>
              <p:custDataLst>
                <p:tags r:id="rId191"/>
              </p:custDataLst>
            </p:nvPr>
          </p:nvSpPr>
          <p:spPr>
            <a:xfrm>
              <a:off x="7854950" y="46355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25749" y="1881"/>
                  </a:lnTo>
                  <a:lnTo>
                    <a:pt x="70438" y="5957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02"/>
            <p:cNvSpPr/>
            <p:nvPr>
              <p:custDataLst>
                <p:tags r:id="rId192"/>
              </p:custDataLst>
            </p:nvPr>
          </p:nvSpPr>
          <p:spPr>
            <a:xfrm>
              <a:off x="8051800" y="4730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51" y="573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03"/>
            <p:cNvSpPr/>
            <p:nvPr>
              <p:custDataLst>
                <p:tags r:id="rId193"/>
              </p:custDataLst>
            </p:nvPr>
          </p:nvSpPr>
          <p:spPr>
            <a:xfrm>
              <a:off x="8039100" y="4648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04"/>
            <p:cNvSpPr/>
            <p:nvPr>
              <p:custDataLst>
                <p:tags r:id="rId194"/>
              </p:custDataLst>
            </p:nvPr>
          </p:nvSpPr>
          <p:spPr>
            <a:xfrm>
              <a:off x="8121650" y="4514850"/>
              <a:ext cx="81757" cy="266701"/>
            </a:xfrm>
            <a:custGeom>
              <a:avLst/>
              <a:gdLst/>
              <a:ahLst/>
              <a:cxnLst/>
              <a:rect l="0" t="0" r="0" b="0"/>
              <a:pathLst>
                <a:path w="81757" h="266701">
                  <a:moveTo>
                    <a:pt x="12700" y="0"/>
                  </a:moveTo>
                  <a:lnTo>
                    <a:pt x="12700" y="0"/>
                  </a:lnTo>
                  <a:lnTo>
                    <a:pt x="21539" y="0"/>
                  </a:lnTo>
                  <a:lnTo>
                    <a:pt x="37740" y="13484"/>
                  </a:lnTo>
                  <a:lnTo>
                    <a:pt x="57044" y="52208"/>
                  </a:lnTo>
                  <a:lnTo>
                    <a:pt x="69803" y="87880"/>
                  </a:lnTo>
                  <a:lnTo>
                    <a:pt x="79706" y="126546"/>
                  </a:lnTo>
                  <a:lnTo>
                    <a:pt x="81756" y="164898"/>
                  </a:lnTo>
                  <a:lnTo>
                    <a:pt x="74671" y="199347"/>
                  </a:lnTo>
                  <a:lnTo>
                    <a:pt x="68831" y="215448"/>
                  </a:lnTo>
                  <a:lnTo>
                    <a:pt x="45407" y="23898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91"/>
          <p:cNvGrpSpPr/>
          <p:nvPr/>
        </p:nvGrpSpPr>
        <p:grpSpPr>
          <a:xfrm>
            <a:off x="4692459" y="4417180"/>
            <a:ext cx="406592" cy="719971"/>
            <a:chOff x="4692459" y="4417180"/>
            <a:chExt cx="406592" cy="719971"/>
          </a:xfrm>
        </p:grpSpPr>
        <p:sp>
          <p:nvSpPr>
            <p:cNvPr id="412" name="SMARTInkShape-605"/>
            <p:cNvSpPr/>
            <p:nvPr>
              <p:custDataLst>
                <p:tags r:id="rId168"/>
              </p:custDataLst>
            </p:nvPr>
          </p:nvSpPr>
          <p:spPr>
            <a:xfrm>
              <a:off x="4692459" y="4591050"/>
              <a:ext cx="406592" cy="311151"/>
            </a:xfrm>
            <a:custGeom>
              <a:avLst/>
              <a:gdLst/>
              <a:ahLst/>
              <a:cxnLst/>
              <a:rect l="0" t="0" r="0" b="0"/>
              <a:pathLst>
                <a:path w="406592" h="311151">
                  <a:moveTo>
                    <a:pt x="406591" y="0"/>
                  </a:moveTo>
                  <a:lnTo>
                    <a:pt x="406591" y="0"/>
                  </a:lnTo>
                  <a:lnTo>
                    <a:pt x="399849" y="0"/>
                  </a:lnTo>
                  <a:lnTo>
                    <a:pt x="360138" y="13815"/>
                  </a:lnTo>
                  <a:lnTo>
                    <a:pt x="312670" y="33224"/>
                  </a:lnTo>
                  <a:lnTo>
                    <a:pt x="277124" y="46987"/>
                  </a:lnTo>
                  <a:lnTo>
                    <a:pt x="237573" y="61099"/>
                  </a:lnTo>
                  <a:lnTo>
                    <a:pt x="201180" y="72075"/>
                  </a:lnTo>
                  <a:lnTo>
                    <a:pt x="155699" y="89559"/>
                  </a:lnTo>
                  <a:lnTo>
                    <a:pt x="119024" y="109361"/>
                  </a:lnTo>
                  <a:lnTo>
                    <a:pt x="109922" y="118220"/>
                  </a:lnTo>
                  <a:lnTo>
                    <a:pt x="107916" y="121851"/>
                  </a:lnTo>
                  <a:lnTo>
                    <a:pt x="107286" y="124980"/>
                  </a:lnTo>
                  <a:lnTo>
                    <a:pt x="107571" y="127769"/>
                  </a:lnTo>
                  <a:lnTo>
                    <a:pt x="115413" y="134632"/>
                  </a:lnTo>
                  <a:lnTo>
                    <a:pt x="121456" y="138438"/>
                  </a:lnTo>
                  <a:lnTo>
                    <a:pt x="157912" y="145252"/>
                  </a:lnTo>
                  <a:lnTo>
                    <a:pt x="195012" y="150673"/>
                  </a:lnTo>
                  <a:lnTo>
                    <a:pt x="223407" y="157454"/>
                  </a:lnTo>
                  <a:lnTo>
                    <a:pt x="236041" y="164289"/>
                  </a:lnTo>
                  <a:lnTo>
                    <a:pt x="237858" y="168087"/>
                  </a:lnTo>
                  <a:lnTo>
                    <a:pt x="236953" y="172030"/>
                  </a:lnTo>
                  <a:lnTo>
                    <a:pt x="234231" y="176070"/>
                  </a:lnTo>
                  <a:lnTo>
                    <a:pt x="213548" y="191869"/>
                  </a:lnTo>
                  <a:lnTo>
                    <a:pt x="171593" y="209955"/>
                  </a:lnTo>
                  <a:lnTo>
                    <a:pt x="135166" y="222429"/>
                  </a:lnTo>
                  <a:lnTo>
                    <a:pt x="96868" y="234324"/>
                  </a:lnTo>
                  <a:lnTo>
                    <a:pt x="61033" y="244315"/>
                  </a:lnTo>
                  <a:lnTo>
                    <a:pt x="14430" y="262226"/>
                  </a:lnTo>
                  <a:lnTo>
                    <a:pt x="3462" y="270826"/>
                  </a:lnTo>
                  <a:lnTo>
                    <a:pt x="961" y="273684"/>
                  </a:lnTo>
                  <a:lnTo>
                    <a:pt x="0" y="275589"/>
                  </a:lnTo>
                  <a:lnTo>
                    <a:pt x="63" y="276859"/>
                  </a:lnTo>
                  <a:lnTo>
                    <a:pt x="17008" y="282018"/>
                  </a:lnTo>
                  <a:lnTo>
                    <a:pt x="57855" y="284644"/>
                  </a:lnTo>
                  <a:lnTo>
                    <a:pt x="99667" y="285258"/>
                  </a:lnTo>
                  <a:lnTo>
                    <a:pt x="123659" y="285423"/>
                  </a:lnTo>
                  <a:lnTo>
                    <a:pt x="149531" y="285531"/>
                  </a:lnTo>
                  <a:lnTo>
                    <a:pt x="176656" y="285604"/>
                  </a:lnTo>
                  <a:lnTo>
                    <a:pt x="204618" y="285653"/>
                  </a:lnTo>
                  <a:lnTo>
                    <a:pt x="231725" y="286391"/>
                  </a:lnTo>
                  <a:lnTo>
                    <a:pt x="258264" y="287587"/>
                  </a:lnTo>
                  <a:lnTo>
                    <a:pt x="284422" y="289092"/>
                  </a:lnTo>
                  <a:lnTo>
                    <a:pt x="326658" y="292645"/>
                  </a:lnTo>
                  <a:lnTo>
                    <a:pt x="370677" y="300493"/>
                  </a:lnTo>
                  <a:lnTo>
                    <a:pt x="400241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06"/>
            <p:cNvSpPr/>
            <p:nvPr>
              <p:custDataLst>
                <p:tags r:id="rId169"/>
              </p:custDataLst>
            </p:nvPr>
          </p:nvSpPr>
          <p:spPr>
            <a:xfrm>
              <a:off x="4743450" y="50736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607"/>
            <p:cNvSpPr/>
            <p:nvPr>
              <p:custDataLst>
                <p:tags r:id="rId170"/>
              </p:custDataLst>
            </p:nvPr>
          </p:nvSpPr>
          <p:spPr>
            <a:xfrm>
              <a:off x="4749800" y="49729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608"/>
            <p:cNvSpPr/>
            <p:nvPr>
              <p:custDataLst>
                <p:tags r:id="rId171"/>
              </p:custDataLst>
            </p:nvPr>
          </p:nvSpPr>
          <p:spPr>
            <a:xfrm>
              <a:off x="4794250" y="5061830"/>
              <a:ext cx="76201" cy="5471"/>
            </a:xfrm>
            <a:custGeom>
              <a:avLst/>
              <a:gdLst/>
              <a:ahLst/>
              <a:cxnLst/>
              <a:rect l="0" t="0" r="0" b="0"/>
              <a:pathLst>
                <a:path w="76201" h="5471">
                  <a:moveTo>
                    <a:pt x="0" y="5470"/>
                  </a:moveTo>
                  <a:lnTo>
                    <a:pt x="0" y="5470"/>
                  </a:lnTo>
                  <a:lnTo>
                    <a:pt x="20722" y="444"/>
                  </a:lnTo>
                  <a:lnTo>
                    <a:pt x="51021" y="0"/>
                  </a:lnTo>
                  <a:lnTo>
                    <a:pt x="762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09"/>
            <p:cNvSpPr/>
            <p:nvPr>
              <p:custDataLst>
                <p:tags r:id="rId172"/>
              </p:custDataLst>
            </p:nvPr>
          </p:nvSpPr>
          <p:spPr>
            <a:xfrm>
              <a:off x="4813300" y="51308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20722" y="1324"/>
                  </a:lnTo>
                  <a:lnTo>
                    <a:pt x="60454" y="1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10"/>
            <p:cNvSpPr/>
            <p:nvPr>
              <p:custDataLst>
                <p:tags r:id="rId173"/>
              </p:custDataLst>
            </p:nvPr>
          </p:nvSpPr>
          <p:spPr>
            <a:xfrm>
              <a:off x="5019479" y="5054600"/>
              <a:ext cx="9722" cy="44451"/>
            </a:xfrm>
            <a:custGeom>
              <a:avLst/>
              <a:gdLst/>
              <a:ahLst/>
              <a:cxnLst/>
              <a:rect l="0" t="0" r="0" b="0"/>
              <a:pathLst>
                <a:path w="9722" h="44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7" y="3371"/>
                  </a:lnTo>
                  <a:lnTo>
                    <a:pt x="6337" y="6481"/>
                  </a:lnTo>
                  <a:lnTo>
                    <a:pt x="9053" y="26680"/>
                  </a:lnTo>
                  <a:lnTo>
                    <a:pt x="972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11"/>
            <p:cNvSpPr/>
            <p:nvPr>
              <p:custDataLst>
                <p:tags r:id="rId174"/>
              </p:custDataLst>
            </p:nvPr>
          </p:nvSpPr>
          <p:spPr>
            <a:xfrm>
              <a:off x="4800808" y="4417180"/>
              <a:ext cx="130512" cy="128835"/>
            </a:xfrm>
            <a:custGeom>
              <a:avLst/>
              <a:gdLst/>
              <a:ahLst/>
              <a:cxnLst/>
              <a:rect l="0" t="0" r="0" b="0"/>
              <a:pathLst>
                <a:path w="130512" h="128835">
                  <a:moveTo>
                    <a:pt x="12492" y="65920"/>
                  </a:moveTo>
                  <a:lnTo>
                    <a:pt x="12492" y="65920"/>
                  </a:lnTo>
                  <a:lnTo>
                    <a:pt x="12492" y="60453"/>
                  </a:lnTo>
                  <a:lnTo>
                    <a:pt x="11786" y="60158"/>
                  </a:lnTo>
                  <a:lnTo>
                    <a:pt x="9121" y="59832"/>
                  </a:lnTo>
                  <a:lnTo>
                    <a:pt x="8128" y="60450"/>
                  </a:lnTo>
                  <a:lnTo>
                    <a:pt x="7466" y="61568"/>
                  </a:lnTo>
                  <a:lnTo>
                    <a:pt x="6730" y="66102"/>
                  </a:lnTo>
                  <a:lnTo>
                    <a:pt x="4068" y="110625"/>
                  </a:lnTo>
                  <a:lnTo>
                    <a:pt x="3339" y="119419"/>
                  </a:lnTo>
                  <a:lnTo>
                    <a:pt x="0" y="128834"/>
                  </a:lnTo>
                  <a:lnTo>
                    <a:pt x="3224" y="125875"/>
                  </a:lnTo>
                  <a:lnTo>
                    <a:pt x="4845" y="120553"/>
                  </a:lnTo>
                  <a:lnTo>
                    <a:pt x="9791" y="74845"/>
                  </a:lnTo>
                  <a:lnTo>
                    <a:pt x="23796" y="33817"/>
                  </a:lnTo>
                  <a:lnTo>
                    <a:pt x="33745" y="21548"/>
                  </a:lnTo>
                  <a:lnTo>
                    <a:pt x="55559" y="5383"/>
                  </a:lnTo>
                  <a:lnTo>
                    <a:pt x="68558" y="679"/>
                  </a:lnTo>
                  <a:lnTo>
                    <a:pt x="81859" y="0"/>
                  </a:lnTo>
                  <a:lnTo>
                    <a:pt x="94828" y="2755"/>
                  </a:lnTo>
                  <a:lnTo>
                    <a:pt x="107647" y="8684"/>
                  </a:lnTo>
                  <a:lnTo>
                    <a:pt x="123393" y="23326"/>
                  </a:lnTo>
                  <a:lnTo>
                    <a:pt x="128809" y="36876"/>
                  </a:lnTo>
                  <a:lnTo>
                    <a:pt x="130511" y="51600"/>
                  </a:lnTo>
                  <a:lnTo>
                    <a:pt x="126792" y="9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92"/>
          <p:cNvGrpSpPr/>
          <p:nvPr/>
        </p:nvGrpSpPr>
        <p:grpSpPr>
          <a:xfrm>
            <a:off x="4095750" y="4806950"/>
            <a:ext cx="222251" cy="114301"/>
            <a:chOff x="4095750" y="4806950"/>
            <a:chExt cx="222251" cy="114301"/>
          </a:xfrm>
        </p:grpSpPr>
        <p:sp>
          <p:nvSpPr>
            <p:cNvPr id="420" name="SMARTInkShape-612"/>
            <p:cNvSpPr/>
            <p:nvPr>
              <p:custDataLst>
                <p:tags r:id="rId166"/>
              </p:custDataLst>
            </p:nvPr>
          </p:nvSpPr>
          <p:spPr>
            <a:xfrm>
              <a:off x="4166483" y="4806950"/>
              <a:ext cx="151518" cy="19051"/>
            </a:xfrm>
            <a:custGeom>
              <a:avLst/>
              <a:gdLst/>
              <a:ahLst/>
              <a:cxnLst/>
              <a:rect l="0" t="0" r="0" b="0"/>
              <a:pathLst>
                <a:path w="1515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411" y="14686"/>
                  </a:lnTo>
                  <a:lnTo>
                    <a:pt x="1391" y="14024"/>
                  </a:lnTo>
                  <a:lnTo>
                    <a:pt x="2749" y="13583"/>
                  </a:lnTo>
                  <a:lnTo>
                    <a:pt x="47173" y="10935"/>
                  </a:lnTo>
                  <a:lnTo>
                    <a:pt x="79742" y="7682"/>
                  </a:lnTo>
                  <a:lnTo>
                    <a:pt x="115384" y="388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13"/>
            <p:cNvSpPr/>
            <p:nvPr>
              <p:custDataLst>
                <p:tags r:id="rId167"/>
              </p:custDataLst>
            </p:nvPr>
          </p:nvSpPr>
          <p:spPr>
            <a:xfrm>
              <a:off x="4095750" y="4902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7590" y="13981"/>
                  </a:lnTo>
                  <a:lnTo>
                    <a:pt x="82712" y="8218"/>
                  </a:lnTo>
                  <a:lnTo>
                    <a:pt x="120252" y="41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93"/>
          <p:cNvGrpSpPr/>
          <p:nvPr/>
        </p:nvGrpSpPr>
        <p:grpSpPr>
          <a:xfrm>
            <a:off x="3061139" y="4622660"/>
            <a:ext cx="767696" cy="415628"/>
            <a:chOff x="3061139" y="4622660"/>
            <a:chExt cx="767696" cy="415628"/>
          </a:xfrm>
        </p:grpSpPr>
        <p:sp>
          <p:nvSpPr>
            <p:cNvPr id="423" name="SMARTInkShape-614"/>
            <p:cNvSpPr/>
            <p:nvPr>
              <p:custDataLst>
                <p:tags r:id="rId160"/>
              </p:custDataLst>
            </p:nvPr>
          </p:nvSpPr>
          <p:spPr>
            <a:xfrm>
              <a:off x="3061139" y="4622660"/>
              <a:ext cx="168546" cy="415628"/>
            </a:xfrm>
            <a:custGeom>
              <a:avLst/>
              <a:gdLst/>
              <a:ahLst/>
              <a:cxnLst/>
              <a:rect l="0" t="0" r="0" b="0"/>
              <a:pathLst>
                <a:path w="168546" h="415628">
                  <a:moveTo>
                    <a:pt x="44011" y="165240"/>
                  </a:moveTo>
                  <a:lnTo>
                    <a:pt x="44011" y="165240"/>
                  </a:lnTo>
                  <a:lnTo>
                    <a:pt x="31834" y="165240"/>
                  </a:lnTo>
                  <a:lnTo>
                    <a:pt x="31357" y="207335"/>
                  </a:lnTo>
                  <a:lnTo>
                    <a:pt x="31325" y="252737"/>
                  </a:lnTo>
                  <a:lnTo>
                    <a:pt x="27554" y="286207"/>
                  </a:lnTo>
                  <a:lnTo>
                    <a:pt x="22586" y="319192"/>
                  </a:lnTo>
                  <a:lnTo>
                    <a:pt x="19083" y="363412"/>
                  </a:lnTo>
                  <a:lnTo>
                    <a:pt x="9928" y="407045"/>
                  </a:lnTo>
                  <a:lnTo>
                    <a:pt x="7101" y="415627"/>
                  </a:lnTo>
                  <a:lnTo>
                    <a:pt x="5999" y="415420"/>
                  </a:lnTo>
                  <a:lnTo>
                    <a:pt x="2893" y="411427"/>
                  </a:lnTo>
                  <a:lnTo>
                    <a:pt x="0" y="365120"/>
                  </a:lnTo>
                  <a:lnTo>
                    <a:pt x="462" y="330981"/>
                  </a:lnTo>
                  <a:lnTo>
                    <a:pt x="3019" y="289938"/>
                  </a:lnTo>
                  <a:lnTo>
                    <a:pt x="10270" y="247708"/>
                  </a:lnTo>
                  <a:lnTo>
                    <a:pt x="19843" y="206830"/>
                  </a:lnTo>
                  <a:lnTo>
                    <a:pt x="28801" y="169849"/>
                  </a:lnTo>
                  <a:lnTo>
                    <a:pt x="37486" y="136479"/>
                  </a:lnTo>
                  <a:lnTo>
                    <a:pt x="54072" y="91807"/>
                  </a:lnTo>
                  <a:lnTo>
                    <a:pt x="76861" y="53642"/>
                  </a:lnTo>
                  <a:lnTo>
                    <a:pt x="106474" y="19253"/>
                  </a:lnTo>
                  <a:lnTo>
                    <a:pt x="126254" y="3530"/>
                  </a:lnTo>
                  <a:lnTo>
                    <a:pt x="131295" y="989"/>
                  </a:lnTo>
                  <a:lnTo>
                    <a:pt x="135361" y="0"/>
                  </a:lnTo>
                  <a:lnTo>
                    <a:pt x="138778" y="47"/>
                  </a:lnTo>
                  <a:lnTo>
                    <a:pt x="146337" y="3861"/>
                  </a:lnTo>
                  <a:lnTo>
                    <a:pt x="150328" y="6854"/>
                  </a:lnTo>
                  <a:lnTo>
                    <a:pt x="162688" y="27920"/>
                  </a:lnTo>
                  <a:lnTo>
                    <a:pt x="168545" y="59877"/>
                  </a:lnTo>
                  <a:lnTo>
                    <a:pt x="166909" y="96157"/>
                  </a:lnTo>
                  <a:lnTo>
                    <a:pt x="158134" y="117367"/>
                  </a:lnTo>
                  <a:lnTo>
                    <a:pt x="143415" y="135496"/>
                  </a:lnTo>
                  <a:lnTo>
                    <a:pt x="122763" y="150609"/>
                  </a:lnTo>
                  <a:lnTo>
                    <a:pt x="99473" y="158738"/>
                  </a:lnTo>
                  <a:lnTo>
                    <a:pt x="64443" y="161432"/>
                  </a:lnTo>
                  <a:lnTo>
                    <a:pt x="18611" y="15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15"/>
            <p:cNvSpPr/>
            <p:nvPr>
              <p:custDataLst>
                <p:tags r:id="rId161"/>
              </p:custDataLst>
            </p:nvPr>
          </p:nvSpPr>
          <p:spPr>
            <a:xfrm>
              <a:off x="3175000" y="4826000"/>
              <a:ext cx="127001" cy="137817"/>
            </a:xfrm>
            <a:custGeom>
              <a:avLst/>
              <a:gdLst/>
              <a:ahLst/>
              <a:cxnLst/>
              <a:rect l="0" t="0" r="0" b="0"/>
              <a:pathLst>
                <a:path w="127001" h="137817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2"/>
                  </a:lnTo>
                  <a:lnTo>
                    <a:pt x="15208" y="21624"/>
                  </a:lnTo>
                  <a:lnTo>
                    <a:pt x="26515" y="20194"/>
                  </a:lnTo>
                  <a:lnTo>
                    <a:pt x="48151" y="26131"/>
                  </a:lnTo>
                  <a:lnTo>
                    <a:pt x="69065" y="43569"/>
                  </a:lnTo>
                  <a:lnTo>
                    <a:pt x="78438" y="62404"/>
                  </a:lnTo>
                  <a:lnTo>
                    <a:pt x="86833" y="102246"/>
                  </a:lnTo>
                  <a:lnTo>
                    <a:pt x="84917" y="121939"/>
                  </a:lnTo>
                  <a:lnTo>
                    <a:pt x="79880" y="133340"/>
                  </a:lnTo>
                  <a:lnTo>
                    <a:pt x="77243" y="135460"/>
                  </a:lnTo>
                  <a:lnTo>
                    <a:pt x="70549" y="137816"/>
                  </a:lnTo>
                  <a:lnTo>
                    <a:pt x="68199" y="136327"/>
                  </a:lnTo>
                  <a:lnTo>
                    <a:pt x="65588" y="129029"/>
                  </a:lnTo>
                  <a:lnTo>
                    <a:pt x="64119" y="109648"/>
                  </a:lnTo>
                  <a:lnTo>
                    <a:pt x="73796" y="75919"/>
                  </a:lnTo>
                  <a:lnTo>
                    <a:pt x="93440" y="380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16"/>
            <p:cNvSpPr/>
            <p:nvPr>
              <p:custDataLst>
                <p:tags r:id="rId162"/>
              </p:custDataLst>
            </p:nvPr>
          </p:nvSpPr>
          <p:spPr>
            <a:xfrm>
              <a:off x="3401190" y="4721029"/>
              <a:ext cx="142111" cy="282772"/>
            </a:xfrm>
            <a:custGeom>
              <a:avLst/>
              <a:gdLst/>
              <a:ahLst/>
              <a:cxnLst/>
              <a:rect l="0" t="0" r="0" b="0"/>
              <a:pathLst>
                <a:path w="142111" h="282772">
                  <a:moveTo>
                    <a:pt x="142110" y="3371"/>
                  </a:moveTo>
                  <a:lnTo>
                    <a:pt x="142110" y="3371"/>
                  </a:lnTo>
                  <a:lnTo>
                    <a:pt x="131265" y="2665"/>
                  </a:lnTo>
                  <a:lnTo>
                    <a:pt x="121062" y="0"/>
                  </a:lnTo>
                  <a:lnTo>
                    <a:pt x="109472" y="2108"/>
                  </a:lnTo>
                  <a:lnTo>
                    <a:pt x="96560" y="9159"/>
                  </a:lnTo>
                  <a:lnTo>
                    <a:pt x="53649" y="51370"/>
                  </a:lnTo>
                  <a:lnTo>
                    <a:pt x="29822" y="90344"/>
                  </a:lnTo>
                  <a:lnTo>
                    <a:pt x="9356" y="136542"/>
                  </a:lnTo>
                  <a:lnTo>
                    <a:pt x="0" y="179235"/>
                  </a:lnTo>
                  <a:lnTo>
                    <a:pt x="3969" y="218699"/>
                  </a:lnTo>
                  <a:lnTo>
                    <a:pt x="17453" y="250459"/>
                  </a:lnTo>
                  <a:lnTo>
                    <a:pt x="4686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17"/>
            <p:cNvSpPr/>
            <p:nvPr>
              <p:custDataLst>
                <p:tags r:id="rId163"/>
              </p:custDataLst>
            </p:nvPr>
          </p:nvSpPr>
          <p:spPr>
            <a:xfrm>
              <a:off x="3562807" y="4727076"/>
              <a:ext cx="143145" cy="236236"/>
            </a:xfrm>
            <a:custGeom>
              <a:avLst/>
              <a:gdLst/>
              <a:ahLst/>
              <a:cxnLst/>
              <a:rect l="0" t="0" r="0" b="0"/>
              <a:pathLst>
                <a:path w="143145" h="236236">
                  <a:moveTo>
                    <a:pt x="43993" y="117974"/>
                  </a:moveTo>
                  <a:lnTo>
                    <a:pt x="43993" y="117974"/>
                  </a:lnTo>
                  <a:lnTo>
                    <a:pt x="43993" y="111232"/>
                  </a:lnTo>
                  <a:lnTo>
                    <a:pt x="45874" y="106040"/>
                  </a:lnTo>
                  <a:lnTo>
                    <a:pt x="49460" y="100330"/>
                  </a:lnTo>
                  <a:lnTo>
                    <a:pt x="29335" y="143036"/>
                  </a:lnTo>
                  <a:lnTo>
                    <a:pt x="13405" y="189199"/>
                  </a:lnTo>
                  <a:lnTo>
                    <a:pt x="0" y="236235"/>
                  </a:lnTo>
                  <a:lnTo>
                    <a:pt x="1628" y="233799"/>
                  </a:lnTo>
                  <a:lnTo>
                    <a:pt x="4703" y="225896"/>
                  </a:lnTo>
                  <a:lnTo>
                    <a:pt x="16189" y="188315"/>
                  </a:lnTo>
                  <a:lnTo>
                    <a:pt x="27402" y="159115"/>
                  </a:lnTo>
                  <a:lnTo>
                    <a:pt x="41794" y="120266"/>
                  </a:lnTo>
                  <a:lnTo>
                    <a:pt x="55715" y="80893"/>
                  </a:lnTo>
                  <a:lnTo>
                    <a:pt x="75453" y="34315"/>
                  </a:lnTo>
                  <a:lnTo>
                    <a:pt x="97316" y="3345"/>
                  </a:lnTo>
                  <a:lnTo>
                    <a:pt x="102499" y="0"/>
                  </a:lnTo>
                  <a:lnTo>
                    <a:pt x="104869" y="519"/>
                  </a:lnTo>
                  <a:lnTo>
                    <a:pt x="109384" y="4858"/>
                  </a:lnTo>
                  <a:lnTo>
                    <a:pt x="122396" y="35762"/>
                  </a:lnTo>
                  <a:lnTo>
                    <a:pt x="130175" y="73311"/>
                  </a:lnTo>
                  <a:lnTo>
                    <a:pt x="136948" y="112266"/>
                  </a:lnTo>
                  <a:lnTo>
                    <a:pt x="142718" y="153364"/>
                  </a:lnTo>
                  <a:lnTo>
                    <a:pt x="143144" y="195807"/>
                  </a:lnTo>
                  <a:lnTo>
                    <a:pt x="139243" y="21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18"/>
            <p:cNvSpPr/>
            <p:nvPr>
              <p:custDataLst>
                <p:tags r:id="rId164"/>
              </p:custDataLst>
            </p:nvPr>
          </p:nvSpPr>
          <p:spPr>
            <a:xfrm>
              <a:off x="3545991" y="4876800"/>
              <a:ext cx="124310" cy="6351"/>
            </a:xfrm>
            <a:custGeom>
              <a:avLst/>
              <a:gdLst/>
              <a:ahLst/>
              <a:cxnLst/>
              <a:rect l="0" t="0" r="0" b="0"/>
              <a:pathLst>
                <a:path w="1243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7454" y="5644"/>
                  </a:lnTo>
                  <a:lnTo>
                    <a:pt x="73802" y="198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19"/>
            <p:cNvSpPr/>
            <p:nvPr>
              <p:custDataLst>
                <p:tags r:id="rId165"/>
              </p:custDataLst>
            </p:nvPr>
          </p:nvSpPr>
          <p:spPr>
            <a:xfrm>
              <a:off x="3759200" y="4669942"/>
              <a:ext cx="69635" cy="276709"/>
            </a:xfrm>
            <a:custGeom>
              <a:avLst/>
              <a:gdLst/>
              <a:ahLst/>
              <a:cxnLst/>
              <a:rect l="0" t="0" r="0" b="0"/>
              <a:pathLst>
                <a:path w="69635" h="27670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20461" y="0"/>
                  </a:lnTo>
                  <a:lnTo>
                    <a:pt x="25792" y="1561"/>
                  </a:lnTo>
                  <a:lnTo>
                    <a:pt x="40098" y="13150"/>
                  </a:lnTo>
                  <a:lnTo>
                    <a:pt x="57741" y="43473"/>
                  </a:lnTo>
                  <a:lnTo>
                    <a:pt x="69634" y="90479"/>
                  </a:lnTo>
                  <a:lnTo>
                    <a:pt x="67637" y="126206"/>
                  </a:lnTo>
                  <a:lnTo>
                    <a:pt x="58283" y="163251"/>
                  </a:lnTo>
                  <a:lnTo>
                    <a:pt x="42366" y="200883"/>
                  </a:lnTo>
                  <a:lnTo>
                    <a:pt x="16943" y="247656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4"/>
          <p:cNvGrpSpPr/>
          <p:nvPr/>
        </p:nvGrpSpPr>
        <p:grpSpPr>
          <a:xfrm>
            <a:off x="8089900" y="3600789"/>
            <a:ext cx="787401" cy="431462"/>
            <a:chOff x="8089900" y="3600789"/>
            <a:chExt cx="787401" cy="431462"/>
          </a:xfrm>
        </p:grpSpPr>
        <p:sp>
          <p:nvSpPr>
            <p:cNvPr id="430" name="SMARTInkShape-620"/>
            <p:cNvSpPr/>
            <p:nvPr>
              <p:custDataLst>
                <p:tags r:id="rId154"/>
              </p:custDataLst>
            </p:nvPr>
          </p:nvSpPr>
          <p:spPr>
            <a:xfrm>
              <a:off x="8089900" y="39878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1358" y="0"/>
                  </a:lnTo>
                  <a:lnTo>
                    <a:pt x="24285" y="3763"/>
                  </a:lnTo>
                  <a:lnTo>
                    <a:pt x="16438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21"/>
            <p:cNvSpPr/>
            <p:nvPr>
              <p:custDataLst>
                <p:tags r:id="rId155"/>
              </p:custDataLst>
            </p:nvPr>
          </p:nvSpPr>
          <p:spPr>
            <a:xfrm>
              <a:off x="8313417" y="3666641"/>
              <a:ext cx="182884" cy="280406"/>
            </a:xfrm>
            <a:custGeom>
              <a:avLst/>
              <a:gdLst/>
              <a:ahLst/>
              <a:cxnLst/>
              <a:rect l="0" t="0" r="0" b="0"/>
              <a:pathLst>
                <a:path w="182884" h="280406">
                  <a:moveTo>
                    <a:pt x="157483" y="3659"/>
                  </a:moveTo>
                  <a:lnTo>
                    <a:pt x="157483" y="3659"/>
                  </a:lnTo>
                  <a:lnTo>
                    <a:pt x="157481" y="288"/>
                  </a:lnTo>
                  <a:lnTo>
                    <a:pt x="156071" y="0"/>
                  </a:lnTo>
                  <a:lnTo>
                    <a:pt x="108615" y="7340"/>
                  </a:lnTo>
                  <a:lnTo>
                    <a:pt x="74743" y="20946"/>
                  </a:lnTo>
                  <a:lnTo>
                    <a:pt x="61392" y="31908"/>
                  </a:lnTo>
                  <a:lnTo>
                    <a:pt x="34456" y="75184"/>
                  </a:lnTo>
                  <a:lnTo>
                    <a:pt x="21103" y="120250"/>
                  </a:lnTo>
                  <a:lnTo>
                    <a:pt x="13906" y="162304"/>
                  </a:lnTo>
                  <a:lnTo>
                    <a:pt x="7305" y="208082"/>
                  </a:lnTo>
                  <a:lnTo>
                    <a:pt x="635" y="250584"/>
                  </a:lnTo>
                  <a:lnTo>
                    <a:pt x="0" y="257175"/>
                  </a:lnTo>
                  <a:lnTo>
                    <a:pt x="1694" y="262981"/>
                  </a:lnTo>
                  <a:lnTo>
                    <a:pt x="9222" y="273194"/>
                  </a:lnTo>
                  <a:lnTo>
                    <a:pt x="21504" y="278676"/>
                  </a:lnTo>
                  <a:lnTo>
                    <a:pt x="37076" y="280405"/>
                  </a:lnTo>
                  <a:lnTo>
                    <a:pt x="77699" y="277648"/>
                  </a:lnTo>
                  <a:lnTo>
                    <a:pt x="113853" y="275106"/>
                  </a:lnTo>
                  <a:lnTo>
                    <a:pt x="160726" y="266620"/>
                  </a:lnTo>
                  <a:lnTo>
                    <a:pt x="182883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22"/>
            <p:cNvSpPr/>
            <p:nvPr>
              <p:custDataLst>
                <p:tags r:id="rId156"/>
              </p:custDataLst>
            </p:nvPr>
          </p:nvSpPr>
          <p:spPr>
            <a:xfrm>
              <a:off x="8305800" y="3836545"/>
              <a:ext cx="146051" cy="11556"/>
            </a:xfrm>
            <a:custGeom>
              <a:avLst/>
              <a:gdLst/>
              <a:ahLst/>
              <a:cxnLst/>
              <a:rect l="0" t="0" r="0" b="0"/>
              <a:pathLst>
                <a:path w="146051" h="11556">
                  <a:moveTo>
                    <a:pt x="0" y="11555"/>
                  </a:moveTo>
                  <a:lnTo>
                    <a:pt x="0" y="11555"/>
                  </a:lnTo>
                  <a:lnTo>
                    <a:pt x="36628" y="2717"/>
                  </a:lnTo>
                  <a:lnTo>
                    <a:pt x="71296" y="0"/>
                  </a:lnTo>
                  <a:lnTo>
                    <a:pt x="115120" y="2565"/>
                  </a:lnTo>
                  <a:lnTo>
                    <a:pt x="1460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23"/>
            <p:cNvSpPr/>
            <p:nvPr>
              <p:custDataLst>
                <p:tags r:id="rId157"/>
              </p:custDataLst>
            </p:nvPr>
          </p:nvSpPr>
          <p:spPr>
            <a:xfrm>
              <a:off x="8511693" y="3911600"/>
              <a:ext cx="108033" cy="82551"/>
            </a:xfrm>
            <a:custGeom>
              <a:avLst/>
              <a:gdLst/>
              <a:ahLst/>
              <a:cxnLst/>
              <a:rect l="0" t="0" r="0" b="0"/>
              <a:pathLst>
                <a:path w="108033" h="82551">
                  <a:moveTo>
                    <a:pt x="10007" y="0"/>
                  </a:moveTo>
                  <a:lnTo>
                    <a:pt x="10007" y="0"/>
                  </a:lnTo>
                  <a:lnTo>
                    <a:pt x="10007" y="3371"/>
                  </a:lnTo>
                  <a:lnTo>
                    <a:pt x="4245" y="27837"/>
                  </a:lnTo>
                  <a:lnTo>
                    <a:pt x="3664" y="73434"/>
                  </a:lnTo>
                  <a:lnTo>
                    <a:pt x="2955" y="74356"/>
                  </a:lnTo>
                  <a:lnTo>
                    <a:pt x="287" y="75380"/>
                  </a:lnTo>
                  <a:lnTo>
                    <a:pt x="0" y="74948"/>
                  </a:lnTo>
                  <a:lnTo>
                    <a:pt x="18321" y="31361"/>
                  </a:lnTo>
                  <a:lnTo>
                    <a:pt x="21899" y="25141"/>
                  </a:lnTo>
                  <a:lnTo>
                    <a:pt x="31520" y="16347"/>
                  </a:lnTo>
                  <a:lnTo>
                    <a:pt x="42146" y="10794"/>
                  </a:lnTo>
                  <a:lnTo>
                    <a:pt x="58883" y="7667"/>
                  </a:lnTo>
                  <a:lnTo>
                    <a:pt x="86578" y="8151"/>
                  </a:lnTo>
                  <a:lnTo>
                    <a:pt x="99542" y="13265"/>
                  </a:lnTo>
                  <a:lnTo>
                    <a:pt x="103563" y="18721"/>
                  </a:lnTo>
                  <a:lnTo>
                    <a:pt x="108032" y="34191"/>
                  </a:lnTo>
                  <a:lnTo>
                    <a:pt x="107176" y="55992"/>
                  </a:lnTo>
                  <a:lnTo>
                    <a:pt x="102346" y="67454"/>
                  </a:lnTo>
                  <a:lnTo>
                    <a:pt x="9255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24"/>
            <p:cNvSpPr/>
            <p:nvPr>
              <p:custDataLst>
                <p:tags r:id="rId158"/>
              </p:custDataLst>
            </p:nvPr>
          </p:nvSpPr>
          <p:spPr>
            <a:xfrm>
              <a:off x="8712200" y="3600789"/>
              <a:ext cx="90243" cy="360239"/>
            </a:xfrm>
            <a:custGeom>
              <a:avLst/>
              <a:gdLst/>
              <a:ahLst/>
              <a:cxnLst/>
              <a:rect l="0" t="0" r="0" b="0"/>
              <a:pathLst>
                <a:path w="90243" h="360239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4"/>
                  </a:lnTo>
                  <a:lnTo>
                    <a:pt x="3370" y="3523"/>
                  </a:lnTo>
                  <a:lnTo>
                    <a:pt x="8789" y="1377"/>
                  </a:lnTo>
                  <a:lnTo>
                    <a:pt x="30507" y="0"/>
                  </a:lnTo>
                  <a:lnTo>
                    <a:pt x="53803" y="6504"/>
                  </a:lnTo>
                  <a:lnTo>
                    <a:pt x="75208" y="20738"/>
                  </a:lnTo>
                  <a:lnTo>
                    <a:pt x="84697" y="34193"/>
                  </a:lnTo>
                  <a:lnTo>
                    <a:pt x="88214" y="41732"/>
                  </a:lnTo>
                  <a:lnTo>
                    <a:pt x="90242" y="59517"/>
                  </a:lnTo>
                  <a:lnTo>
                    <a:pt x="87378" y="78475"/>
                  </a:lnTo>
                  <a:lnTo>
                    <a:pt x="73163" y="105014"/>
                  </a:lnTo>
                  <a:lnTo>
                    <a:pt x="37203" y="145407"/>
                  </a:lnTo>
                  <a:lnTo>
                    <a:pt x="25056" y="155655"/>
                  </a:lnTo>
                  <a:lnTo>
                    <a:pt x="21719" y="163301"/>
                  </a:lnTo>
                  <a:lnTo>
                    <a:pt x="22117" y="171403"/>
                  </a:lnTo>
                  <a:lnTo>
                    <a:pt x="25353" y="179707"/>
                  </a:lnTo>
                  <a:lnTo>
                    <a:pt x="45523" y="205695"/>
                  </a:lnTo>
                  <a:lnTo>
                    <a:pt x="53476" y="231613"/>
                  </a:lnTo>
                  <a:lnTo>
                    <a:pt x="54729" y="275493"/>
                  </a:lnTo>
                  <a:lnTo>
                    <a:pt x="56938" y="311380"/>
                  </a:lnTo>
                  <a:lnTo>
                    <a:pt x="53717" y="326658"/>
                  </a:lnTo>
                  <a:lnTo>
                    <a:pt x="41942" y="343757"/>
                  </a:lnTo>
                  <a:lnTo>
                    <a:pt x="33672" y="352244"/>
                  </a:lnTo>
                  <a:lnTo>
                    <a:pt x="21254" y="360238"/>
                  </a:lnTo>
                  <a:lnTo>
                    <a:pt x="19815" y="359990"/>
                  </a:lnTo>
                  <a:lnTo>
                    <a:pt x="12700" y="35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25"/>
            <p:cNvSpPr/>
            <p:nvPr>
              <p:custDataLst>
                <p:tags r:id="rId159"/>
              </p:custDataLst>
            </p:nvPr>
          </p:nvSpPr>
          <p:spPr>
            <a:xfrm>
              <a:off x="8839200" y="39941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24286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95"/>
          <p:cNvGrpSpPr/>
          <p:nvPr/>
        </p:nvGrpSpPr>
        <p:grpSpPr>
          <a:xfrm>
            <a:off x="6428803" y="3666263"/>
            <a:ext cx="1435673" cy="396432"/>
            <a:chOff x="6428803" y="3666263"/>
            <a:chExt cx="1435673" cy="396432"/>
          </a:xfrm>
        </p:grpSpPr>
        <p:sp>
          <p:nvSpPr>
            <p:cNvPr id="437" name="SMARTInkShape-626"/>
            <p:cNvSpPr/>
            <p:nvPr>
              <p:custDataLst>
                <p:tags r:id="rId143"/>
              </p:custDataLst>
            </p:nvPr>
          </p:nvSpPr>
          <p:spPr>
            <a:xfrm>
              <a:off x="6428803" y="3666263"/>
              <a:ext cx="130748" cy="396432"/>
            </a:xfrm>
            <a:custGeom>
              <a:avLst/>
              <a:gdLst/>
              <a:ahLst/>
              <a:cxnLst/>
              <a:rect l="0" t="0" r="0" b="0"/>
              <a:pathLst>
                <a:path w="130748" h="396432">
                  <a:moveTo>
                    <a:pt x="130747" y="42137"/>
                  </a:moveTo>
                  <a:lnTo>
                    <a:pt x="130747" y="42137"/>
                  </a:lnTo>
                  <a:lnTo>
                    <a:pt x="130747" y="35395"/>
                  </a:lnTo>
                  <a:lnTo>
                    <a:pt x="128865" y="30203"/>
                  </a:lnTo>
                  <a:lnTo>
                    <a:pt x="127376" y="27831"/>
                  </a:lnTo>
                  <a:lnTo>
                    <a:pt x="123574" y="13885"/>
                  </a:lnTo>
                  <a:lnTo>
                    <a:pt x="117916" y="5827"/>
                  </a:lnTo>
                  <a:lnTo>
                    <a:pt x="108817" y="1305"/>
                  </a:lnTo>
                  <a:lnTo>
                    <a:pt x="98422" y="0"/>
                  </a:lnTo>
                  <a:lnTo>
                    <a:pt x="83225" y="3939"/>
                  </a:lnTo>
                  <a:lnTo>
                    <a:pt x="62888" y="14434"/>
                  </a:lnTo>
                  <a:lnTo>
                    <a:pt x="38155" y="42670"/>
                  </a:lnTo>
                  <a:lnTo>
                    <a:pt x="33149" y="56955"/>
                  </a:lnTo>
                  <a:lnTo>
                    <a:pt x="31632" y="72006"/>
                  </a:lnTo>
                  <a:lnTo>
                    <a:pt x="35449" y="93085"/>
                  </a:lnTo>
                  <a:lnTo>
                    <a:pt x="52982" y="133452"/>
                  </a:lnTo>
                  <a:lnTo>
                    <a:pt x="68061" y="167079"/>
                  </a:lnTo>
                  <a:lnTo>
                    <a:pt x="71137" y="183980"/>
                  </a:lnTo>
                  <a:lnTo>
                    <a:pt x="68740" y="199017"/>
                  </a:lnTo>
                  <a:lnTo>
                    <a:pt x="62266" y="212050"/>
                  </a:lnTo>
                  <a:lnTo>
                    <a:pt x="52333" y="222547"/>
                  </a:lnTo>
                  <a:lnTo>
                    <a:pt x="34841" y="233018"/>
                  </a:lnTo>
                  <a:lnTo>
                    <a:pt x="19624" y="237219"/>
                  </a:lnTo>
                  <a:lnTo>
                    <a:pt x="10568" y="236320"/>
                  </a:lnTo>
                  <a:lnTo>
                    <a:pt x="0" y="233364"/>
                  </a:lnTo>
                  <a:lnTo>
                    <a:pt x="543" y="232416"/>
                  </a:lnTo>
                  <a:lnTo>
                    <a:pt x="4910" y="229482"/>
                  </a:lnTo>
                  <a:lnTo>
                    <a:pt x="15302" y="227233"/>
                  </a:lnTo>
                  <a:lnTo>
                    <a:pt x="27318" y="226567"/>
                  </a:lnTo>
                  <a:lnTo>
                    <a:pt x="43186" y="233112"/>
                  </a:lnTo>
                  <a:lnTo>
                    <a:pt x="62388" y="247310"/>
                  </a:lnTo>
                  <a:lnTo>
                    <a:pt x="62598" y="250180"/>
                  </a:lnTo>
                  <a:lnTo>
                    <a:pt x="41858" y="297673"/>
                  </a:lnTo>
                  <a:lnTo>
                    <a:pt x="36207" y="309520"/>
                  </a:lnTo>
                  <a:lnTo>
                    <a:pt x="23243" y="328089"/>
                  </a:lnTo>
                  <a:lnTo>
                    <a:pt x="17342" y="352922"/>
                  </a:lnTo>
                  <a:lnTo>
                    <a:pt x="20084" y="367761"/>
                  </a:lnTo>
                  <a:lnTo>
                    <a:pt x="23105" y="372108"/>
                  </a:lnTo>
                  <a:lnTo>
                    <a:pt x="45703" y="386566"/>
                  </a:lnTo>
                  <a:lnTo>
                    <a:pt x="77442" y="394798"/>
                  </a:lnTo>
                  <a:lnTo>
                    <a:pt x="94591" y="396431"/>
                  </a:lnTo>
                  <a:lnTo>
                    <a:pt x="101704" y="394749"/>
                  </a:lnTo>
                  <a:lnTo>
                    <a:pt x="124397" y="378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27"/>
            <p:cNvSpPr/>
            <p:nvPr>
              <p:custDataLst>
                <p:tags r:id="rId144"/>
              </p:custDataLst>
            </p:nvPr>
          </p:nvSpPr>
          <p:spPr>
            <a:xfrm>
              <a:off x="6649008" y="3740228"/>
              <a:ext cx="139143" cy="244080"/>
            </a:xfrm>
            <a:custGeom>
              <a:avLst/>
              <a:gdLst/>
              <a:ahLst/>
              <a:cxnLst/>
              <a:rect l="0" t="0" r="0" b="0"/>
              <a:pathLst>
                <a:path w="139143" h="244080">
                  <a:moveTo>
                    <a:pt x="139142" y="6272"/>
                  </a:moveTo>
                  <a:lnTo>
                    <a:pt x="139142" y="6272"/>
                  </a:lnTo>
                  <a:lnTo>
                    <a:pt x="135771" y="6272"/>
                  </a:lnTo>
                  <a:lnTo>
                    <a:pt x="132234" y="4390"/>
                  </a:lnTo>
                  <a:lnTo>
                    <a:pt x="128311" y="1908"/>
                  </a:lnTo>
                  <a:lnTo>
                    <a:pt x="120041" y="314"/>
                  </a:lnTo>
                  <a:lnTo>
                    <a:pt x="108245" y="0"/>
                  </a:lnTo>
                  <a:lnTo>
                    <a:pt x="96434" y="3316"/>
                  </a:lnTo>
                  <a:lnTo>
                    <a:pt x="62537" y="32527"/>
                  </a:lnTo>
                  <a:lnTo>
                    <a:pt x="38046" y="77349"/>
                  </a:lnTo>
                  <a:lnTo>
                    <a:pt x="24079" y="118698"/>
                  </a:lnTo>
                  <a:lnTo>
                    <a:pt x="14202" y="159470"/>
                  </a:lnTo>
                  <a:lnTo>
                    <a:pt x="11646" y="175255"/>
                  </a:lnTo>
                  <a:lnTo>
                    <a:pt x="699" y="209830"/>
                  </a:lnTo>
                  <a:lnTo>
                    <a:pt x="0" y="216217"/>
                  </a:lnTo>
                  <a:lnTo>
                    <a:pt x="1571" y="221406"/>
                  </a:lnTo>
                  <a:lnTo>
                    <a:pt x="11700" y="233858"/>
                  </a:lnTo>
                  <a:lnTo>
                    <a:pt x="22999" y="237949"/>
                  </a:lnTo>
                  <a:lnTo>
                    <a:pt x="69687" y="244079"/>
                  </a:lnTo>
                  <a:lnTo>
                    <a:pt x="96495" y="238415"/>
                  </a:lnTo>
                  <a:lnTo>
                    <a:pt x="104429" y="232684"/>
                  </a:lnTo>
                  <a:lnTo>
                    <a:pt x="113742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28"/>
            <p:cNvSpPr/>
            <p:nvPr>
              <p:custDataLst>
                <p:tags r:id="rId145"/>
              </p:custDataLst>
            </p:nvPr>
          </p:nvSpPr>
          <p:spPr>
            <a:xfrm>
              <a:off x="6648450" y="38735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9891" y="7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29"/>
            <p:cNvSpPr/>
            <p:nvPr>
              <p:custDataLst>
                <p:tags r:id="rId146"/>
              </p:custDataLst>
            </p:nvPr>
          </p:nvSpPr>
          <p:spPr>
            <a:xfrm>
              <a:off x="6832600" y="39560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630"/>
            <p:cNvSpPr/>
            <p:nvPr>
              <p:custDataLst>
                <p:tags r:id="rId147"/>
              </p:custDataLst>
            </p:nvPr>
          </p:nvSpPr>
          <p:spPr>
            <a:xfrm>
              <a:off x="6946900" y="40068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13275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631"/>
            <p:cNvSpPr/>
            <p:nvPr>
              <p:custDataLst>
                <p:tags r:id="rId148"/>
              </p:custDataLst>
            </p:nvPr>
          </p:nvSpPr>
          <p:spPr>
            <a:xfrm>
              <a:off x="7129018" y="3721609"/>
              <a:ext cx="116333" cy="240534"/>
            </a:xfrm>
            <a:custGeom>
              <a:avLst/>
              <a:gdLst/>
              <a:ahLst/>
              <a:cxnLst/>
              <a:rect l="0" t="0" r="0" b="0"/>
              <a:pathLst>
                <a:path w="116333" h="240534">
                  <a:moveTo>
                    <a:pt x="109982" y="12191"/>
                  </a:moveTo>
                  <a:lnTo>
                    <a:pt x="109982" y="12191"/>
                  </a:lnTo>
                  <a:lnTo>
                    <a:pt x="109982" y="8820"/>
                  </a:lnTo>
                  <a:lnTo>
                    <a:pt x="108101" y="5283"/>
                  </a:lnTo>
                  <a:lnTo>
                    <a:pt x="106611" y="3353"/>
                  </a:lnTo>
                  <a:lnTo>
                    <a:pt x="103074" y="1207"/>
                  </a:lnTo>
                  <a:lnTo>
                    <a:pt x="95234" y="0"/>
                  </a:lnTo>
                  <a:lnTo>
                    <a:pt x="87200" y="422"/>
                  </a:lnTo>
                  <a:lnTo>
                    <a:pt x="62062" y="8359"/>
                  </a:lnTo>
                  <a:lnTo>
                    <a:pt x="35966" y="29531"/>
                  </a:lnTo>
                  <a:lnTo>
                    <a:pt x="26589" y="48687"/>
                  </a:lnTo>
                  <a:lnTo>
                    <a:pt x="16781" y="90619"/>
                  </a:lnTo>
                  <a:lnTo>
                    <a:pt x="15137" y="131164"/>
                  </a:lnTo>
                  <a:lnTo>
                    <a:pt x="7878" y="176791"/>
                  </a:lnTo>
                  <a:lnTo>
                    <a:pt x="5335" y="192591"/>
                  </a:lnTo>
                  <a:lnTo>
                    <a:pt x="5754" y="210125"/>
                  </a:lnTo>
                  <a:lnTo>
                    <a:pt x="0" y="227001"/>
                  </a:lnTo>
                  <a:lnTo>
                    <a:pt x="658" y="234191"/>
                  </a:lnTo>
                  <a:lnTo>
                    <a:pt x="2527" y="236391"/>
                  </a:lnTo>
                  <a:lnTo>
                    <a:pt x="8366" y="238835"/>
                  </a:lnTo>
                  <a:lnTo>
                    <a:pt x="54720" y="240533"/>
                  </a:lnTo>
                  <a:lnTo>
                    <a:pt x="100035" y="238886"/>
                  </a:lnTo>
                  <a:lnTo>
                    <a:pt x="116332" y="234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32"/>
            <p:cNvSpPr/>
            <p:nvPr>
              <p:custDataLst>
                <p:tags r:id="rId149"/>
              </p:custDataLst>
            </p:nvPr>
          </p:nvSpPr>
          <p:spPr>
            <a:xfrm>
              <a:off x="7105650" y="38481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39388" y="0"/>
                  </a:lnTo>
                  <a:lnTo>
                    <a:pt x="8217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33"/>
            <p:cNvSpPr/>
            <p:nvPr>
              <p:custDataLst>
                <p:tags r:id="rId150"/>
              </p:custDataLst>
            </p:nvPr>
          </p:nvSpPr>
          <p:spPr>
            <a:xfrm>
              <a:off x="7270750" y="3924562"/>
              <a:ext cx="107951" cy="75939"/>
            </a:xfrm>
            <a:custGeom>
              <a:avLst/>
              <a:gdLst/>
              <a:ahLst/>
              <a:cxnLst/>
              <a:rect l="0" t="0" r="0" b="0"/>
              <a:pathLst>
                <a:path w="107951" h="7593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6907" y="1062"/>
                  </a:lnTo>
                  <a:lnTo>
                    <a:pt x="21668" y="0"/>
                  </a:lnTo>
                  <a:lnTo>
                    <a:pt x="42246" y="3187"/>
                  </a:lnTo>
                  <a:lnTo>
                    <a:pt x="54289" y="8561"/>
                  </a:lnTo>
                  <a:lnTo>
                    <a:pt x="59476" y="11970"/>
                  </a:lnTo>
                  <a:lnTo>
                    <a:pt x="62934" y="16359"/>
                  </a:lnTo>
                  <a:lnTo>
                    <a:pt x="66777" y="26881"/>
                  </a:lnTo>
                  <a:lnTo>
                    <a:pt x="66390" y="31944"/>
                  </a:lnTo>
                  <a:lnTo>
                    <a:pt x="62198" y="41333"/>
                  </a:lnTo>
                  <a:lnTo>
                    <a:pt x="37820" y="64036"/>
                  </a:lnTo>
                  <a:lnTo>
                    <a:pt x="32566" y="67120"/>
                  </a:lnTo>
                  <a:lnTo>
                    <a:pt x="29290" y="68491"/>
                  </a:lnTo>
                  <a:lnTo>
                    <a:pt x="29404" y="68857"/>
                  </a:lnTo>
                  <a:lnTo>
                    <a:pt x="30186" y="69100"/>
                  </a:lnTo>
                  <a:lnTo>
                    <a:pt x="34658" y="72815"/>
                  </a:lnTo>
                  <a:lnTo>
                    <a:pt x="47192" y="75012"/>
                  </a:lnTo>
                  <a:lnTo>
                    <a:pt x="91630" y="75857"/>
                  </a:lnTo>
                  <a:lnTo>
                    <a:pt x="10795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34"/>
            <p:cNvSpPr/>
            <p:nvPr>
              <p:custDataLst>
                <p:tags r:id="rId151"/>
              </p:custDataLst>
            </p:nvPr>
          </p:nvSpPr>
          <p:spPr>
            <a:xfrm>
              <a:off x="7454900" y="40005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24285" y="878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35"/>
            <p:cNvSpPr/>
            <p:nvPr>
              <p:custDataLst>
                <p:tags r:id="rId152"/>
              </p:custDataLst>
            </p:nvPr>
          </p:nvSpPr>
          <p:spPr>
            <a:xfrm>
              <a:off x="7645400" y="3994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36"/>
            <p:cNvSpPr/>
            <p:nvPr>
              <p:custDataLst>
                <p:tags r:id="rId153"/>
              </p:custDataLst>
            </p:nvPr>
          </p:nvSpPr>
          <p:spPr>
            <a:xfrm>
              <a:off x="7854950" y="398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96"/>
          <p:cNvGrpSpPr/>
          <p:nvPr/>
        </p:nvGrpSpPr>
        <p:grpSpPr>
          <a:xfrm>
            <a:off x="4966092" y="3663950"/>
            <a:ext cx="1101351" cy="513546"/>
            <a:chOff x="4966092" y="3663950"/>
            <a:chExt cx="1101351" cy="513546"/>
          </a:xfrm>
        </p:grpSpPr>
        <p:sp>
          <p:nvSpPr>
            <p:cNvPr id="449" name="SMARTInkShape-637"/>
            <p:cNvSpPr/>
            <p:nvPr>
              <p:custDataLst>
                <p:tags r:id="rId131"/>
              </p:custDataLst>
            </p:nvPr>
          </p:nvSpPr>
          <p:spPr>
            <a:xfrm>
              <a:off x="4966092" y="3859750"/>
              <a:ext cx="141955" cy="317746"/>
            </a:xfrm>
            <a:custGeom>
              <a:avLst/>
              <a:gdLst/>
              <a:ahLst/>
              <a:cxnLst/>
              <a:rect l="0" t="0" r="0" b="0"/>
              <a:pathLst>
                <a:path w="141955" h="317746">
                  <a:moveTo>
                    <a:pt x="37708" y="70900"/>
                  </a:moveTo>
                  <a:lnTo>
                    <a:pt x="37708" y="70900"/>
                  </a:lnTo>
                  <a:lnTo>
                    <a:pt x="34337" y="77642"/>
                  </a:lnTo>
                  <a:lnTo>
                    <a:pt x="31619" y="125172"/>
                  </a:lnTo>
                  <a:lnTo>
                    <a:pt x="34807" y="164200"/>
                  </a:lnTo>
                  <a:lnTo>
                    <a:pt x="33477" y="210414"/>
                  </a:lnTo>
                  <a:lnTo>
                    <a:pt x="31986" y="253113"/>
                  </a:lnTo>
                  <a:lnTo>
                    <a:pt x="25707" y="298281"/>
                  </a:lnTo>
                  <a:lnTo>
                    <a:pt x="19204" y="312129"/>
                  </a:lnTo>
                  <a:lnTo>
                    <a:pt x="16200" y="315680"/>
                  </a:lnTo>
                  <a:lnTo>
                    <a:pt x="13491" y="317342"/>
                  </a:lnTo>
                  <a:lnTo>
                    <a:pt x="10980" y="317745"/>
                  </a:lnTo>
                  <a:lnTo>
                    <a:pt x="8601" y="316602"/>
                  </a:lnTo>
                  <a:lnTo>
                    <a:pt x="4075" y="311569"/>
                  </a:lnTo>
                  <a:lnTo>
                    <a:pt x="932" y="290689"/>
                  </a:lnTo>
                  <a:lnTo>
                    <a:pt x="0" y="248676"/>
                  </a:lnTo>
                  <a:lnTo>
                    <a:pt x="3545" y="206591"/>
                  </a:lnTo>
                  <a:lnTo>
                    <a:pt x="6466" y="182528"/>
                  </a:lnTo>
                  <a:lnTo>
                    <a:pt x="9824" y="157313"/>
                  </a:lnTo>
                  <a:lnTo>
                    <a:pt x="13475" y="131331"/>
                  </a:lnTo>
                  <a:lnTo>
                    <a:pt x="17319" y="104837"/>
                  </a:lnTo>
                  <a:lnTo>
                    <a:pt x="29117" y="64110"/>
                  </a:lnTo>
                  <a:lnTo>
                    <a:pt x="49744" y="24909"/>
                  </a:lnTo>
                  <a:lnTo>
                    <a:pt x="62813" y="10948"/>
                  </a:lnTo>
                  <a:lnTo>
                    <a:pt x="75677" y="2392"/>
                  </a:lnTo>
                  <a:lnTo>
                    <a:pt x="90331" y="0"/>
                  </a:lnTo>
                  <a:lnTo>
                    <a:pt x="98190" y="350"/>
                  </a:lnTo>
                  <a:lnTo>
                    <a:pt x="112567" y="6383"/>
                  </a:lnTo>
                  <a:lnTo>
                    <a:pt x="126012" y="17531"/>
                  </a:lnTo>
                  <a:lnTo>
                    <a:pt x="139043" y="34245"/>
                  </a:lnTo>
                  <a:lnTo>
                    <a:pt x="141954" y="43641"/>
                  </a:lnTo>
                  <a:lnTo>
                    <a:pt x="141425" y="63489"/>
                  </a:lnTo>
                  <a:lnTo>
                    <a:pt x="132724" y="82187"/>
                  </a:lnTo>
                  <a:lnTo>
                    <a:pt x="118036" y="99200"/>
                  </a:lnTo>
                  <a:lnTo>
                    <a:pt x="85967" y="119266"/>
                  </a:lnTo>
                  <a:lnTo>
                    <a:pt x="50361" y="128897"/>
                  </a:lnTo>
                  <a:lnTo>
                    <a:pt x="5958" y="12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638"/>
            <p:cNvSpPr/>
            <p:nvPr>
              <p:custDataLst>
                <p:tags r:id="rId132"/>
              </p:custDataLst>
            </p:nvPr>
          </p:nvSpPr>
          <p:spPr>
            <a:xfrm>
              <a:off x="5148171" y="3875198"/>
              <a:ext cx="96930" cy="118953"/>
            </a:xfrm>
            <a:custGeom>
              <a:avLst/>
              <a:gdLst/>
              <a:ahLst/>
              <a:cxnLst/>
              <a:rect l="0" t="0" r="0" b="0"/>
              <a:pathLst>
                <a:path w="96930" h="118953">
                  <a:moveTo>
                    <a:pt x="52479" y="61802"/>
                  </a:moveTo>
                  <a:lnTo>
                    <a:pt x="52479" y="61802"/>
                  </a:lnTo>
                  <a:lnTo>
                    <a:pt x="56843" y="51663"/>
                  </a:lnTo>
                  <a:lnTo>
                    <a:pt x="58567" y="28577"/>
                  </a:lnTo>
                  <a:lnTo>
                    <a:pt x="55380" y="13936"/>
                  </a:lnTo>
                  <a:lnTo>
                    <a:pt x="50006" y="6896"/>
                  </a:lnTo>
                  <a:lnTo>
                    <a:pt x="43618" y="2122"/>
                  </a:lnTo>
                  <a:lnTo>
                    <a:pt x="38428" y="0"/>
                  </a:lnTo>
                  <a:lnTo>
                    <a:pt x="35351" y="1550"/>
                  </a:lnTo>
                  <a:lnTo>
                    <a:pt x="12821" y="28337"/>
                  </a:lnTo>
                  <a:lnTo>
                    <a:pt x="1609" y="51965"/>
                  </a:lnTo>
                  <a:lnTo>
                    <a:pt x="0" y="66602"/>
                  </a:lnTo>
                  <a:lnTo>
                    <a:pt x="560" y="73469"/>
                  </a:lnTo>
                  <a:lnTo>
                    <a:pt x="6826" y="84861"/>
                  </a:lnTo>
                  <a:lnTo>
                    <a:pt x="18492" y="95445"/>
                  </a:lnTo>
                  <a:lnTo>
                    <a:pt x="21353" y="96931"/>
                  </a:lnTo>
                  <a:lnTo>
                    <a:pt x="24673" y="97215"/>
                  </a:lnTo>
                  <a:lnTo>
                    <a:pt x="32124" y="95650"/>
                  </a:lnTo>
                  <a:lnTo>
                    <a:pt x="38258" y="90722"/>
                  </a:lnTo>
                  <a:lnTo>
                    <a:pt x="47945" y="79430"/>
                  </a:lnTo>
                  <a:lnTo>
                    <a:pt x="52346" y="76692"/>
                  </a:lnTo>
                  <a:lnTo>
                    <a:pt x="54508" y="75962"/>
                  </a:lnTo>
                  <a:lnTo>
                    <a:pt x="56654" y="76181"/>
                  </a:lnTo>
                  <a:lnTo>
                    <a:pt x="60920" y="78306"/>
                  </a:lnTo>
                  <a:lnTo>
                    <a:pt x="96929" y="11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39"/>
            <p:cNvSpPr/>
            <p:nvPr>
              <p:custDataLst>
                <p:tags r:id="rId133"/>
              </p:custDataLst>
            </p:nvPr>
          </p:nvSpPr>
          <p:spPr>
            <a:xfrm>
              <a:off x="5289811" y="3835400"/>
              <a:ext cx="75940" cy="158751"/>
            </a:xfrm>
            <a:custGeom>
              <a:avLst/>
              <a:gdLst/>
              <a:ahLst/>
              <a:cxnLst/>
              <a:rect l="0" t="0" r="0" b="0"/>
              <a:pathLst>
                <a:path w="75940" h="158751">
                  <a:moveTo>
                    <a:pt x="6089" y="44450"/>
                  </a:moveTo>
                  <a:lnTo>
                    <a:pt x="6089" y="44450"/>
                  </a:lnTo>
                  <a:lnTo>
                    <a:pt x="622" y="38983"/>
                  </a:lnTo>
                  <a:lnTo>
                    <a:pt x="327" y="39394"/>
                  </a:lnTo>
                  <a:lnTo>
                    <a:pt x="0" y="41732"/>
                  </a:lnTo>
                  <a:lnTo>
                    <a:pt x="6559" y="53758"/>
                  </a:lnTo>
                  <a:lnTo>
                    <a:pt x="40535" y="92530"/>
                  </a:lnTo>
                  <a:lnTo>
                    <a:pt x="50946" y="116865"/>
                  </a:lnTo>
                  <a:lnTo>
                    <a:pt x="52366" y="131668"/>
                  </a:lnTo>
                  <a:lnTo>
                    <a:pt x="49939" y="144597"/>
                  </a:lnTo>
                  <a:lnTo>
                    <a:pt x="44158" y="155046"/>
                  </a:lnTo>
                  <a:lnTo>
                    <a:pt x="40640" y="157692"/>
                  </a:lnTo>
                  <a:lnTo>
                    <a:pt x="36885" y="158750"/>
                  </a:lnTo>
                  <a:lnTo>
                    <a:pt x="32969" y="158750"/>
                  </a:lnTo>
                  <a:lnTo>
                    <a:pt x="24856" y="154987"/>
                  </a:lnTo>
                  <a:lnTo>
                    <a:pt x="20716" y="152008"/>
                  </a:lnTo>
                  <a:lnTo>
                    <a:pt x="17957" y="147200"/>
                  </a:lnTo>
                  <a:lnTo>
                    <a:pt x="14891" y="134331"/>
                  </a:lnTo>
                  <a:lnTo>
                    <a:pt x="16537" y="97736"/>
                  </a:lnTo>
                  <a:lnTo>
                    <a:pt x="31606" y="57886"/>
                  </a:lnTo>
                  <a:lnTo>
                    <a:pt x="52548" y="22409"/>
                  </a:lnTo>
                  <a:lnTo>
                    <a:pt x="75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40"/>
            <p:cNvSpPr/>
            <p:nvPr>
              <p:custDataLst>
                <p:tags r:id="rId134"/>
              </p:custDataLst>
            </p:nvPr>
          </p:nvSpPr>
          <p:spPr>
            <a:xfrm>
              <a:off x="5440200" y="3700038"/>
              <a:ext cx="62507" cy="287421"/>
            </a:xfrm>
            <a:custGeom>
              <a:avLst/>
              <a:gdLst/>
              <a:ahLst/>
              <a:cxnLst/>
              <a:rect l="0" t="0" r="0" b="0"/>
              <a:pathLst>
                <a:path w="62507" h="287421">
                  <a:moveTo>
                    <a:pt x="52550" y="33762"/>
                  </a:moveTo>
                  <a:lnTo>
                    <a:pt x="52550" y="33762"/>
                  </a:lnTo>
                  <a:lnTo>
                    <a:pt x="58017" y="10618"/>
                  </a:lnTo>
                  <a:lnTo>
                    <a:pt x="58639" y="1191"/>
                  </a:lnTo>
                  <a:lnTo>
                    <a:pt x="59431" y="53"/>
                  </a:lnTo>
                  <a:lnTo>
                    <a:pt x="60665" y="0"/>
                  </a:lnTo>
                  <a:lnTo>
                    <a:pt x="62194" y="671"/>
                  </a:lnTo>
                  <a:lnTo>
                    <a:pt x="62506" y="3235"/>
                  </a:lnTo>
                  <a:lnTo>
                    <a:pt x="52772" y="38522"/>
                  </a:lnTo>
                  <a:lnTo>
                    <a:pt x="45357" y="68804"/>
                  </a:lnTo>
                  <a:lnTo>
                    <a:pt x="37359" y="105075"/>
                  </a:lnTo>
                  <a:lnTo>
                    <a:pt x="29100" y="142362"/>
                  </a:lnTo>
                  <a:lnTo>
                    <a:pt x="20726" y="180101"/>
                  </a:lnTo>
                  <a:lnTo>
                    <a:pt x="13006" y="215218"/>
                  </a:lnTo>
                  <a:lnTo>
                    <a:pt x="2302" y="262745"/>
                  </a:lnTo>
                  <a:lnTo>
                    <a:pt x="0" y="271084"/>
                  </a:lnTo>
                  <a:lnTo>
                    <a:pt x="584" y="277348"/>
                  </a:lnTo>
                  <a:lnTo>
                    <a:pt x="3089" y="282231"/>
                  </a:lnTo>
                  <a:lnTo>
                    <a:pt x="6876" y="286191"/>
                  </a:lnTo>
                  <a:lnTo>
                    <a:pt x="11518" y="287420"/>
                  </a:lnTo>
                  <a:lnTo>
                    <a:pt x="33500" y="28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41"/>
            <p:cNvSpPr/>
            <p:nvPr>
              <p:custDataLst>
                <p:tags r:id="rId135"/>
              </p:custDataLst>
            </p:nvPr>
          </p:nvSpPr>
          <p:spPr>
            <a:xfrm>
              <a:off x="5393842" y="3848100"/>
              <a:ext cx="79859" cy="12701"/>
            </a:xfrm>
            <a:custGeom>
              <a:avLst/>
              <a:gdLst/>
              <a:ahLst/>
              <a:cxnLst/>
              <a:rect l="0" t="0" r="0" b="0"/>
              <a:pathLst>
                <a:path w="798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9779" y="8838"/>
                  </a:lnTo>
                  <a:lnTo>
                    <a:pt x="36747" y="11936"/>
                  </a:lnTo>
                  <a:lnTo>
                    <a:pt x="798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42"/>
            <p:cNvSpPr/>
            <p:nvPr>
              <p:custDataLst>
                <p:tags r:id="rId136"/>
              </p:custDataLst>
            </p:nvPr>
          </p:nvSpPr>
          <p:spPr>
            <a:xfrm>
              <a:off x="5568950" y="38544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92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643"/>
            <p:cNvSpPr/>
            <p:nvPr>
              <p:custDataLst>
                <p:tags r:id="rId137"/>
              </p:custDataLst>
            </p:nvPr>
          </p:nvSpPr>
          <p:spPr>
            <a:xfrm>
              <a:off x="5568950" y="37592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16721"/>
                  </a:lnTo>
                  <a:lnTo>
                    <a:pt x="1411" y="1255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644"/>
            <p:cNvSpPr/>
            <p:nvPr>
              <p:custDataLst>
                <p:tags r:id="rId138"/>
              </p:custDataLst>
            </p:nvPr>
          </p:nvSpPr>
          <p:spPr>
            <a:xfrm>
              <a:off x="5674235" y="3663950"/>
              <a:ext cx="78866" cy="298496"/>
            </a:xfrm>
            <a:custGeom>
              <a:avLst/>
              <a:gdLst/>
              <a:ahLst/>
              <a:cxnLst/>
              <a:rect l="0" t="0" r="0" b="0"/>
              <a:pathLst>
                <a:path w="78866" h="298496">
                  <a:moveTo>
                    <a:pt x="78865" y="0"/>
                  </a:moveTo>
                  <a:lnTo>
                    <a:pt x="78865" y="0"/>
                  </a:lnTo>
                  <a:lnTo>
                    <a:pt x="75494" y="0"/>
                  </a:lnTo>
                  <a:lnTo>
                    <a:pt x="66656" y="10113"/>
                  </a:lnTo>
                  <a:lnTo>
                    <a:pt x="46663" y="54182"/>
                  </a:lnTo>
                  <a:lnTo>
                    <a:pt x="37271" y="86876"/>
                  </a:lnTo>
                  <a:lnTo>
                    <a:pt x="28394" y="126335"/>
                  </a:lnTo>
                  <a:lnTo>
                    <a:pt x="19039" y="168332"/>
                  </a:lnTo>
                  <a:lnTo>
                    <a:pt x="7826" y="208164"/>
                  </a:lnTo>
                  <a:lnTo>
                    <a:pt x="1431" y="241390"/>
                  </a:lnTo>
                  <a:lnTo>
                    <a:pt x="0" y="267445"/>
                  </a:lnTo>
                  <a:lnTo>
                    <a:pt x="4067" y="283729"/>
                  </a:lnTo>
                  <a:lnTo>
                    <a:pt x="8539" y="289342"/>
                  </a:lnTo>
                  <a:lnTo>
                    <a:pt x="21033" y="297459"/>
                  </a:lnTo>
                  <a:lnTo>
                    <a:pt x="27610" y="298495"/>
                  </a:lnTo>
                  <a:lnTo>
                    <a:pt x="5346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45"/>
            <p:cNvSpPr/>
            <p:nvPr>
              <p:custDataLst>
                <p:tags r:id="rId139"/>
              </p:custDataLst>
            </p:nvPr>
          </p:nvSpPr>
          <p:spPr>
            <a:xfrm>
              <a:off x="5639683" y="3832504"/>
              <a:ext cx="138818" cy="15597"/>
            </a:xfrm>
            <a:custGeom>
              <a:avLst/>
              <a:gdLst/>
              <a:ahLst/>
              <a:cxnLst/>
              <a:rect l="0" t="0" r="0" b="0"/>
              <a:pathLst>
                <a:path w="138818" h="15597">
                  <a:moveTo>
                    <a:pt x="5467" y="15596"/>
                  </a:moveTo>
                  <a:lnTo>
                    <a:pt x="5467" y="15596"/>
                  </a:lnTo>
                  <a:lnTo>
                    <a:pt x="0" y="15596"/>
                  </a:lnTo>
                  <a:lnTo>
                    <a:pt x="10135" y="14890"/>
                  </a:lnTo>
                  <a:lnTo>
                    <a:pt x="51315" y="6758"/>
                  </a:lnTo>
                  <a:lnTo>
                    <a:pt x="95924" y="0"/>
                  </a:lnTo>
                  <a:lnTo>
                    <a:pt x="138817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646"/>
            <p:cNvSpPr/>
            <p:nvPr>
              <p:custDataLst>
                <p:tags r:id="rId140"/>
              </p:custDataLst>
            </p:nvPr>
          </p:nvSpPr>
          <p:spPr>
            <a:xfrm>
              <a:off x="5778500" y="3797300"/>
              <a:ext cx="25401" cy="125334"/>
            </a:xfrm>
            <a:custGeom>
              <a:avLst/>
              <a:gdLst/>
              <a:ahLst/>
              <a:cxnLst/>
              <a:rect l="0" t="0" r="0" b="0"/>
              <a:pathLst>
                <a:path w="25401" h="125334">
                  <a:moveTo>
                    <a:pt x="0" y="101600"/>
                  </a:moveTo>
                  <a:lnTo>
                    <a:pt x="0" y="101600"/>
                  </a:lnTo>
                  <a:lnTo>
                    <a:pt x="0" y="125333"/>
                  </a:lnTo>
                  <a:lnTo>
                    <a:pt x="705" y="115826"/>
                  </a:lnTo>
                  <a:lnTo>
                    <a:pt x="8839" y="74780"/>
                  </a:lnTo>
                  <a:lnTo>
                    <a:pt x="18298" y="3093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647"/>
            <p:cNvSpPr/>
            <p:nvPr>
              <p:custDataLst>
                <p:tags r:id="rId141"/>
              </p:custDataLst>
            </p:nvPr>
          </p:nvSpPr>
          <p:spPr>
            <a:xfrm>
              <a:off x="5844789" y="3816350"/>
              <a:ext cx="62521" cy="123995"/>
            </a:xfrm>
            <a:custGeom>
              <a:avLst/>
              <a:gdLst/>
              <a:ahLst/>
              <a:cxnLst/>
              <a:rect l="0" t="0" r="0" b="0"/>
              <a:pathLst>
                <a:path w="62521" h="123995">
                  <a:moveTo>
                    <a:pt x="54361" y="0"/>
                  </a:moveTo>
                  <a:lnTo>
                    <a:pt x="54361" y="0"/>
                  </a:lnTo>
                  <a:lnTo>
                    <a:pt x="48894" y="0"/>
                  </a:lnTo>
                  <a:lnTo>
                    <a:pt x="32977" y="11550"/>
                  </a:lnTo>
                  <a:lnTo>
                    <a:pt x="16275" y="32507"/>
                  </a:lnTo>
                  <a:lnTo>
                    <a:pt x="3487" y="60041"/>
                  </a:lnTo>
                  <a:lnTo>
                    <a:pt x="0" y="77719"/>
                  </a:lnTo>
                  <a:lnTo>
                    <a:pt x="2215" y="93103"/>
                  </a:lnTo>
                  <a:lnTo>
                    <a:pt x="11393" y="111782"/>
                  </a:lnTo>
                  <a:lnTo>
                    <a:pt x="15132" y="116855"/>
                  </a:lnTo>
                  <a:lnTo>
                    <a:pt x="20448" y="120236"/>
                  </a:lnTo>
                  <a:lnTo>
                    <a:pt x="33879" y="123994"/>
                  </a:lnTo>
                  <a:lnTo>
                    <a:pt x="40001" y="123585"/>
                  </a:lnTo>
                  <a:lnTo>
                    <a:pt x="50564" y="119367"/>
                  </a:lnTo>
                  <a:lnTo>
                    <a:pt x="58084" y="110908"/>
                  </a:lnTo>
                  <a:lnTo>
                    <a:pt x="61076" y="105689"/>
                  </a:lnTo>
                  <a:lnTo>
                    <a:pt x="62520" y="94245"/>
                  </a:lnTo>
                  <a:lnTo>
                    <a:pt x="55844" y="52036"/>
                  </a:lnTo>
                  <a:lnTo>
                    <a:pt x="5436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648"/>
            <p:cNvSpPr/>
            <p:nvPr>
              <p:custDataLst>
                <p:tags r:id="rId142"/>
              </p:custDataLst>
            </p:nvPr>
          </p:nvSpPr>
          <p:spPr>
            <a:xfrm>
              <a:off x="5963531" y="3819203"/>
              <a:ext cx="103912" cy="133969"/>
            </a:xfrm>
            <a:custGeom>
              <a:avLst/>
              <a:gdLst/>
              <a:ahLst/>
              <a:cxnLst/>
              <a:rect l="0" t="0" r="0" b="0"/>
              <a:pathLst>
                <a:path w="103912" h="133969">
                  <a:moveTo>
                    <a:pt x="18169" y="16197"/>
                  </a:moveTo>
                  <a:lnTo>
                    <a:pt x="18169" y="16197"/>
                  </a:lnTo>
                  <a:lnTo>
                    <a:pt x="14798" y="19568"/>
                  </a:lnTo>
                  <a:lnTo>
                    <a:pt x="7629" y="64299"/>
                  </a:lnTo>
                  <a:lnTo>
                    <a:pt x="5753" y="107137"/>
                  </a:lnTo>
                  <a:lnTo>
                    <a:pt x="4819" y="129515"/>
                  </a:lnTo>
                  <a:lnTo>
                    <a:pt x="3625" y="131959"/>
                  </a:lnTo>
                  <a:lnTo>
                    <a:pt x="2122" y="133588"/>
                  </a:lnTo>
                  <a:lnTo>
                    <a:pt x="1121" y="133968"/>
                  </a:lnTo>
                  <a:lnTo>
                    <a:pt x="454" y="133517"/>
                  </a:lnTo>
                  <a:lnTo>
                    <a:pt x="9" y="132510"/>
                  </a:lnTo>
                  <a:lnTo>
                    <a:pt x="0" y="110616"/>
                  </a:lnTo>
                  <a:lnTo>
                    <a:pt x="9824" y="73470"/>
                  </a:lnTo>
                  <a:lnTo>
                    <a:pt x="28358" y="25943"/>
                  </a:lnTo>
                  <a:lnTo>
                    <a:pt x="38925" y="11591"/>
                  </a:lnTo>
                  <a:lnTo>
                    <a:pt x="50677" y="3567"/>
                  </a:lnTo>
                  <a:lnTo>
                    <a:pt x="62956" y="0"/>
                  </a:lnTo>
                  <a:lnTo>
                    <a:pt x="75469" y="2178"/>
                  </a:lnTo>
                  <a:lnTo>
                    <a:pt x="81770" y="4735"/>
                  </a:lnTo>
                  <a:lnTo>
                    <a:pt x="92532" y="15101"/>
                  </a:lnTo>
                  <a:lnTo>
                    <a:pt x="97377" y="21816"/>
                  </a:lnTo>
                  <a:lnTo>
                    <a:pt x="102761" y="40566"/>
                  </a:lnTo>
                  <a:lnTo>
                    <a:pt x="103911" y="73042"/>
                  </a:lnTo>
                  <a:lnTo>
                    <a:pt x="100726" y="92966"/>
                  </a:lnTo>
                  <a:lnTo>
                    <a:pt x="88019" y="124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97"/>
          <p:cNvGrpSpPr/>
          <p:nvPr/>
        </p:nvGrpSpPr>
        <p:grpSpPr>
          <a:xfrm>
            <a:off x="3733800" y="3670300"/>
            <a:ext cx="806451" cy="358927"/>
            <a:chOff x="3733800" y="3670300"/>
            <a:chExt cx="806451" cy="358927"/>
          </a:xfrm>
        </p:grpSpPr>
        <p:sp>
          <p:nvSpPr>
            <p:cNvPr id="462" name="SMARTInkShape-649"/>
            <p:cNvSpPr/>
            <p:nvPr>
              <p:custDataLst>
                <p:tags r:id="rId124"/>
              </p:custDataLst>
            </p:nvPr>
          </p:nvSpPr>
          <p:spPr>
            <a:xfrm>
              <a:off x="3740150" y="38354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3862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50"/>
            <p:cNvSpPr/>
            <p:nvPr>
              <p:custDataLst>
                <p:tags r:id="rId125"/>
              </p:custDataLst>
            </p:nvPr>
          </p:nvSpPr>
          <p:spPr>
            <a:xfrm>
              <a:off x="3733800" y="3987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51"/>
            <p:cNvSpPr/>
            <p:nvPr>
              <p:custDataLst>
                <p:tags r:id="rId126"/>
              </p:custDataLst>
            </p:nvPr>
          </p:nvSpPr>
          <p:spPr>
            <a:xfrm>
              <a:off x="4178300" y="3761891"/>
              <a:ext cx="31751" cy="264010"/>
            </a:xfrm>
            <a:custGeom>
              <a:avLst/>
              <a:gdLst/>
              <a:ahLst/>
              <a:cxnLst/>
              <a:rect l="0" t="0" r="0" b="0"/>
              <a:pathLst>
                <a:path w="31751" h="264010">
                  <a:moveTo>
                    <a:pt x="31750" y="3659"/>
                  </a:moveTo>
                  <a:lnTo>
                    <a:pt x="31750" y="3659"/>
                  </a:lnTo>
                  <a:lnTo>
                    <a:pt x="31750" y="0"/>
                  </a:lnTo>
                  <a:lnTo>
                    <a:pt x="31750" y="1563"/>
                  </a:lnTo>
                  <a:lnTo>
                    <a:pt x="26283" y="46844"/>
                  </a:lnTo>
                  <a:lnTo>
                    <a:pt x="23911" y="78592"/>
                  </a:lnTo>
                  <a:lnTo>
                    <a:pt x="20505" y="113868"/>
                  </a:lnTo>
                  <a:lnTo>
                    <a:pt x="16639" y="150713"/>
                  </a:lnTo>
                  <a:lnTo>
                    <a:pt x="14451" y="184492"/>
                  </a:lnTo>
                  <a:lnTo>
                    <a:pt x="9456" y="227513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52"/>
            <p:cNvSpPr/>
            <p:nvPr>
              <p:custDataLst>
                <p:tags r:id="rId127"/>
              </p:custDataLst>
            </p:nvPr>
          </p:nvSpPr>
          <p:spPr>
            <a:xfrm>
              <a:off x="4159250" y="3670300"/>
              <a:ext cx="190501" cy="101601"/>
            </a:xfrm>
            <a:custGeom>
              <a:avLst/>
              <a:gdLst/>
              <a:ahLst/>
              <a:cxnLst/>
              <a:rect l="0" t="0" r="0" b="0"/>
              <a:pathLst>
                <a:path w="1905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4858"/>
                  </a:lnTo>
                  <a:lnTo>
                    <a:pt x="10113" y="77181"/>
                  </a:lnTo>
                  <a:lnTo>
                    <a:pt x="48408" y="45924"/>
                  </a:lnTo>
                  <a:lnTo>
                    <a:pt x="88583" y="23093"/>
                  </a:lnTo>
                  <a:lnTo>
                    <a:pt x="129650" y="10919"/>
                  </a:lnTo>
                  <a:lnTo>
                    <a:pt x="175501" y="15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53"/>
            <p:cNvSpPr/>
            <p:nvPr>
              <p:custDataLst>
                <p:tags r:id="rId128"/>
              </p:custDataLst>
            </p:nvPr>
          </p:nvSpPr>
          <p:spPr>
            <a:xfrm>
              <a:off x="4140200" y="3886200"/>
              <a:ext cx="133351" cy="18168"/>
            </a:xfrm>
            <a:custGeom>
              <a:avLst/>
              <a:gdLst/>
              <a:ahLst/>
              <a:cxnLst/>
              <a:rect l="0" t="0" r="0" b="0"/>
              <a:pathLst>
                <a:path w="1333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40542" y="14512"/>
                  </a:lnTo>
                  <a:lnTo>
                    <a:pt x="77629" y="118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54"/>
            <p:cNvSpPr/>
            <p:nvPr>
              <p:custDataLst>
                <p:tags r:id="rId129"/>
              </p:custDataLst>
            </p:nvPr>
          </p:nvSpPr>
          <p:spPr>
            <a:xfrm>
              <a:off x="4299319" y="3927279"/>
              <a:ext cx="82182" cy="101948"/>
            </a:xfrm>
            <a:custGeom>
              <a:avLst/>
              <a:gdLst/>
              <a:ahLst/>
              <a:cxnLst/>
              <a:rect l="0" t="0" r="0" b="0"/>
              <a:pathLst>
                <a:path w="82182" h="101948">
                  <a:moveTo>
                    <a:pt x="82181" y="3371"/>
                  </a:moveTo>
                  <a:lnTo>
                    <a:pt x="82181" y="3371"/>
                  </a:lnTo>
                  <a:lnTo>
                    <a:pt x="75700" y="2665"/>
                  </a:lnTo>
                  <a:lnTo>
                    <a:pt x="66601" y="0"/>
                  </a:lnTo>
                  <a:lnTo>
                    <a:pt x="55501" y="2108"/>
                  </a:lnTo>
                  <a:lnTo>
                    <a:pt x="31128" y="14959"/>
                  </a:lnTo>
                  <a:lnTo>
                    <a:pt x="12256" y="30323"/>
                  </a:lnTo>
                  <a:lnTo>
                    <a:pt x="3360" y="45924"/>
                  </a:lnTo>
                  <a:lnTo>
                    <a:pt x="0" y="55022"/>
                  </a:lnTo>
                  <a:lnTo>
                    <a:pt x="30" y="70777"/>
                  </a:lnTo>
                  <a:lnTo>
                    <a:pt x="2013" y="77942"/>
                  </a:lnTo>
                  <a:lnTo>
                    <a:pt x="9862" y="89665"/>
                  </a:lnTo>
                  <a:lnTo>
                    <a:pt x="19700" y="98168"/>
                  </a:lnTo>
                  <a:lnTo>
                    <a:pt x="28776" y="101947"/>
                  </a:lnTo>
                  <a:lnTo>
                    <a:pt x="37514" y="101746"/>
                  </a:lnTo>
                  <a:lnTo>
                    <a:pt x="41820" y="100704"/>
                  </a:lnTo>
                  <a:lnTo>
                    <a:pt x="50367" y="93902"/>
                  </a:lnTo>
                  <a:lnTo>
                    <a:pt x="54621" y="89125"/>
                  </a:lnTo>
                  <a:lnTo>
                    <a:pt x="59349" y="78173"/>
                  </a:lnTo>
                  <a:lnTo>
                    <a:pt x="69481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55"/>
            <p:cNvSpPr/>
            <p:nvPr>
              <p:custDataLst>
                <p:tags r:id="rId130"/>
              </p:custDataLst>
            </p:nvPr>
          </p:nvSpPr>
          <p:spPr>
            <a:xfrm>
              <a:off x="4425950" y="3892550"/>
              <a:ext cx="114301" cy="127777"/>
            </a:xfrm>
            <a:custGeom>
              <a:avLst/>
              <a:gdLst/>
              <a:ahLst/>
              <a:cxnLst/>
              <a:rect l="0" t="0" r="0" b="0"/>
              <a:pathLst>
                <a:path w="114301" h="12777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974" y="29886"/>
                  </a:lnTo>
                  <a:lnTo>
                    <a:pt x="53149" y="56990"/>
                  </a:lnTo>
                  <a:lnTo>
                    <a:pt x="63804" y="87363"/>
                  </a:lnTo>
                  <a:lnTo>
                    <a:pt x="63400" y="104444"/>
                  </a:lnTo>
                  <a:lnTo>
                    <a:pt x="57121" y="122198"/>
                  </a:lnTo>
                  <a:lnTo>
                    <a:pt x="55014" y="125916"/>
                  </a:lnTo>
                  <a:lnTo>
                    <a:pt x="51493" y="127688"/>
                  </a:lnTo>
                  <a:lnTo>
                    <a:pt x="41935" y="127776"/>
                  </a:lnTo>
                  <a:lnTo>
                    <a:pt x="32514" y="123582"/>
                  </a:lnTo>
                  <a:lnTo>
                    <a:pt x="28026" y="120488"/>
                  </a:lnTo>
                  <a:lnTo>
                    <a:pt x="21158" y="109524"/>
                  </a:lnTo>
                  <a:lnTo>
                    <a:pt x="18338" y="102649"/>
                  </a:lnTo>
                  <a:lnTo>
                    <a:pt x="20850" y="83722"/>
                  </a:lnTo>
                  <a:lnTo>
                    <a:pt x="24483" y="72748"/>
                  </a:lnTo>
                  <a:lnTo>
                    <a:pt x="49823" y="40448"/>
                  </a:lnTo>
                  <a:lnTo>
                    <a:pt x="96442" y="14549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98"/>
          <p:cNvGrpSpPr/>
          <p:nvPr/>
        </p:nvGrpSpPr>
        <p:grpSpPr>
          <a:xfrm>
            <a:off x="2692661" y="3645783"/>
            <a:ext cx="774440" cy="357471"/>
            <a:chOff x="2692661" y="3645783"/>
            <a:chExt cx="774440" cy="357471"/>
          </a:xfrm>
        </p:grpSpPr>
        <p:sp>
          <p:nvSpPr>
            <p:cNvPr id="470" name="SMARTInkShape-656"/>
            <p:cNvSpPr/>
            <p:nvPr>
              <p:custDataLst>
                <p:tags r:id="rId120"/>
              </p:custDataLst>
            </p:nvPr>
          </p:nvSpPr>
          <p:spPr>
            <a:xfrm>
              <a:off x="2692661" y="3835400"/>
              <a:ext cx="177540" cy="167854"/>
            </a:xfrm>
            <a:custGeom>
              <a:avLst/>
              <a:gdLst/>
              <a:ahLst/>
              <a:cxnLst/>
              <a:rect l="0" t="0" r="0" b="0"/>
              <a:pathLst>
                <a:path w="177540" h="167854">
                  <a:moveTo>
                    <a:pt x="6089" y="50800"/>
                  </a:moveTo>
                  <a:lnTo>
                    <a:pt x="6089" y="50800"/>
                  </a:lnTo>
                  <a:lnTo>
                    <a:pt x="0" y="44711"/>
                  </a:lnTo>
                  <a:lnTo>
                    <a:pt x="6559" y="41156"/>
                  </a:lnTo>
                  <a:lnTo>
                    <a:pt x="9930" y="40843"/>
                  </a:lnTo>
                  <a:lnTo>
                    <a:pt x="17439" y="42376"/>
                  </a:lnTo>
                  <a:lnTo>
                    <a:pt x="48966" y="60660"/>
                  </a:lnTo>
                  <a:lnTo>
                    <a:pt x="76727" y="86961"/>
                  </a:lnTo>
                  <a:lnTo>
                    <a:pt x="89459" y="106853"/>
                  </a:lnTo>
                  <a:lnTo>
                    <a:pt x="94178" y="127453"/>
                  </a:lnTo>
                  <a:lnTo>
                    <a:pt x="94448" y="137885"/>
                  </a:lnTo>
                  <a:lnTo>
                    <a:pt x="92512" y="146251"/>
                  </a:lnTo>
                  <a:lnTo>
                    <a:pt x="84716" y="159310"/>
                  </a:lnTo>
                  <a:lnTo>
                    <a:pt x="76077" y="166054"/>
                  </a:lnTo>
                  <a:lnTo>
                    <a:pt x="71798" y="167853"/>
                  </a:lnTo>
                  <a:lnTo>
                    <a:pt x="67533" y="166935"/>
                  </a:lnTo>
                  <a:lnTo>
                    <a:pt x="59033" y="160271"/>
                  </a:lnTo>
                  <a:lnTo>
                    <a:pt x="49685" y="137877"/>
                  </a:lnTo>
                  <a:lnTo>
                    <a:pt x="52559" y="98787"/>
                  </a:lnTo>
                  <a:lnTo>
                    <a:pt x="75832" y="54827"/>
                  </a:lnTo>
                  <a:lnTo>
                    <a:pt x="109539" y="24006"/>
                  </a:lnTo>
                  <a:lnTo>
                    <a:pt x="149708" y="8210"/>
                  </a:lnTo>
                  <a:lnTo>
                    <a:pt x="177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657"/>
            <p:cNvSpPr/>
            <p:nvPr>
              <p:custDataLst>
                <p:tags r:id="rId121"/>
              </p:custDataLst>
            </p:nvPr>
          </p:nvSpPr>
          <p:spPr>
            <a:xfrm>
              <a:off x="2948669" y="3836700"/>
              <a:ext cx="137432" cy="153762"/>
            </a:xfrm>
            <a:custGeom>
              <a:avLst/>
              <a:gdLst/>
              <a:ahLst/>
              <a:cxnLst/>
              <a:rect l="0" t="0" r="0" b="0"/>
              <a:pathLst>
                <a:path w="137432" h="153762">
                  <a:moveTo>
                    <a:pt x="29481" y="24100"/>
                  </a:moveTo>
                  <a:lnTo>
                    <a:pt x="29481" y="24100"/>
                  </a:lnTo>
                  <a:lnTo>
                    <a:pt x="34507" y="12166"/>
                  </a:lnTo>
                  <a:lnTo>
                    <a:pt x="35570" y="3085"/>
                  </a:lnTo>
                  <a:lnTo>
                    <a:pt x="34951" y="1623"/>
                  </a:lnTo>
                  <a:lnTo>
                    <a:pt x="33833" y="649"/>
                  </a:lnTo>
                  <a:lnTo>
                    <a:pt x="32382" y="0"/>
                  </a:lnTo>
                  <a:lnTo>
                    <a:pt x="30710" y="272"/>
                  </a:lnTo>
                  <a:lnTo>
                    <a:pt x="24984" y="4026"/>
                  </a:lnTo>
                  <a:lnTo>
                    <a:pt x="20897" y="7653"/>
                  </a:lnTo>
                  <a:lnTo>
                    <a:pt x="8160" y="36007"/>
                  </a:lnTo>
                  <a:lnTo>
                    <a:pt x="0" y="77461"/>
                  </a:lnTo>
                  <a:lnTo>
                    <a:pt x="1550" y="122835"/>
                  </a:lnTo>
                  <a:lnTo>
                    <a:pt x="6719" y="138773"/>
                  </a:lnTo>
                  <a:lnTo>
                    <a:pt x="10073" y="144999"/>
                  </a:lnTo>
                  <a:lnTo>
                    <a:pt x="15131" y="149149"/>
                  </a:lnTo>
                  <a:lnTo>
                    <a:pt x="28277" y="153761"/>
                  </a:lnTo>
                  <a:lnTo>
                    <a:pt x="48174" y="152986"/>
                  </a:lnTo>
                  <a:lnTo>
                    <a:pt x="70846" y="138175"/>
                  </a:lnTo>
                  <a:lnTo>
                    <a:pt x="92067" y="112541"/>
                  </a:lnTo>
                  <a:lnTo>
                    <a:pt x="105018" y="82603"/>
                  </a:lnTo>
                  <a:lnTo>
                    <a:pt x="111415" y="47589"/>
                  </a:lnTo>
                  <a:lnTo>
                    <a:pt x="111620" y="47521"/>
                  </a:lnTo>
                  <a:lnTo>
                    <a:pt x="115386" y="88699"/>
                  </a:lnTo>
                  <a:lnTo>
                    <a:pt x="134093" y="135976"/>
                  </a:lnTo>
                  <a:lnTo>
                    <a:pt x="137431" y="14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58"/>
            <p:cNvSpPr/>
            <p:nvPr>
              <p:custDataLst>
                <p:tags r:id="rId122"/>
              </p:custDataLst>
            </p:nvPr>
          </p:nvSpPr>
          <p:spPr>
            <a:xfrm>
              <a:off x="3238500" y="3645783"/>
              <a:ext cx="63501" cy="259468"/>
            </a:xfrm>
            <a:custGeom>
              <a:avLst/>
              <a:gdLst/>
              <a:ahLst/>
              <a:cxnLst/>
              <a:rect l="0" t="0" r="0" b="0"/>
              <a:pathLst>
                <a:path w="63501" h="259468">
                  <a:moveTo>
                    <a:pt x="63500" y="5467"/>
                  </a:moveTo>
                  <a:lnTo>
                    <a:pt x="63500" y="5467"/>
                  </a:lnTo>
                  <a:lnTo>
                    <a:pt x="60129" y="2096"/>
                  </a:lnTo>
                  <a:lnTo>
                    <a:pt x="54711" y="441"/>
                  </a:lnTo>
                  <a:lnTo>
                    <a:pt x="51290" y="0"/>
                  </a:lnTo>
                  <a:lnTo>
                    <a:pt x="45609" y="1391"/>
                  </a:lnTo>
                  <a:lnTo>
                    <a:pt x="43106" y="2749"/>
                  </a:lnTo>
                  <a:lnTo>
                    <a:pt x="38443" y="11785"/>
                  </a:lnTo>
                  <a:lnTo>
                    <a:pt x="34725" y="27325"/>
                  </a:lnTo>
                  <a:lnTo>
                    <a:pt x="31926" y="65957"/>
                  </a:lnTo>
                  <a:lnTo>
                    <a:pt x="28770" y="101731"/>
                  </a:lnTo>
                  <a:lnTo>
                    <a:pt x="25016" y="141149"/>
                  </a:lnTo>
                  <a:lnTo>
                    <a:pt x="19585" y="181481"/>
                  </a:lnTo>
                  <a:lnTo>
                    <a:pt x="10115" y="220572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59"/>
            <p:cNvSpPr/>
            <p:nvPr>
              <p:custDataLst>
                <p:tags r:id="rId123"/>
              </p:custDataLst>
            </p:nvPr>
          </p:nvSpPr>
          <p:spPr>
            <a:xfrm>
              <a:off x="3307184" y="3802008"/>
              <a:ext cx="159917" cy="144854"/>
            </a:xfrm>
            <a:custGeom>
              <a:avLst/>
              <a:gdLst/>
              <a:ahLst/>
              <a:cxnLst/>
              <a:rect l="0" t="0" r="0" b="0"/>
              <a:pathLst>
                <a:path w="159917" h="144854">
                  <a:moveTo>
                    <a:pt x="13866" y="65142"/>
                  </a:moveTo>
                  <a:lnTo>
                    <a:pt x="13866" y="65142"/>
                  </a:lnTo>
                  <a:lnTo>
                    <a:pt x="10495" y="65142"/>
                  </a:lnTo>
                  <a:lnTo>
                    <a:pt x="10207" y="65847"/>
                  </a:lnTo>
                  <a:lnTo>
                    <a:pt x="11770" y="68513"/>
                  </a:lnTo>
                  <a:lnTo>
                    <a:pt x="13174" y="69506"/>
                  </a:lnTo>
                  <a:lnTo>
                    <a:pt x="16615" y="70609"/>
                  </a:lnTo>
                  <a:lnTo>
                    <a:pt x="40948" y="62576"/>
                  </a:lnTo>
                  <a:lnTo>
                    <a:pt x="64292" y="49400"/>
                  </a:lnTo>
                  <a:lnTo>
                    <a:pt x="74143" y="41447"/>
                  </a:lnTo>
                  <a:lnTo>
                    <a:pt x="79461" y="33209"/>
                  </a:lnTo>
                  <a:lnTo>
                    <a:pt x="80879" y="29036"/>
                  </a:lnTo>
                  <a:lnTo>
                    <a:pt x="80574" y="18756"/>
                  </a:lnTo>
                  <a:lnTo>
                    <a:pt x="79505" y="13051"/>
                  </a:lnTo>
                  <a:lnTo>
                    <a:pt x="76675" y="8543"/>
                  </a:lnTo>
                  <a:lnTo>
                    <a:pt x="67886" y="1652"/>
                  </a:lnTo>
                  <a:lnTo>
                    <a:pt x="56925" y="0"/>
                  </a:lnTo>
                  <a:lnTo>
                    <a:pt x="51039" y="547"/>
                  </a:lnTo>
                  <a:lnTo>
                    <a:pt x="38854" y="8681"/>
                  </a:lnTo>
                  <a:lnTo>
                    <a:pt x="20094" y="32890"/>
                  </a:lnTo>
                  <a:lnTo>
                    <a:pt x="4893" y="64993"/>
                  </a:lnTo>
                  <a:lnTo>
                    <a:pt x="0" y="85537"/>
                  </a:lnTo>
                  <a:lnTo>
                    <a:pt x="177" y="104075"/>
                  </a:lnTo>
                  <a:lnTo>
                    <a:pt x="8252" y="119840"/>
                  </a:lnTo>
                  <a:lnTo>
                    <a:pt x="14357" y="127007"/>
                  </a:lnTo>
                  <a:lnTo>
                    <a:pt x="30547" y="136853"/>
                  </a:lnTo>
                  <a:lnTo>
                    <a:pt x="51620" y="142874"/>
                  </a:lnTo>
                  <a:lnTo>
                    <a:pt x="95215" y="144853"/>
                  </a:lnTo>
                  <a:lnTo>
                    <a:pt x="138237" y="138541"/>
                  </a:lnTo>
                  <a:lnTo>
                    <a:pt x="159916" y="134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99"/>
          <p:cNvGrpSpPr/>
          <p:nvPr/>
        </p:nvGrpSpPr>
        <p:grpSpPr>
          <a:xfrm>
            <a:off x="1983671" y="3644900"/>
            <a:ext cx="468722" cy="355601"/>
            <a:chOff x="1983671" y="3644900"/>
            <a:chExt cx="468722" cy="355601"/>
          </a:xfrm>
        </p:grpSpPr>
        <p:sp>
          <p:nvSpPr>
            <p:cNvPr id="475" name="SMARTInkShape-660"/>
            <p:cNvSpPr/>
            <p:nvPr>
              <p:custDataLst>
                <p:tags r:id="rId117"/>
              </p:custDataLst>
            </p:nvPr>
          </p:nvSpPr>
          <p:spPr>
            <a:xfrm>
              <a:off x="2159880" y="3766433"/>
              <a:ext cx="5471" cy="234068"/>
            </a:xfrm>
            <a:custGeom>
              <a:avLst/>
              <a:gdLst/>
              <a:ahLst/>
              <a:cxnLst/>
              <a:rect l="0" t="0" r="0" b="0"/>
              <a:pathLst>
                <a:path w="5471" h="234068">
                  <a:moveTo>
                    <a:pt x="5470" y="5467"/>
                  </a:moveTo>
                  <a:lnTo>
                    <a:pt x="5470" y="5467"/>
                  </a:lnTo>
                  <a:lnTo>
                    <a:pt x="5470" y="2096"/>
                  </a:lnTo>
                  <a:lnTo>
                    <a:pt x="4764" y="1103"/>
                  </a:lnTo>
                  <a:lnTo>
                    <a:pt x="3589" y="441"/>
                  </a:lnTo>
                  <a:lnTo>
                    <a:pt x="2099" y="0"/>
                  </a:lnTo>
                  <a:lnTo>
                    <a:pt x="1106" y="411"/>
                  </a:lnTo>
                  <a:lnTo>
                    <a:pt x="444" y="1391"/>
                  </a:lnTo>
                  <a:lnTo>
                    <a:pt x="3" y="2749"/>
                  </a:lnTo>
                  <a:lnTo>
                    <a:pt x="0" y="37464"/>
                  </a:lnTo>
                  <a:lnTo>
                    <a:pt x="2568" y="68371"/>
                  </a:lnTo>
                  <a:lnTo>
                    <a:pt x="4180" y="105156"/>
                  </a:lnTo>
                  <a:lnTo>
                    <a:pt x="4897" y="142201"/>
                  </a:lnTo>
                  <a:lnTo>
                    <a:pt x="5300" y="186151"/>
                  </a:lnTo>
                  <a:lnTo>
                    <a:pt x="547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661"/>
            <p:cNvSpPr/>
            <p:nvPr>
              <p:custDataLst>
                <p:tags r:id="rId118"/>
              </p:custDataLst>
            </p:nvPr>
          </p:nvSpPr>
          <p:spPr>
            <a:xfrm>
              <a:off x="1983671" y="3644900"/>
              <a:ext cx="353130" cy="165101"/>
            </a:xfrm>
            <a:custGeom>
              <a:avLst/>
              <a:gdLst/>
              <a:ahLst/>
              <a:cxnLst/>
              <a:rect l="0" t="0" r="0" b="0"/>
              <a:pathLst>
                <a:path w="353130" h="165101">
                  <a:moveTo>
                    <a:pt x="16579" y="165100"/>
                  </a:moveTo>
                  <a:lnTo>
                    <a:pt x="16579" y="165100"/>
                  </a:lnTo>
                  <a:lnTo>
                    <a:pt x="177" y="159633"/>
                  </a:lnTo>
                  <a:lnTo>
                    <a:pt x="0" y="158633"/>
                  </a:lnTo>
                  <a:lnTo>
                    <a:pt x="1684" y="155640"/>
                  </a:lnTo>
                  <a:lnTo>
                    <a:pt x="45653" y="128341"/>
                  </a:lnTo>
                  <a:lnTo>
                    <a:pt x="80301" y="109957"/>
                  </a:lnTo>
                  <a:lnTo>
                    <a:pt x="123922" y="90027"/>
                  </a:lnTo>
                  <a:lnTo>
                    <a:pt x="148819" y="79068"/>
                  </a:lnTo>
                  <a:lnTo>
                    <a:pt x="175294" y="67528"/>
                  </a:lnTo>
                  <a:lnTo>
                    <a:pt x="202822" y="55602"/>
                  </a:lnTo>
                  <a:lnTo>
                    <a:pt x="228230" y="44829"/>
                  </a:lnTo>
                  <a:lnTo>
                    <a:pt x="275276" y="25333"/>
                  </a:lnTo>
                  <a:lnTo>
                    <a:pt x="310296" y="12906"/>
                  </a:lnTo>
                  <a:lnTo>
                    <a:pt x="353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662"/>
            <p:cNvSpPr/>
            <p:nvPr>
              <p:custDataLst>
                <p:tags r:id="rId119"/>
              </p:custDataLst>
            </p:nvPr>
          </p:nvSpPr>
          <p:spPr>
            <a:xfrm>
              <a:off x="2343150" y="3664526"/>
              <a:ext cx="109243" cy="331980"/>
            </a:xfrm>
            <a:custGeom>
              <a:avLst/>
              <a:gdLst/>
              <a:ahLst/>
              <a:cxnLst/>
              <a:rect l="0" t="0" r="0" b="0"/>
              <a:pathLst>
                <a:path w="109243" h="331980">
                  <a:moveTo>
                    <a:pt x="31750" y="69274"/>
                  </a:moveTo>
                  <a:lnTo>
                    <a:pt x="31750" y="69274"/>
                  </a:lnTo>
                  <a:lnTo>
                    <a:pt x="22911" y="78112"/>
                  </a:lnTo>
                  <a:lnTo>
                    <a:pt x="16823" y="90942"/>
                  </a:lnTo>
                  <a:lnTo>
                    <a:pt x="17878" y="134519"/>
                  </a:lnTo>
                  <a:lnTo>
                    <a:pt x="19408" y="176251"/>
                  </a:lnTo>
                  <a:lnTo>
                    <a:pt x="22606" y="221307"/>
                  </a:lnTo>
                  <a:lnTo>
                    <a:pt x="21101" y="256083"/>
                  </a:lnTo>
                  <a:lnTo>
                    <a:pt x="16286" y="297878"/>
                  </a:lnTo>
                  <a:lnTo>
                    <a:pt x="9750" y="326985"/>
                  </a:lnTo>
                  <a:lnTo>
                    <a:pt x="10028" y="329981"/>
                  </a:lnTo>
                  <a:lnTo>
                    <a:pt x="10919" y="331979"/>
                  </a:lnTo>
                  <a:lnTo>
                    <a:pt x="10807" y="331899"/>
                  </a:lnTo>
                  <a:lnTo>
                    <a:pt x="8801" y="328048"/>
                  </a:lnTo>
                  <a:lnTo>
                    <a:pt x="11699" y="281839"/>
                  </a:lnTo>
                  <a:lnTo>
                    <a:pt x="12255" y="246298"/>
                  </a:lnTo>
                  <a:lnTo>
                    <a:pt x="12502" y="199927"/>
                  </a:lnTo>
                  <a:lnTo>
                    <a:pt x="13274" y="175426"/>
                  </a:lnTo>
                  <a:lnTo>
                    <a:pt x="14494" y="150625"/>
                  </a:lnTo>
                  <a:lnTo>
                    <a:pt x="19142" y="103313"/>
                  </a:lnTo>
                  <a:lnTo>
                    <a:pt x="28263" y="63471"/>
                  </a:lnTo>
                  <a:lnTo>
                    <a:pt x="41927" y="26162"/>
                  </a:lnTo>
                  <a:lnTo>
                    <a:pt x="54382" y="11072"/>
                  </a:lnTo>
                  <a:lnTo>
                    <a:pt x="67914" y="1779"/>
                  </a:lnTo>
                  <a:lnTo>
                    <a:pt x="78632" y="0"/>
                  </a:lnTo>
                  <a:lnTo>
                    <a:pt x="89981" y="5324"/>
                  </a:lnTo>
                  <a:lnTo>
                    <a:pt x="95970" y="9707"/>
                  </a:lnTo>
                  <a:lnTo>
                    <a:pt x="104507" y="23985"/>
                  </a:lnTo>
                  <a:lnTo>
                    <a:pt x="109242" y="42090"/>
                  </a:lnTo>
                  <a:lnTo>
                    <a:pt x="108995" y="61896"/>
                  </a:lnTo>
                  <a:lnTo>
                    <a:pt x="98146" y="92880"/>
                  </a:lnTo>
                  <a:lnTo>
                    <a:pt x="83602" y="110104"/>
                  </a:lnTo>
                  <a:lnTo>
                    <a:pt x="45520" y="138409"/>
                  </a:lnTo>
                  <a:lnTo>
                    <a:pt x="26816" y="143980"/>
                  </a:lnTo>
                  <a:lnTo>
                    <a:pt x="0" y="145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100"/>
          <p:cNvGrpSpPr/>
          <p:nvPr/>
        </p:nvGrpSpPr>
        <p:grpSpPr>
          <a:xfrm>
            <a:off x="1390650" y="3825633"/>
            <a:ext cx="254001" cy="193642"/>
            <a:chOff x="1390650" y="3825633"/>
            <a:chExt cx="254001" cy="193642"/>
          </a:xfrm>
        </p:grpSpPr>
        <p:sp>
          <p:nvSpPr>
            <p:cNvPr id="479" name="SMARTInkShape-663"/>
            <p:cNvSpPr/>
            <p:nvPr>
              <p:custDataLst>
                <p:tags r:id="rId115"/>
              </p:custDataLst>
            </p:nvPr>
          </p:nvSpPr>
          <p:spPr>
            <a:xfrm>
              <a:off x="1390650" y="3825633"/>
              <a:ext cx="122477" cy="193642"/>
            </a:xfrm>
            <a:custGeom>
              <a:avLst/>
              <a:gdLst/>
              <a:ahLst/>
              <a:cxnLst/>
              <a:rect l="0" t="0" r="0" b="0"/>
              <a:pathLst>
                <a:path w="122477" h="193642">
                  <a:moveTo>
                    <a:pt x="6350" y="22467"/>
                  </a:moveTo>
                  <a:lnTo>
                    <a:pt x="6350" y="22467"/>
                  </a:lnTo>
                  <a:lnTo>
                    <a:pt x="2979" y="19096"/>
                  </a:lnTo>
                  <a:lnTo>
                    <a:pt x="1324" y="15559"/>
                  </a:lnTo>
                  <a:lnTo>
                    <a:pt x="883" y="13629"/>
                  </a:lnTo>
                  <a:lnTo>
                    <a:pt x="1294" y="11636"/>
                  </a:lnTo>
                  <a:lnTo>
                    <a:pt x="3632" y="7540"/>
                  </a:lnTo>
                  <a:lnTo>
                    <a:pt x="12668" y="5249"/>
                  </a:lnTo>
                  <a:lnTo>
                    <a:pt x="53879" y="0"/>
                  </a:lnTo>
                  <a:lnTo>
                    <a:pt x="80091" y="3502"/>
                  </a:lnTo>
                  <a:lnTo>
                    <a:pt x="97215" y="9569"/>
                  </a:lnTo>
                  <a:lnTo>
                    <a:pt x="108588" y="18852"/>
                  </a:lnTo>
                  <a:lnTo>
                    <a:pt x="112609" y="24290"/>
                  </a:lnTo>
                  <a:lnTo>
                    <a:pt x="114584" y="29327"/>
                  </a:lnTo>
                  <a:lnTo>
                    <a:pt x="114896" y="38686"/>
                  </a:lnTo>
                  <a:lnTo>
                    <a:pt x="104364" y="58631"/>
                  </a:lnTo>
                  <a:lnTo>
                    <a:pt x="64326" y="97876"/>
                  </a:lnTo>
                  <a:lnTo>
                    <a:pt x="81249" y="101969"/>
                  </a:lnTo>
                  <a:lnTo>
                    <a:pt x="115170" y="127898"/>
                  </a:lnTo>
                  <a:lnTo>
                    <a:pt x="121272" y="135412"/>
                  </a:lnTo>
                  <a:lnTo>
                    <a:pt x="122476" y="139392"/>
                  </a:lnTo>
                  <a:lnTo>
                    <a:pt x="121932" y="147576"/>
                  </a:lnTo>
                  <a:lnTo>
                    <a:pt x="110917" y="163489"/>
                  </a:lnTo>
                  <a:lnTo>
                    <a:pt x="74434" y="186417"/>
                  </a:lnTo>
                  <a:lnTo>
                    <a:pt x="56130" y="193641"/>
                  </a:lnTo>
                  <a:lnTo>
                    <a:pt x="38588" y="193559"/>
                  </a:lnTo>
                  <a:lnTo>
                    <a:pt x="22795" y="188819"/>
                  </a:lnTo>
                  <a:lnTo>
                    <a:pt x="0" y="17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64"/>
            <p:cNvSpPr/>
            <p:nvPr>
              <p:custDataLst>
                <p:tags r:id="rId116"/>
              </p:custDataLst>
            </p:nvPr>
          </p:nvSpPr>
          <p:spPr>
            <a:xfrm>
              <a:off x="1631950" y="3975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101"/>
          <p:cNvGrpSpPr/>
          <p:nvPr/>
        </p:nvGrpSpPr>
        <p:grpSpPr>
          <a:xfrm>
            <a:off x="7436134" y="2317750"/>
            <a:ext cx="4576037" cy="641351"/>
            <a:chOff x="7436134" y="2317750"/>
            <a:chExt cx="4576037" cy="641351"/>
          </a:xfrm>
        </p:grpSpPr>
        <p:sp>
          <p:nvSpPr>
            <p:cNvPr id="482" name="SMARTInkShape-665"/>
            <p:cNvSpPr/>
            <p:nvPr>
              <p:custDataLst>
                <p:tags r:id="rId83"/>
              </p:custDataLst>
            </p:nvPr>
          </p:nvSpPr>
          <p:spPr>
            <a:xfrm>
              <a:off x="7436134" y="2505261"/>
              <a:ext cx="97945" cy="328368"/>
            </a:xfrm>
            <a:custGeom>
              <a:avLst/>
              <a:gdLst/>
              <a:ahLst/>
              <a:cxnLst/>
              <a:rect l="0" t="0" r="0" b="0"/>
              <a:pathLst>
                <a:path w="97945" h="328368">
                  <a:moveTo>
                    <a:pt x="6066" y="168089"/>
                  </a:moveTo>
                  <a:lnTo>
                    <a:pt x="6066" y="168089"/>
                  </a:lnTo>
                  <a:lnTo>
                    <a:pt x="10430" y="205665"/>
                  </a:lnTo>
                  <a:lnTo>
                    <a:pt x="12023" y="249908"/>
                  </a:lnTo>
                  <a:lnTo>
                    <a:pt x="12338" y="292828"/>
                  </a:lnTo>
                  <a:lnTo>
                    <a:pt x="6942" y="326573"/>
                  </a:lnTo>
                  <a:lnTo>
                    <a:pt x="5944" y="328073"/>
                  </a:lnTo>
                  <a:lnTo>
                    <a:pt x="4574" y="328367"/>
                  </a:lnTo>
                  <a:lnTo>
                    <a:pt x="2955" y="327858"/>
                  </a:lnTo>
                  <a:lnTo>
                    <a:pt x="1155" y="319766"/>
                  </a:lnTo>
                  <a:lnTo>
                    <a:pt x="0" y="281462"/>
                  </a:lnTo>
                  <a:lnTo>
                    <a:pt x="1724" y="245288"/>
                  </a:lnTo>
                  <a:lnTo>
                    <a:pt x="4841" y="200283"/>
                  </a:lnTo>
                  <a:lnTo>
                    <a:pt x="6661" y="175441"/>
                  </a:lnTo>
                  <a:lnTo>
                    <a:pt x="8579" y="149707"/>
                  </a:lnTo>
                  <a:lnTo>
                    <a:pt x="18237" y="102299"/>
                  </a:lnTo>
                  <a:lnTo>
                    <a:pt x="30525" y="61943"/>
                  </a:lnTo>
                  <a:lnTo>
                    <a:pt x="48030" y="16803"/>
                  </a:lnTo>
                  <a:lnTo>
                    <a:pt x="50976" y="10082"/>
                  </a:lnTo>
                  <a:lnTo>
                    <a:pt x="54351" y="5601"/>
                  </a:lnTo>
                  <a:lnTo>
                    <a:pt x="61863" y="622"/>
                  </a:lnTo>
                  <a:lnTo>
                    <a:pt x="65841" y="0"/>
                  </a:lnTo>
                  <a:lnTo>
                    <a:pt x="74025" y="1190"/>
                  </a:lnTo>
                  <a:lnTo>
                    <a:pt x="89937" y="12569"/>
                  </a:lnTo>
                  <a:lnTo>
                    <a:pt x="96259" y="29119"/>
                  </a:lnTo>
                  <a:lnTo>
                    <a:pt x="97944" y="39459"/>
                  </a:lnTo>
                  <a:lnTo>
                    <a:pt x="94174" y="60355"/>
                  </a:lnTo>
                  <a:lnTo>
                    <a:pt x="84736" y="80696"/>
                  </a:lnTo>
                  <a:lnTo>
                    <a:pt x="45886" y="126797"/>
                  </a:lnTo>
                  <a:lnTo>
                    <a:pt x="31466" y="13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66"/>
            <p:cNvSpPr/>
            <p:nvPr>
              <p:custDataLst>
                <p:tags r:id="rId84"/>
              </p:custDataLst>
            </p:nvPr>
          </p:nvSpPr>
          <p:spPr>
            <a:xfrm>
              <a:off x="7512932" y="2647950"/>
              <a:ext cx="164219" cy="164983"/>
            </a:xfrm>
            <a:custGeom>
              <a:avLst/>
              <a:gdLst/>
              <a:ahLst/>
              <a:cxnLst/>
              <a:rect l="0" t="0" r="0" b="0"/>
              <a:pathLst>
                <a:path w="164219" h="164983">
                  <a:moveTo>
                    <a:pt x="5468" y="57150"/>
                  </a:moveTo>
                  <a:lnTo>
                    <a:pt x="5468" y="57150"/>
                  </a:lnTo>
                  <a:lnTo>
                    <a:pt x="2097" y="53779"/>
                  </a:lnTo>
                  <a:lnTo>
                    <a:pt x="442" y="50242"/>
                  </a:lnTo>
                  <a:lnTo>
                    <a:pt x="0" y="48312"/>
                  </a:lnTo>
                  <a:lnTo>
                    <a:pt x="1117" y="47025"/>
                  </a:lnTo>
                  <a:lnTo>
                    <a:pt x="6121" y="45594"/>
                  </a:lnTo>
                  <a:lnTo>
                    <a:pt x="23613" y="48160"/>
                  </a:lnTo>
                  <a:lnTo>
                    <a:pt x="46671" y="60131"/>
                  </a:lnTo>
                  <a:lnTo>
                    <a:pt x="68005" y="87196"/>
                  </a:lnTo>
                  <a:lnTo>
                    <a:pt x="77619" y="118656"/>
                  </a:lnTo>
                  <a:lnTo>
                    <a:pt x="77097" y="143577"/>
                  </a:lnTo>
                  <a:lnTo>
                    <a:pt x="72345" y="155770"/>
                  </a:lnTo>
                  <a:lnTo>
                    <a:pt x="69103" y="160997"/>
                  </a:lnTo>
                  <a:lnTo>
                    <a:pt x="66236" y="163775"/>
                  </a:lnTo>
                  <a:lnTo>
                    <a:pt x="63619" y="164922"/>
                  </a:lnTo>
                  <a:lnTo>
                    <a:pt x="61168" y="164982"/>
                  </a:lnTo>
                  <a:lnTo>
                    <a:pt x="58829" y="163610"/>
                  </a:lnTo>
                  <a:lnTo>
                    <a:pt x="54349" y="158323"/>
                  </a:lnTo>
                  <a:lnTo>
                    <a:pt x="53769" y="145625"/>
                  </a:lnTo>
                  <a:lnTo>
                    <a:pt x="57981" y="126106"/>
                  </a:lnTo>
                  <a:lnTo>
                    <a:pt x="76217" y="85499"/>
                  </a:lnTo>
                  <a:lnTo>
                    <a:pt x="100201" y="51595"/>
                  </a:lnTo>
                  <a:lnTo>
                    <a:pt x="146518" y="13641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67"/>
            <p:cNvSpPr/>
            <p:nvPr>
              <p:custDataLst>
                <p:tags r:id="rId85"/>
              </p:custDataLst>
            </p:nvPr>
          </p:nvSpPr>
          <p:spPr>
            <a:xfrm>
              <a:off x="7820358" y="2514600"/>
              <a:ext cx="85393" cy="311151"/>
            </a:xfrm>
            <a:custGeom>
              <a:avLst/>
              <a:gdLst/>
              <a:ahLst/>
              <a:cxnLst/>
              <a:rect l="0" t="0" r="0" b="0"/>
              <a:pathLst>
                <a:path w="85393" h="311151">
                  <a:moveTo>
                    <a:pt x="85392" y="0"/>
                  </a:moveTo>
                  <a:lnTo>
                    <a:pt x="85392" y="0"/>
                  </a:lnTo>
                  <a:lnTo>
                    <a:pt x="75253" y="705"/>
                  </a:lnTo>
                  <a:lnTo>
                    <a:pt x="67716" y="3371"/>
                  </a:lnTo>
                  <a:lnTo>
                    <a:pt x="48797" y="18951"/>
                  </a:lnTo>
                  <a:lnTo>
                    <a:pt x="25317" y="48184"/>
                  </a:lnTo>
                  <a:lnTo>
                    <a:pt x="10599" y="87027"/>
                  </a:lnTo>
                  <a:lnTo>
                    <a:pt x="6288" y="119112"/>
                  </a:lnTo>
                  <a:lnTo>
                    <a:pt x="3669" y="155244"/>
                  </a:lnTo>
                  <a:lnTo>
                    <a:pt x="151" y="194821"/>
                  </a:lnTo>
                  <a:lnTo>
                    <a:pt x="0" y="230285"/>
                  </a:lnTo>
                  <a:lnTo>
                    <a:pt x="3695" y="261099"/>
                  </a:lnTo>
                  <a:lnTo>
                    <a:pt x="2189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668"/>
            <p:cNvSpPr/>
            <p:nvPr>
              <p:custDataLst>
                <p:tags r:id="rId86"/>
              </p:custDataLst>
            </p:nvPr>
          </p:nvSpPr>
          <p:spPr>
            <a:xfrm>
              <a:off x="7969641" y="2541848"/>
              <a:ext cx="120260" cy="259239"/>
            </a:xfrm>
            <a:custGeom>
              <a:avLst/>
              <a:gdLst/>
              <a:ahLst/>
              <a:cxnLst/>
              <a:rect l="0" t="0" r="0" b="0"/>
              <a:pathLst>
                <a:path w="120260" h="259239">
                  <a:moveTo>
                    <a:pt x="31359" y="131502"/>
                  </a:moveTo>
                  <a:lnTo>
                    <a:pt x="31359" y="131502"/>
                  </a:lnTo>
                  <a:lnTo>
                    <a:pt x="19150" y="179064"/>
                  </a:lnTo>
                  <a:lnTo>
                    <a:pt x="8590" y="221592"/>
                  </a:lnTo>
                  <a:lnTo>
                    <a:pt x="197" y="259238"/>
                  </a:lnTo>
                  <a:lnTo>
                    <a:pt x="0" y="258993"/>
                  </a:lnTo>
                  <a:lnTo>
                    <a:pt x="13948" y="216450"/>
                  </a:lnTo>
                  <a:lnTo>
                    <a:pt x="20329" y="183838"/>
                  </a:lnTo>
                  <a:lnTo>
                    <a:pt x="29279" y="142768"/>
                  </a:lnTo>
                  <a:lnTo>
                    <a:pt x="42665" y="96292"/>
                  </a:lnTo>
                  <a:lnTo>
                    <a:pt x="56139" y="56822"/>
                  </a:lnTo>
                  <a:lnTo>
                    <a:pt x="73744" y="16241"/>
                  </a:lnTo>
                  <a:lnTo>
                    <a:pt x="78665" y="8095"/>
                  </a:lnTo>
                  <a:lnTo>
                    <a:pt x="83358" y="3369"/>
                  </a:lnTo>
                  <a:lnTo>
                    <a:pt x="87897" y="925"/>
                  </a:lnTo>
                  <a:lnTo>
                    <a:pt x="92334" y="0"/>
                  </a:lnTo>
                  <a:lnTo>
                    <a:pt x="95292" y="2207"/>
                  </a:lnTo>
                  <a:lnTo>
                    <a:pt x="98580" y="12184"/>
                  </a:lnTo>
                  <a:lnTo>
                    <a:pt x="103801" y="47152"/>
                  </a:lnTo>
                  <a:lnTo>
                    <a:pt x="109816" y="93261"/>
                  </a:lnTo>
                  <a:lnTo>
                    <a:pt x="112696" y="139300"/>
                  </a:lnTo>
                  <a:lnTo>
                    <a:pt x="118034" y="185436"/>
                  </a:lnTo>
                  <a:lnTo>
                    <a:pt x="120259" y="20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69"/>
            <p:cNvSpPr/>
            <p:nvPr>
              <p:custDataLst>
                <p:tags r:id="rId87"/>
              </p:custDataLst>
            </p:nvPr>
          </p:nvSpPr>
          <p:spPr>
            <a:xfrm>
              <a:off x="7994650" y="26733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4749" y="8925"/>
                  </a:lnTo>
                  <a:lnTo>
                    <a:pt x="84363" y="640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70"/>
            <p:cNvSpPr/>
            <p:nvPr>
              <p:custDataLst>
                <p:tags r:id="rId88"/>
              </p:custDataLst>
            </p:nvPr>
          </p:nvSpPr>
          <p:spPr>
            <a:xfrm>
              <a:off x="8147050" y="2451100"/>
              <a:ext cx="86304" cy="342901"/>
            </a:xfrm>
            <a:custGeom>
              <a:avLst/>
              <a:gdLst/>
              <a:ahLst/>
              <a:cxnLst/>
              <a:rect l="0" t="0" r="0" b="0"/>
              <a:pathLst>
                <a:path w="86304" h="342901">
                  <a:moveTo>
                    <a:pt x="0" y="0"/>
                  </a:moveTo>
                  <a:lnTo>
                    <a:pt x="0" y="0"/>
                  </a:lnTo>
                  <a:lnTo>
                    <a:pt x="34699" y="35974"/>
                  </a:lnTo>
                  <a:lnTo>
                    <a:pt x="51673" y="70004"/>
                  </a:lnTo>
                  <a:lnTo>
                    <a:pt x="66739" y="114738"/>
                  </a:lnTo>
                  <a:lnTo>
                    <a:pt x="75757" y="150948"/>
                  </a:lnTo>
                  <a:lnTo>
                    <a:pt x="83057" y="189854"/>
                  </a:lnTo>
                  <a:lnTo>
                    <a:pt x="86303" y="228313"/>
                  </a:lnTo>
                  <a:lnTo>
                    <a:pt x="80220" y="264691"/>
                  </a:lnTo>
                  <a:lnTo>
                    <a:pt x="67403" y="296851"/>
                  </a:lnTo>
                  <a:lnTo>
                    <a:pt x="317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71"/>
            <p:cNvSpPr/>
            <p:nvPr>
              <p:custDataLst>
                <p:tags r:id="rId89"/>
              </p:custDataLst>
            </p:nvPr>
          </p:nvSpPr>
          <p:spPr>
            <a:xfrm>
              <a:off x="8305800" y="2724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672"/>
            <p:cNvSpPr/>
            <p:nvPr>
              <p:custDataLst>
                <p:tags r:id="rId90"/>
              </p:custDataLst>
            </p:nvPr>
          </p:nvSpPr>
          <p:spPr>
            <a:xfrm>
              <a:off x="8481251" y="2447591"/>
              <a:ext cx="132043" cy="354065"/>
            </a:xfrm>
            <a:custGeom>
              <a:avLst/>
              <a:gdLst/>
              <a:ahLst/>
              <a:cxnLst/>
              <a:rect l="0" t="0" r="0" b="0"/>
              <a:pathLst>
                <a:path w="132043" h="354065">
                  <a:moveTo>
                    <a:pt x="27749" y="124159"/>
                  </a:moveTo>
                  <a:lnTo>
                    <a:pt x="27749" y="124159"/>
                  </a:lnTo>
                  <a:lnTo>
                    <a:pt x="21007" y="120788"/>
                  </a:lnTo>
                  <a:lnTo>
                    <a:pt x="19021" y="121912"/>
                  </a:lnTo>
                  <a:lnTo>
                    <a:pt x="16814" y="128805"/>
                  </a:lnTo>
                  <a:lnTo>
                    <a:pt x="11739" y="167802"/>
                  </a:lnTo>
                  <a:lnTo>
                    <a:pt x="13107" y="199295"/>
                  </a:lnTo>
                  <a:lnTo>
                    <a:pt x="14186" y="232577"/>
                  </a:lnTo>
                  <a:lnTo>
                    <a:pt x="14666" y="265478"/>
                  </a:lnTo>
                  <a:lnTo>
                    <a:pt x="14229" y="310357"/>
                  </a:lnTo>
                  <a:lnTo>
                    <a:pt x="9277" y="353659"/>
                  </a:lnTo>
                  <a:lnTo>
                    <a:pt x="9085" y="354064"/>
                  </a:lnTo>
                  <a:lnTo>
                    <a:pt x="1825" y="310810"/>
                  </a:lnTo>
                  <a:lnTo>
                    <a:pt x="0" y="275554"/>
                  </a:lnTo>
                  <a:lnTo>
                    <a:pt x="3892" y="229310"/>
                  </a:lnTo>
                  <a:lnTo>
                    <a:pt x="8317" y="202021"/>
                  </a:lnTo>
                  <a:lnTo>
                    <a:pt x="14089" y="172539"/>
                  </a:lnTo>
                  <a:lnTo>
                    <a:pt x="20759" y="141596"/>
                  </a:lnTo>
                  <a:lnTo>
                    <a:pt x="28028" y="114617"/>
                  </a:lnTo>
                  <a:lnTo>
                    <a:pt x="43631" y="67707"/>
                  </a:lnTo>
                  <a:lnTo>
                    <a:pt x="61539" y="25823"/>
                  </a:lnTo>
                  <a:lnTo>
                    <a:pt x="75782" y="6749"/>
                  </a:lnTo>
                  <a:lnTo>
                    <a:pt x="84610" y="1421"/>
                  </a:lnTo>
                  <a:lnTo>
                    <a:pt x="88939" y="0"/>
                  </a:lnTo>
                  <a:lnTo>
                    <a:pt x="99395" y="2185"/>
                  </a:lnTo>
                  <a:lnTo>
                    <a:pt x="105146" y="4743"/>
                  </a:lnTo>
                  <a:lnTo>
                    <a:pt x="123354" y="21827"/>
                  </a:lnTo>
                  <a:lnTo>
                    <a:pt x="130212" y="40578"/>
                  </a:lnTo>
                  <a:lnTo>
                    <a:pt x="132042" y="51505"/>
                  </a:lnTo>
                  <a:lnTo>
                    <a:pt x="126548" y="76817"/>
                  </a:lnTo>
                  <a:lnTo>
                    <a:pt x="107588" y="113189"/>
                  </a:lnTo>
                  <a:lnTo>
                    <a:pt x="59499" y="16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673"/>
            <p:cNvSpPr/>
            <p:nvPr>
              <p:custDataLst>
                <p:tags r:id="rId91"/>
              </p:custDataLst>
            </p:nvPr>
          </p:nvSpPr>
          <p:spPr>
            <a:xfrm>
              <a:off x="8573382" y="2616200"/>
              <a:ext cx="138819" cy="177359"/>
            </a:xfrm>
            <a:custGeom>
              <a:avLst/>
              <a:gdLst/>
              <a:ahLst/>
              <a:cxnLst/>
              <a:rect l="0" t="0" r="0" b="0"/>
              <a:pathLst>
                <a:path w="138819" h="177359">
                  <a:moveTo>
                    <a:pt x="5468" y="63500"/>
                  </a:moveTo>
                  <a:lnTo>
                    <a:pt x="5468" y="63500"/>
                  </a:lnTo>
                  <a:lnTo>
                    <a:pt x="441" y="51566"/>
                  </a:lnTo>
                  <a:lnTo>
                    <a:pt x="0" y="49194"/>
                  </a:lnTo>
                  <a:lnTo>
                    <a:pt x="411" y="46907"/>
                  </a:lnTo>
                  <a:lnTo>
                    <a:pt x="2750" y="42485"/>
                  </a:lnTo>
                  <a:lnTo>
                    <a:pt x="5773" y="41729"/>
                  </a:lnTo>
                  <a:lnTo>
                    <a:pt x="35115" y="47323"/>
                  </a:lnTo>
                  <a:lnTo>
                    <a:pt x="59016" y="63254"/>
                  </a:lnTo>
                  <a:lnTo>
                    <a:pt x="77230" y="89219"/>
                  </a:lnTo>
                  <a:lnTo>
                    <a:pt x="84821" y="122626"/>
                  </a:lnTo>
                  <a:lnTo>
                    <a:pt x="82834" y="143165"/>
                  </a:lnTo>
                  <a:lnTo>
                    <a:pt x="76541" y="160290"/>
                  </a:lnTo>
                  <a:lnTo>
                    <a:pt x="66690" y="172605"/>
                  </a:lnTo>
                  <a:lnTo>
                    <a:pt x="61805" y="175748"/>
                  </a:lnTo>
                  <a:lnTo>
                    <a:pt x="57138" y="177137"/>
                  </a:lnTo>
                  <a:lnTo>
                    <a:pt x="52614" y="177358"/>
                  </a:lnTo>
                  <a:lnTo>
                    <a:pt x="49598" y="176094"/>
                  </a:lnTo>
                  <a:lnTo>
                    <a:pt x="47588" y="173841"/>
                  </a:lnTo>
                  <a:lnTo>
                    <a:pt x="46248" y="170927"/>
                  </a:lnTo>
                  <a:lnTo>
                    <a:pt x="44362" y="149971"/>
                  </a:lnTo>
                  <a:lnTo>
                    <a:pt x="60657" y="107936"/>
                  </a:lnTo>
                  <a:lnTo>
                    <a:pt x="80091" y="75253"/>
                  </a:lnTo>
                  <a:lnTo>
                    <a:pt x="111070" y="32645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674"/>
            <p:cNvSpPr/>
            <p:nvPr>
              <p:custDataLst>
                <p:tags r:id="rId92"/>
              </p:custDataLst>
            </p:nvPr>
          </p:nvSpPr>
          <p:spPr>
            <a:xfrm>
              <a:off x="8826215" y="2464683"/>
              <a:ext cx="101886" cy="335668"/>
            </a:xfrm>
            <a:custGeom>
              <a:avLst/>
              <a:gdLst/>
              <a:ahLst/>
              <a:cxnLst/>
              <a:rect l="0" t="0" r="0" b="0"/>
              <a:pathLst>
                <a:path w="101886" h="335668">
                  <a:moveTo>
                    <a:pt x="101885" y="5467"/>
                  </a:moveTo>
                  <a:lnTo>
                    <a:pt x="101885" y="5467"/>
                  </a:lnTo>
                  <a:lnTo>
                    <a:pt x="98514" y="2096"/>
                  </a:lnTo>
                  <a:lnTo>
                    <a:pt x="94978" y="441"/>
                  </a:lnTo>
                  <a:lnTo>
                    <a:pt x="93046" y="0"/>
                  </a:lnTo>
                  <a:lnTo>
                    <a:pt x="87139" y="5154"/>
                  </a:lnTo>
                  <a:lnTo>
                    <a:pt x="61972" y="45329"/>
                  </a:lnTo>
                  <a:lnTo>
                    <a:pt x="47222" y="78452"/>
                  </a:lnTo>
                  <a:lnTo>
                    <a:pt x="33141" y="118573"/>
                  </a:lnTo>
                  <a:lnTo>
                    <a:pt x="20532" y="160864"/>
                  </a:lnTo>
                  <a:lnTo>
                    <a:pt x="10223" y="200827"/>
                  </a:lnTo>
                  <a:lnTo>
                    <a:pt x="2821" y="237873"/>
                  </a:lnTo>
                  <a:lnTo>
                    <a:pt x="0" y="271037"/>
                  </a:lnTo>
                  <a:lnTo>
                    <a:pt x="5802" y="297535"/>
                  </a:lnTo>
                  <a:lnTo>
                    <a:pt x="15438" y="315427"/>
                  </a:lnTo>
                  <a:lnTo>
                    <a:pt x="32035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75"/>
            <p:cNvSpPr/>
            <p:nvPr>
              <p:custDataLst>
                <p:tags r:id="rId93"/>
              </p:custDataLst>
            </p:nvPr>
          </p:nvSpPr>
          <p:spPr>
            <a:xfrm>
              <a:off x="8928462" y="2487970"/>
              <a:ext cx="124638" cy="278107"/>
            </a:xfrm>
            <a:custGeom>
              <a:avLst/>
              <a:gdLst/>
              <a:ahLst/>
              <a:cxnLst/>
              <a:rect l="0" t="0" r="0" b="0"/>
              <a:pathLst>
                <a:path w="124638" h="278107">
                  <a:moveTo>
                    <a:pt x="37738" y="121880"/>
                  </a:moveTo>
                  <a:lnTo>
                    <a:pt x="37738" y="121880"/>
                  </a:lnTo>
                  <a:lnTo>
                    <a:pt x="25805" y="116854"/>
                  </a:lnTo>
                  <a:lnTo>
                    <a:pt x="23433" y="116413"/>
                  </a:lnTo>
                  <a:lnTo>
                    <a:pt x="21852" y="118235"/>
                  </a:lnTo>
                  <a:lnTo>
                    <a:pt x="20093" y="125904"/>
                  </a:lnTo>
                  <a:lnTo>
                    <a:pt x="18966" y="163989"/>
                  </a:lnTo>
                  <a:lnTo>
                    <a:pt x="18065" y="202717"/>
                  </a:lnTo>
                  <a:lnTo>
                    <a:pt x="11796" y="246242"/>
                  </a:lnTo>
                  <a:lnTo>
                    <a:pt x="5829" y="267854"/>
                  </a:lnTo>
                  <a:lnTo>
                    <a:pt x="860" y="278106"/>
                  </a:lnTo>
                  <a:lnTo>
                    <a:pt x="453" y="277536"/>
                  </a:lnTo>
                  <a:lnTo>
                    <a:pt x="0" y="273140"/>
                  </a:lnTo>
                  <a:lnTo>
                    <a:pt x="4779" y="235720"/>
                  </a:lnTo>
                  <a:lnTo>
                    <a:pt x="8508" y="201874"/>
                  </a:lnTo>
                  <a:lnTo>
                    <a:pt x="16280" y="155786"/>
                  </a:lnTo>
                  <a:lnTo>
                    <a:pt x="21315" y="129668"/>
                  </a:lnTo>
                  <a:lnTo>
                    <a:pt x="27496" y="105200"/>
                  </a:lnTo>
                  <a:lnTo>
                    <a:pt x="41889" y="59198"/>
                  </a:lnTo>
                  <a:lnTo>
                    <a:pt x="59116" y="17230"/>
                  </a:lnTo>
                  <a:lnTo>
                    <a:pt x="66758" y="4813"/>
                  </a:lnTo>
                  <a:lnTo>
                    <a:pt x="69786" y="1502"/>
                  </a:lnTo>
                  <a:lnTo>
                    <a:pt x="73214" y="0"/>
                  </a:lnTo>
                  <a:lnTo>
                    <a:pt x="80785" y="213"/>
                  </a:lnTo>
                  <a:lnTo>
                    <a:pt x="88857" y="4541"/>
                  </a:lnTo>
                  <a:lnTo>
                    <a:pt x="92982" y="7671"/>
                  </a:lnTo>
                  <a:lnTo>
                    <a:pt x="105533" y="28930"/>
                  </a:lnTo>
                  <a:lnTo>
                    <a:pt x="106440" y="47643"/>
                  </a:lnTo>
                  <a:lnTo>
                    <a:pt x="101433" y="67014"/>
                  </a:lnTo>
                  <a:lnTo>
                    <a:pt x="82854" y="98682"/>
                  </a:lnTo>
                  <a:lnTo>
                    <a:pt x="73448" y="112419"/>
                  </a:lnTo>
                  <a:lnTo>
                    <a:pt x="69720" y="121326"/>
                  </a:lnTo>
                  <a:lnTo>
                    <a:pt x="71472" y="121634"/>
                  </a:lnTo>
                  <a:lnTo>
                    <a:pt x="88460" y="125202"/>
                  </a:lnTo>
                  <a:lnTo>
                    <a:pt x="107565" y="137446"/>
                  </a:lnTo>
                  <a:lnTo>
                    <a:pt x="116514" y="150435"/>
                  </a:lnTo>
                  <a:lnTo>
                    <a:pt x="122138" y="165616"/>
                  </a:lnTo>
                  <a:lnTo>
                    <a:pt x="124637" y="181770"/>
                  </a:lnTo>
                  <a:lnTo>
                    <a:pt x="119303" y="210102"/>
                  </a:lnTo>
                  <a:lnTo>
                    <a:pt x="108797" y="226706"/>
                  </a:lnTo>
                  <a:lnTo>
                    <a:pt x="75685" y="254613"/>
                  </a:lnTo>
                  <a:lnTo>
                    <a:pt x="57660" y="262011"/>
                  </a:lnTo>
                  <a:lnTo>
                    <a:pt x="48902" y="263984"/>
                  </a:lnTo>
                  <a:lnTo>
                    <a:pt x="35409" y="262413"/>
                  </a:lnTo>
                  <a:lnTo>
                    <a:pt x="18688" y="255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76"/>
            <p:cNvSpPr/>
            <p:nvPr>
              <p:custDataLst>
                <p:tags r:id="rId94"/>
              </p:custDataLst>
            </p:nvPr>
          </p:nvSpPr>
          <p:spPr>
            <a:xfrm>
              <a:off x="9074150" y="2343150"/>
              <a:ext cx="107951" cy="615951"/>
            </a:xfrm>
            <a:custGeom>
              <a:avLst/>
              <a:gdLst/>
              <a:ahLst/>
              <a:cxnLst/>
              <a:rect l="0" t="0" r="0" b="0"/>
              <a:pathLst>
                <a:path w="107951" h="615951">
                  <a:moveTo>
                    <a:pt x="107950" y="0"/>
                  </a:moveTo>
                  <a:lnTo>
                    <a:pt x="107950" y="0"/>
                  </a:lnTo>
                  <a:lnTo>
                    <a:pt x="98516" y="23100"/>
                  </a:lnTo>
                  <a:lnTo>
                    <a:pt x="89946" y="66425"/>
                  </a:lnTo>
                  <a:lnTo>
                    <a:pt x="80192" y="108545"/>
                  </a:lnTo>
                  <a:lnTo>
                    <a:pt x="76744" y="133746"/>
                  </a:lnTo>
                  <a:lnTo>
                    <a:pt x="74447" y="161131"/>
                  </a:lnTo>
                  <a:lnTo>
                    <a:pt x="72916" y="189971"/>
                  </a:lnTo>
                  <a:lnTo>
                    <a:pt x="70481" y="220486"/>
                  </a:lnTo>
                  <a:lnTo>
                    <a:pt x="67449" y="252118"/>
                  </a:lnTo>
                  <a:lnTo>
                    <a:pt x="64015" y="284496"/>
                  </a:lnTo>
                  <a:lnTo>
                    <a:pt x="59610" y="316664"/>
                  </a:lnTo>
                  <a:lnTo>
                    <a:pt x="54556" y="348693"/>
                  </a:lnTo>
                  <a:lnTo>
                    <a:pt x="49071" y="380629"/>
                  </a:lnTo>
                  <a:lnTo>
                    <a:pt x="43299" y="411091"/>
                  </a:lnTo>
                  <a:lnTo>
                    <a:pt x="37333" y="440572"/>
                  </a:lnTo>
                  <a:lnTo>
                    <a:pt x="31238" y="469398"/>
                  </a:lnTo>
                  <a:lnTo>
                    <a:pt x="26469" y="494965"/>
                  </a:lnTo>
                  <a:lnTo>
                    <a:pt x="19290" y="540307"/>
                  </a:lnTo>
                  <a:lnTo>
                    <a:pt x="11865" y="574099"/>
                  </a:lnTo>
                  <a:lnTo>
                    <a:pt x="0" y="61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77"/>
            <p:cNvSpPr/>
            <p:nvPr>
              <p:custDataLst>
                <p:tags r:id="rId95"/>
              </p:custDataLst>
            </p:nvPr>
          </p:nvSpPr>
          <p:spPr>
            <a:xfrm>
              <a:off x="9221846" y="2472495"/>
              <a:ext cx="131705" cy="264356"/>
            </a:xfrm>
            <a:custGeom>
              <a:avLst/>
              <a:gdLst/>
              <a:ahLst/>
              <a:cxnLst/>
              <a:rect l="0" t="0" r="0" b="0"/>
              <a:pathLst>
                <a:path w="131705" h="264356">
                  <a:moveTo>
                    <a:pt x="74554" y="80205"/>
                  </a:moveTo>
                  <a:lnTo>
                    <a:pt x="74554" y="80205"/>
                  </a:lnTo>
                  <a:lnTo>
                    <a:pt x="71183" y="80205"/>
                  </a:lnTo>
                  <a:lnTo>
                    <a:pt x="67647" y="83968"/>
                  </a:lnTo>
                  <a:lnTo>
                    <a:pt x="46665" y="125395"/>
                  </a:lnTo>
                  <a:lnTo>
                    <a:pt x="31247" y="164856"/>
                  </a:lnTo>
                  <a:lnTo>
                    <a:pt x="17743" y="204064"/>
                  </a:lnTo>
                  <a:lnTo>
                    <a:pt x="0" y="247847"/>
                  </a:lnTo>
                  <a:lnTo>
                    <a:pt x="5582" y="240414"/>
                  </a:lnTo>
                  <a:lnTo>
                    <a:pt x="20818" y="202319"/>
                  </a:lnTo>
                  <a:lnTo>
                    <a:pt x="37467" y="156525"/>
                  </a:lnTo>
                  <a:lnTo>
                    <a:pt x="49603" y="118829"/>
                  </a:lnTo>
                  <a:lnTo>
                    <a:pt x="62054" y="80438"/>
                  </a:lnTo>
                  <a:lnTo>
                    <a:pt x="74643" y="45736"/>
                  </a:lnTo>
                  <a:lnTo>
                    <a:pt x="92924" y="12450"/>
                  </a:lnTo>
                  <a:lnTo>
                    <a:pt x="102945" y="1173"/>
                  </a:lnTo>
                  <a:lnTo>
                    <a:pt x="106182" y="0"/>
                  </a:lnTo>
                  <a:lnTo>
                    <a:pt x="108340" y="1335"/>
                  </a:lnTo>
                  <a:lnTo>
                    <a:pt x="109777" y="4342"/>
                  </a:lnTo>
                  <a:lnTo>
                    <a:pt x="112275" y="51627"/>
                  </a:lnTo>
                  <a:lnTo>
                    <a:pt x="113191" y="83731"/>
                  </a:lnTo>
                  <a:lnTo>
                    <a:pt x="115950" y="116815"/>
                  </a:lnTo>
                  <a:lnTo>
                    <a:pt x="119528" y="152215"/>
                  </a:lnTo>
                  <a:lnTo>
                    <a:pt x="123470" y="186998"/>
                  </a:lnTo>
                  <a:lnTo>
                    <a:pt x="128951" y="228264"/>
                  </a:lnTo>
                  <a:lnTo>
                    <a:pt x="131704" y="264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78"/>
            <p:cNvSpPr/>
            <p:nvPr>
              <p:custDataLst>
                <p:tags r:id="rId96"/>
              </p:custDataLst>
            </p:nvPr>
          </p:nvSpPr>
          <p:spPr>
            <a:xfrm>
              <a:off x="9271000" y="2603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7410" y="706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679"/>
            <p:cNvSpPr/>
            <p:nvPr>
              <p:custDataLst>
                <p:tags r:id="rId97"/>
              </p:custDataLst>
            </p:nvPr>
          </p:nvSpPr>
          <p:spPr>
            <a:xfrm>
              <a:off x="9423400" y="2390292"/>
              <a:ext cx="49139" cy="397359"/>
            </a:xfrm>
            <a:custGeom>
              <a:avLst/>
              <a:gdLst/>
              <a:ahLst/>
              <a:cxnLst/>
              <a:rect l="0" t="0" r="0" b="0"/>
              <a:pathLst>
                <a:path w="49139" h="3973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0" y="1562"/>
                  </a:lnTo>
                  <a:lnTo>
                    <a:pt x="26613" y="35778"/>
                  </a:lnTo>
                  <a:lnTo>
                    <a:pt x="35582" y="66617"/>
                  </a:lnTo>
                  <a:lnTo>
                    <a:pt x="42389" y="109016"/>
                  </a:lnTo>
                  <a:lnTo>
                    <a:pt x="45193" y="133163"/>
                  </a:lnTo>
                  <a:lnTo>
                    <a:pt x="47063" y="159139"/>
                  </a:lnTo>
                  <a:lnTo>
                    <a:pt x="48309" y="186334"/>
                  </a:lnTo>
                  <a:lnTo>
                    <a:pt x="49138" y="214342"/>
                  </a:lnTo>
                  <a:lnTo>
                    <a:pt x="47574" y="240775"/>
                  </a:lnTo>
                  <a:lnTo>
                    <a:pt x="44417" y="266158"/>
                  </a:lnTo>
                  <a:lnTo>
                    <a:pt x="33850" y="313647"/>
                  </a:lnTo>
                  <a:lnTo>
                    <a:pt x="17397" y="355920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680"/>
            <p:cNvSpPr/>
            <p:nvPr>
              <p:custDataLst>
                <p:tags r:id="rId98"/>
              </p:custDataLst>
            </p:nvPr>
          </p:nvSpPr>
          <p:spPr>
            <a:xfrm>
              <a:off x="9610529" y="2588475"/>
              <a:ext cx="117672" cy="21376"/>
            </a:xfrm>
            <a:custGeom>
              <a:avLst/>
              <a:gdLst/>
              <a:ahLst/>
              <a:cxnLst/>
              <a:rect l="0" t="0" r="0" b="0"/>
              <a:pathLst>
                <a:path w="117672" h="21376">
                  <a:moveTo>
                    <a:pt x="3371" y="21375"/>
                  </a:moveTo>
                  <a:lnTo>
                    <a:pt x="3371" y="21375"/>
                  </a:lnTo>
                  <a:lnTo>
                    <a:pt x="0" y="18004"/>
                  </a:lnTo>
                  <a:lnTo>
                    <a:pt x="417" y="17011"/>
                  </a:lnTo>
                  <a:lnTo>
                    <a:pt x="42325" y="3208"/>
                  </a:lnTo>
                  <a:lnTo>
                    <a:pt x="79823" y="0"/>
                  </a:lnTo>
                  <a:lnTo>
                    <a:pt x="117671" y="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81"/>
            <p:cNvSpPr/>
            <p:nvPr>
              <p:custDataLst>
                <p:tags r:id="rId99"/>
              </p:custDataLst>
            </p:nvPr>
          </p:nvSpPr>
          <p:spPr>
            <a:xfrm>
              <a:off x="9620250" y="26670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82"/>
            <p:cNvSpPr/>
            <p:nvPr>
              <p:custDataLst>
                <p:tags r:id="rId100"/>
              </p:custDataLst>
            </p:nvPr>
          </p:nvSpPr>
          <p:spPr>
            <a:xfrm>
              <a:off x="9916065" y="2428533"/>
              <a:ext cx="144061" cy="332976"/>
            </a:xfrm>
            <a:custGeom>
              <a:avLst/>
              <a:gdLst/>
              <a:ahLst/>
              <a:cxnLst/>
              <a:rect l="0" t="0" r="0" b="0"/>
              <a:pathLst>
                <a:path w="144061" h="332976">
                  <a:moveTo>
                    <a:pt x="47085" y="143217"/>
                  </a:moveTo>
                  <a:lnTo>
                    <a:pt x="47085" y="143217"/>
                  </a:lnTo>
                  <a:lnTo>
                    <a:pt x="29192" y="189670"/>
                  </a:lnTo>
                  <a:lnTo>
                    <a:pt x="16424" y="233767"/>
                  </a:lnTo>
                  <a:lnTo>
                    <a:pt x="7817" y="270706"/>
                  </a:lnTo>
                  <a:lnTo>
                    <a:pt x="0" y="313928"/>
                  </a:lnTo>
                  <a:lnTo>
                    <a:pt x="1906" y="332604"/>
                  </a:lnTo>
                  <a:lnTo>
                    <a:pt x="2148" y="332975"/>
                  </a:lnTo>
                  <a:lnTo>
                    <a:pt x="17802" y="289630"/>
                  </a:lnTo>
                  <a:lnTo>
                    <a:pt x="26100" y="248060"/>
                  </a:lnTo>
                  <a:lnTo>
                    <a:pt x="33290" y="209099"/>
                  </a:lnTo>
                  <a:lnTo>
                    <a:pt x="46834" y="162150"/>
                  </a:lnTo>
                  <a:lnTo>
                    <a:pt x="55384" y="136789"/>
                  </a:lnTo>
                  <a:lnTo>
                    <a:pt x="72409" y="89795"/>
                  </a:lnTo>
                  <a:lnTo>
                    <a:pt x="87973" y="50330"/>
                  </a:lnTo>
                  <a:lnTo>
                    <a:pt x="104671" y="17623"/>
                  </a:lnTo>
                  <a:lnTo>
                    <a:pt x="114070" y="6729"/>
                  </a:lnTo>
                  <a:lnTo>
                    <a:pt x="122953" y="1417"/>
                  </a:lnTo>
                  <a:lnTo>
                    <a:pt x="127297" y="0"/>
                  </a:lnTo>
                  <a:lnTo>
                    <a:pt x="130898" y="467"/>
                  </a:lnTo>
                  <a:lnTo>
                    <a:pt x="134005" y="2189"/>
                  </a:lnTo>
                  <a:lnTo>
                    <a:pt x="136782" y="4748"/>
                  </a:lnTo>
                  <a:lnTo>
                    <a:pt x="144060" y="21834"/>
                  </a:lnTo>
                  <a:lnTo>
                    <a:pt x="142866" y="38704"/>
                  </a:lnTo>
                  <a:lnTo>
                    <a:pt x="134261" y="64272"/>
                  </a:lnTo>
                  <a:lnTo>
                    <a:pt x="130602" y="71537"/>
                  </a:lnTo>
                  <a:lnTo>
                    <a:pt x="108598" y="91875"/>
                  </a:lnTo>
                  <a:lnTo>
                    <a:pt x="78835" y="11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83"/>
            <p:cNvSpPr/>
            <p:nvPr>
              <p:custDataLst>
                <p:tags r:id="rId101"/>
              </p:custDataLst>
            </p:nvPr>
          </p:nvSpPr>
          <p:spPr>
            <a:xfrm>
              <a:off x="10065893" y="2590800"/>
              <a:ext cx="106808" cy="147005"/>
            </a:xfrm>
            <a:custGeom>
              <a:avLst/>
              <a:gdLst/>
              <a:ahLst/>
              <a:cxnLst/>
              <a:rect l="0" t="0" r="0" b="0"/>
              <a:pathLst>
                <a:path w="106808" h="147005">
                  <a:moveTo>
                    <a:pt x="11557" y="76200"/>
                  </a:moveTo>
                  <a:lnTo>
                    <a:pt x="11557" y="76200"/>
                  </a:lnTo>
                  <a:lnTo>
                    <a:pt x="8186" y="69458"/>
                  </a:lnTo>
                  <a:lnTo>
                    <a:pt x="6488" y="67472"/>
                  </a:lnTo>
                  <a:lnTo>
                    <a:pt x="1430" y="63971"/>
                  </a:lnTo>
                  <a:lnTo>
                    <a:pt x="0" y="60652"/>
                  </a:lnTo>
                  <a:lnTo>
                    <a:pt x="324" y="59485"/>
                  </a:lnTo>
                  <a:lnTo>
                    <a:pt x="1247" y="58706"/>
                  </a:lnTo>
                  <a:lnTo>
                    <a:pt x="2568" y="58188"/>
                  </a:lnTo>
                  <a:lnTo>
                    <a:pt x="14537" y="60828"/>
                  </a:lnTo>
                  <a:lnTo>
                    <a:pt x="42616" y="74522"/>
                  </a:lnTo>
                  <a:lnTo>
                    <a:pt x="58756" y="87684"/>
                  </a:lnTo>
                  <a:lnTo>
                    <a:pt x="67812" y="102941"/>
                  </a:lnTo>
                  <a:lnTo>
                    <a:pt x="73627" y="132361"/>
                  </a:lnTo>
                  <a:lnTo>
                    <a:pt x="72692" y="137629"/>
                  </a:lnTo>
                  <a:lnTo>
                    <a:pt x="67891" y="145365"/>
                  </a:lnTo>
                  <a:lnTo>
                    <a:pt x="63929" y="147004"/>
                  </a:lnTo>
                  <a:lnTo>
                    <a:pt x="53884" y="146945"/>
                  </a:lnTo>
                  <a:lnTo>
                    <a:pt x="49653" y="145235"/>
                  </a:lnTo>
                  <a:lnTo>
                    <a:pt x="43069" y="139573"/>
                  </a:lnTo>
                  <a:lnTo>
                    <a:pt x="38768" y="114968"/>
                  </a:lnTo>
                  <a:lnTo>
                    <a:pt x="47607" y="77495"/>
                  </a:lnTo>
                  <a:lnTo>
                    <a:pt x="67001" y="45226"/>
                  </a:lnTo>
                  <a:lnTo>
                    <a:pt x="106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84"/>
            <p:cNvSpPr/>
            <p:nvPr>
              <p:custDataLst>
                <p:tags r:id="rId102"/>
              </p:custDataLst>
            </p:nvPr>
          </p:nvSpPr>
          <p:spPr>
            <a:xfrm>
              <a:off x="10333175" y="2483733"/>
              <a:ext cx="80826" cy="246768"/>
            </a:xfrm>
            <a:custGeom>
              <a:avLst/>
              <a:gdLst/>
              <a:ahLst/>
              <a:cxnLst/>
              <a:rect l="0" t="0" r="0" b="0"/>
              <a:pathLst>
                <a:path w="80826" h="246768">
                  <a:moveTo>
                    <a:pt x="80825" y="5467"/>
                  </a:moveTo>
                  <a:lnTo>
                    <a:pt x="80825" y="5467"/>
                  </a:lnTo>
                  <a:lnTo>
                    <a:pt x="70686" y="1103"/>
                  </a:lnTo>
                  <a:lnTo>
                    <a:pt x="63149" y="0"/>
                  </a:lnTo>
                  <a:lnTo>
                    <a:pt x="53214" y="3272"/>
                  </a:lnTo>
                  <a:lnTo>
                    <a:pt x="47601" y="6120"/>
                  </a:lnTo>
                  <a:lnTo>
                    <a:pt x="29588" y="30355"/>
                  </a:lnTo>
                  <a:lnTo>
                    <a:pt x="14216" y="74460"/>
                  </a:lnTo>
                  <a:lnTo>
                    <a:pt x="7006" y="107627"/>
                  </a:lnTo>
                  <a:lnTo>
                    <a:pt x="2155" y="141183"/>
                  </a:lnTo>
                  <a:lnTo>
                    <a:pt x="0" y="174911"/>
                  </a:lnTo>
                  <a:lnTo>
                    <a:pt x="5528" y="212149"/>
                  </a:lnTo>
                  <a:lnTo>
                    <a:pt x="2367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685"/>
            <p:cNvSpPr/>
            <p:nvPr>
              <p:custDataLst>
                <p:tags r:id="rId103"/>
              </p:custDataLst>
            </p:nvPr>
          </p:nvSpPr>
          <p:spPr>
            <a:xfrm>
              <a:off x="10433139" y="2473471"/>
              <a:ext cx="109496" cy="253567"/>
            </a:xfrm>
            <a:custGeom>
              <a:avLst/>
              <a:gdLst/>
              <a:ahLst/>
              <a:cxnLst/>
              <a:rect l="0" t="0" r="0" b="0"/>
              <a:pathLst>
                <a:path w="109496" h="253567">
                  <a:moveTo>
                    <a:pt x="44361" y="79229"/>
                  </a:moveTo>
                  <a:lnTo>
                    <a:pt x="44361" y="79229"/>
                  </a:lnTo>
                  <a:lnTo>
                    <a:pt x="40990" y="79229"/>
                  </a:lnTo>
                  <a:lnTo>
                    <a:pt x="37454" y="86755"/>
                  </a:lnTo>
                  <a:lnTo>
                    <a:pt x="22989" y="132693"/>
                  </a:lnTo>
                  <a:lnTo>
                    <a:pt x="15294" y="168918"/>
                  </a:lnTo>
                  <a:lnTo>
                    <a:pt x="8254" y="215322"/>
                  </a:lnTo>
                  <a:lnTo>
                    <a:pt x="912" y="253566"/>
                  </a:lnTo>
                  <a:lnTo>
                    <a:pt x="578" y="253309"/>
                  </a:lnTo>
                  <a:lnTo>
                    <a:pt x="0" y="235677"/>
                  </a:lnTo>
                  <a:lnTo>
                    <a:pt x="6680" y="201392"/>
                  </a:lnTo>
                  <a:lnTo>
                    <a:pt x="15619" y="163862"/>
                  </a:lnTo>
                  <a:lnTo>
                    <a:pt x="25945" y="120372"/>
                  </a:lnTo>
                  <a:lnTo>
                    <a:pt x="35234" y="77524"/>
                  </a:lnTo>
                  <a:lnTo>
                    <a:pt x="48399" y="33960"/>
                  </a:lnTo>
                  <a:lnTo>
                    <a:pt x="61237" y="9920"/>
                  </a:lnTo>
                  <a:lnTo>
                    <a:pt x="67853" y="2564"/>
                  </a:lnTo>
                  <a:lnTo>
                    <a:pt x="70607" y="602"/>
                  </a:lnTo>
                  <a:lnTo>
                    <a:pt x="73852" y="0"/>
                  </a:lnTo>
                  <a:lnTo>
                    <a:pt x="81223" y="1212"/>
                  </a:lnTo>
                  <a:lnTo>
                    <a:pt x="93305" y="9233"/>
                  </a:lnTo>
                  <a:lnTo>
                    <a:pt x="99744" y="20368"/>
                  </a:lnTo>
                  <a:lnTo>
                    <a:pt x="102450" y="27288"/>
                  </a:lnTo>
                  <a:lnTo>
                    <a:pt x="102885" y="53883"/>
                  </a:lnTo>
                  <a:lnTo>
                    <a:pt x="95177" y="77363"/>
                  </a:lnTo>
                  <a:lnTo>
                    <a:pt x="80584" y="94355"/>
                  </a:lnTo>
                  <a:lnTo>
                    <a:pt x="57865" y="110450"/>
                  </a:lnTo>
                  <a:lnTo>
                    <a:pt x="67413" y="110822"/>
                  </a:lnTo>
                  <a:lnTo>
                    <a:pt x="76008" y="114672"/>
                  </a:lnTo>
                  <a:lnTo>
                    <a:pt x="96395" y="128642"/>
                  </a:lnTo>
                  <a:lnTo>
                    <a:pt x="104646" y="140466"/>
                  </a:lnTo>
                  <a:lnTo>
                    <a:pt x="107834" y="147570"/>
                  </a:lnTo>
                  <a:lnTo>
                    <a:pt x="109495" y="164871"/>
                  </a:lnTo>
                  <a:lnTo>
                    <a:pt x="108950" y="174424"/>
                  </a:lnTo>
                  <a:lnTo>
                    <a:pt x="102699" y="190682"/>
                  </a:lnTo>
                  <a:lnTo>
                    <a:pt x="85400" y="211736"/>
                  </a:lnTo>
                  <a:lnTo>
                    <a:pt x="64281" y="227616"/>
                  </a:lnTo>
                  <a:lnTo>
                    <a:pt x="57642" y="231070"/>
                  </a:lnTo>
                  <a:lnTo>
                    <a:pt x="44619" y="233027"/>
                  </a:lnTo>
                  <a:lnTo>
                    <a:pt x="25311" y="23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686"/>
            <p:cNvSpPr/>
            <p:nvPr>
              <p:custDataLst>
                <p:tags r:id="rId104"/>
              </p:custDataLst>
            </p:nvPr>
          </p:nvSpPr>
          <p:spPr>
            <a:xfrm>
              <a:off x="10566400" y="2413000"/>
              <a:ext cx="119750" cy="317501"/>
            </a:xfrm>
            <a:custGeom>
              <a:avLst/>
              <a:gdLst/>
              <a:ahLst/>
              <a:cxnLst/>
              <a:rect l="0" t="0" r="0" b="0"/>
              <a:pathLst>
                <a:path w="119750" h="317501">
                  <a:moveTo>
                    <a:pt x="101600" y="0"/>
                  </a:moveTo>
                  <a:lnTo>
                    <a:pt x="101600" y="0"/>
                  </a:lnTo>
                  <a:lnTo>
                    <a:pt x="113809" y="24419"/>
                  </a:lnTo>
                  <a:lnTo>
                    <a:pt x="118623" y="57643"/>
                  </a:lnTo>
                  <a:lnTo>
                    <a:pt x="119749" y="88414"/>
                  </a:lnTo>
                  <a:lnTo>
                    <a:pt x="119544" y="123256"/>
                  </a:lnTo>
                  <a:lnTo>
                    <a:pt x="117101" y="159908"/>
                  </a:lnTo>
                  <a:lnTo>
                    <a:pt x="111780" y="197365"/>
                  </a:lnTo>
                  <a:lnTo>
                    <a:pt x="102598" y="233062"/>
                  </a:lnTo>
                  <a:lnTo>
                    <a:pt x="86757" y="263039"/>
                  </a:lnTo>
                  <a:lnTo>
                    <a:pt x="51262" y="296973"/>
                  </a:lnTo>
                  <a:lnTo>
                    <a:pt x="29367" y="30837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687"/>
            <p:cNvSpPr/>
            <p:nvPr>
              <p:custDataLst>
                <p:tags r:id="rId105"/>
              </p:custDataLst>
            </p:nvPr>
          </p:nvSpPr>
          <p:spPr>
            <a:xfrm>
              <a:off x="10737850" y="2641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88"/>
            <p:cNvSpPr/>
            <p:nvPr>
              <p:custDataLst>
                <p:tags r:id="rId106"/>
              </p:custDataLst>
            </p:nvPr>
          </p:nvSpPr>
          <p:spPr>
            <a:xfrm>
              <a:off x="10953790" y="2403479"/>
              <a:ext cx="123503" cy="347224"/>
            </a:xfrm>
            <a:custGeom>
              <a:avLst/>
              <a:gdLst/>
              <a:ahLst/>
              <a:cxnLst/>
              <a:rect l="0" t="0" r="0" b="0"/>
              <a:pathLst>
                <a:path w="123503" h="347224">
                  <a:moveTo>
                    <a:pt x="19010" y="123821"/>
                  </a:moveTo>
                  <a:lnTo>
                    <a:pt x="19010" y="123821"/>
                  </a:lnTo>
                  <a:lnTo>
                    <a:pt x="19010" y="120450"/>
                  </a:lnTo>
                  <a:lnTo>
                    <a:pt x="20891" y="116913"/>
                  </a:lnTo>
                  <a:lnTo>
                    <a:pt x="24477" y="112265"/>
                  </a:lnTo>
                  <a:lnTo>
                    <a:pt x="25282" y="151220"/>
                  </a:lnTo>
                  <a:lnTo>
                    <a:pt x="23443" y="183036"/>
                  </a:lnTo>
                  <a:lnTo>
                    <a:pt x="19570" y="219989"/>
                  </a:lnTo>
                  <a:lnTo>
                    <a:pt x="13144" y="257579"/>
                  </a:lnTo>
                  <a:lnTo>
                    <a:pt x="4964" y="304329"/>
                  </a:lnTo>
                  <a:lnTo>
                    <a:pt x="400" y="347223"/>
                  </a:lnTo>
                  <a:lnTo>
                    <a:pt x="254" y="346839"/>
                  </a:lnTo>
                  <a:lnTo>
                    <a:pt x="0" y="311966"/>
                  </a:lnTo>
                  <a:lnTo>
                    <a:pt x="5621" y="278467"/>
                  </a:lnTo>
                  <a:lnTo>
                    <a:pt x="15882" y="234886"/>
                  </a:lnTo>
                  <a:lnTo>
                    <a:pt x="22568" y="208448"/>
                  </a:lnTo>
                  <a:lnTo>
                    <a:pt x="29850" y="180239"/>
                  </a:lnTo>
                  <a:lnTo>
                    <a:pt x="38231" y="151555"/>
                  </a:lnTo>
                  <a:lnTo>
                    <a:pt x="47346" y="122555"/>
                  </a:lnTo>
                  <a:lnTo>
                    <a:pt x="56951" y="93343"/>
                  </a:lnTo>
                  <a:lnTo>
                    <a:pt x="73267" y="51479"/>
                  </a:lnTo>
                  <a:lnTo>
                    <a:pt x="96683" y="5169"/>
                  </a:lnTo>
                  <a:lnTo>
                    <a:pt x="99393" y="531"/>
                  </a:lnTo>
                  <a:lnTo>
                    <a:pt x="100115" y="0"/>
                  </a:lnTo>
                  <a:lnTo>
                    <a:pt x="100596" y="351"/>
                  </a:lnTo>
                  <a:lnTo>
                    <a:pt x="115291" y="39342"/>
                  </a:lnTo>
                  <a:lnTo>
                    <a:pt x="123502" y="74331"/>
                  </a:lnTo>
                  <a:lnTo>
                    <a:pt x="123305" y="98298"/>
                  </a:lnTo>
                  <a:lnTo>
                    <a:pt x="116166" y="120709"/>
                  </a:lnTo>
                  <a:lnTo>
                    <a:pt x="96870" y="146417"/>
                  </a:lnTo>
                  <a:lnTo>
                    <a:pt x="50760" y="17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89"/>
            <p:cNvSpPr/>
            <p:nvPr>
              <p:custDataLst>
                <p:tags r:id="rId107"/>
              </p:custDataLst>
            </p:nvPr>
          </p:nvSpPr>
          <p:spPr>
            <a:xfrm>
              <a:off x="11042650" y="2590800"/>
              <a:ext cx="95251" cy="131894"/>
            </a:xfrm>
            <a:custGeom>
              <a:avLst/>
              <a:gdLst/>
              <a:ahLst/>
              <a:cxnLst/>
              <a:rect l="0" t="0" r="0" b="0"/>
              <a:pathLst>
                <a:path w="95251" h="131894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5069" y="16672"/>
                  </a:lnTo>
                  <a:lnTo>
                    <a:pt x="8839" y="14465"/>
                  </a:lnTo>
                  <a:lnTo>
                    <a:pt x="14746" y="15366"/>
                  </a:lnTo>
                  <a:lnTo>
                    <a:pt x="18297" y="16594"/>
                  </a:lnTo>
                  <a:lnTo>
                    <a:pt x="36779" y="31806"/>
                  </a:lnTo>
                  <a:lnTo>
                    <a:pt x="53387" y="60930"/>
                  </a:lnTo>
                  <a:lnTo>
                    <a:pt x="60503" y="92999"/>
                  </a:lnTo>
                  <a:lnTo>
                    <a:pt x="58406" y="108596"/>
                  </a:lnTo>
                  <a:lnTo>
                    <a:pt x="49292" y="125310"/>
                  </a:lnTo>
                  <a:lnTo>
                    <a:pt x="45560" y="130107"/>
                  </a:lnTo>
                  <a:lnTo>
                    <a:pt x="41663" y="131893"/>
                  </a:lnTo>
                  <a:lnTo>
                    <a:pt x="37652" y="131673"/>
                  </a:lnTo>
                  <a:lnTo>
                    <a:pt x="33568" y="130116"/>
                  </a:lnTo>
                  <a:lnTo>
                    <a:pt x="27149" y="122740"/>
                  </a:lnTo>
                  <a:lnTo>
                    <a:pt x="24449" y="117810"/>
                  </a:lnTo>
                  <a:lnTo>
                    <a:pt x="25212" y="99162"/>
                  </a:lnTo>
                  <a:lnTo>
                    <a:pt x="31667" y="75116"/>
                  </a:lnTo>
                  <a:lnTo>
                    <a:pt x="43944" y="503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90"/>
            <p:cNvSpPr/>
            <p:nvPr>
              <p:custDataLst>
                <p:tags r:id="rId108"/>
              </p:custDataLst>
            </p:nvPr>
          </p:nvSpPr>
          <p:spPr>
            <a:xfrm>
              <a:off x="11291778" y="2432835"/>
              <a:ext cx="131873" cy="278616"/>
            </a:xfrm>
            <a:custGeom>
              <a:avLst/>
              <a:gdLst/>
              <a:ahLst/>
              <a:cxnLst/>
              <a:rect l="0" t="0" r="0" b="0"/>
              <a:pathLst>
                <a:path w="131873" h="278616">
                  <a:moveTo>
                    <a:pt x="131872" y="18265"/>
                  </a:moveTo>
                  <a:lnTo>
                    <a:pt x="131872" y="18265"/>
                  </a:lnTo>
                  <a:lnTo>
                    <a:pt x="126803" y="5173"/>
                  </a:lnTo>
                  <a:lnTo>
                    <a:pt x="123033" y="1863"/>
                  </a:lnTo>
                  <a:lnTo>
                    <a:pt x="110203" y="0"/>
                  </a:lnTo>
                  <a:lnTo>
                    <a:pt x="97075" y="5208"/>
                  </a:lnTo>
                  <a:lnTo>
                    <a:pt x="81130" y="17401"/>
                  </a:lnTo>
                  <a:lnTo>
                    <a:pt x="52319" y="54149"/>
                  </a:lnTo>
                  <a:lnTo>
                    <a:pt x="31839" y="89482"/>
                  </a:lnTo>
                  <a:lnTo>
                    <a:pt x="14740" y="128704"/>
                  </a:lnTo>
                  <a:lnTo>
                    <a:pt x="2909" y="168949"/>
                  </a:lnTo>
                  <a:lnTo>
                    <a:pt x="0" y="208002"/>
                  </a:lnTo>
                  <a:lnTo>
                    <a:pt x="9073" y="252205"/>
                  </a:lnTo>
                  <a:lnTo>
                    <a:pt x="17572" y="27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91"/>
            <p:cNvSpPr/>
            <p:nvPr>
              <p:custDataLst>
                <p:tags r:id="rId109"/>
              </p:custDataLst>
            </p:nvPr>
          </p:nvSpPr>
          <p:spPr>
            <a:xfrm>
              <a:off x="11418661" y="2487143"/>
              <a:ext cx="131990" cy="211878"/>
            </a:xfrm>
            <a:custGeom>
              <a:avLst/>
              <a:gdLst/>
              <a:ahLst/>
              <a:cxnLst/>
              <a:rect l="0" t="0" r="0" b="0"/>
              <a:pathLst>
                <a:path w="131990" h="211878">
                  <a:moveTo>
                    <a:pt x="62139" y="59207"/>
                  </a:moveTo>
                  <a:lnTo>
                    <a:pt x="62139" y="59207"/>
                  </a:lnTo>
                  <a:lnTo>
                    <a:pt x="58769" y="55836"/>
                  </a:lnTo>
                  <a:lnTo>
                    <a:pt x="57070" y="56254"/>
                  </a:lnTo>
                  <a:lnTo>
                    <a:pt x="53300" y="60482"/>
                  </a:lnTo>
                  <a:lnTo>
                    <a:pt x="36134" y="105070"/>
                  </a:lnTo>
                  <a:lnTo>
                    <a:pt x="23859" y="144763"/>
                  </a:lnTo>
                  <a:lnTo>
                    <a:pt x="10440" y="189780"/>
                  </a:lnTo>
                  <a:lnTo>
                    <a:pt x="3233" y="208510"/>
                  </a:lnTo>
                  <a:lnTo>
                    <a:pt x="1702" y="210954"/>
                  </a:lnTo>
                  <a:lnTo>
                    <a:pt x="682" y="211877"/>
                  </a:lnTo>
                  <a:lnTo>
                    <a:pt x="0" y="211787"/>
                  </a:lnTo>
                  <a:lnTo>
                    <a:pt x="26156" y="166868"/>
                  </a:lnTo>
                  <a:lnTo>
                    <a:pt x="49988" y="121602"/>
                  </a:lnTo>
                  <a:lnTo>
                    <a:pt x="71555" y="81529"/>
                  </a:lnTo>
                  <a:lnTo>
                    <a:pt x="93370" y="45374"/>
                  </a:lnTo>
                  <a:lnTo>
                    <a:pt x="122635" y="2147"/>
                  </a:lnTo>
                  <a:lnTo>
                    <a:pt x="125753" y="0"/>
                  </a:lnTo>
                  <a:lnTo>
                    <a:pt x="127830" y="686"/>
                  </a:lnTo>
                  <a:lnTo>
                    <a:pt x="129216" y="3260"/>
                  </a:lnTo>
                  <a:lnTo>
                    <a:pt x="131441" y="39218"/>
                  </a:lnTo>
                  <a:lnTo>
                    <a:pt x="131826" y="81820"/>
                  </a:lnTo>
                  <a:lnTo>
                    <a:pt x="131942" y="120470"/>
                  </a:lnTo>
                  <a:lnTo>
                    <a:pt x="131985" y="165622"/>
                  </a:lnTo>
                  <a:lnTo>
                    <a:pt x="131989" y="173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92"/>
            <p:cNvSpPr/>
            <p:nvPr>
              <p:custDataLst>
                <p:tags r:id="rId110"/>
              </p:custDataLst>
            </p:nvPr>
          </p:nvSpPr>
          <p:spPr>
            <a:xfrm>
              <a:off x="11442700" y="2565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53463" y="58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693"/>
            <p:cNvSpPr/>
            <p:nvPr>
              <p:custDataLst>
                <p:tags r:id="rId111"/>
              </p:custDataLst>
            </p:nvPr>
          </p:nvSpPr>
          <p:spPr>
            <a:xfrm>
              <a:off x="11650285" y="2317750"/>
              <a:ext cx="71816" cy="501651"/>
            </a:xfrm>
            <a:custGeom>
              <a:avLst/>
              <a:gdLst/>
              <a:ahLst/>
              <a:cxnLst/>
              <a:rect l="0" t="0" r="0" b="0"/>
              <a:pathLst>
                <a:path w="71816" h="501651">
                  <a:moveTo>
                    <a:pt x="71815" y="0"/>
                  </a:moveTo>
                  <a:lnTo>
                    <a:pt x="71815" y="0"/>
                  </a:lnTo>
                  <a:lnTo>
                    <a:pt x="71110" y="34637"/>
                  </a:lnTo>
                  <a:lnTo>
                    <a:pt x="68445" y="67135"/>
                  </a:lnTo>
                  <a:lnTo>
                    <a:pt x="63026" y="110741"/>
                  </a:lnTo>
                  <a:lnTo>
                    <a:pt x="59606" y="135211"/>
                  </a:lnTo>
                  <a:lnTo>
                    <a:pt x="54504" y="162107"/>
                  </a:lnTo>
                  <a:lnTo>
                    <a:pt x="48279" y="190622"/>
                  </a:lnTo>
                  <a:lnTo>
                    <a:pt x="41308" y="220214"/>
                  </a:lnTo>
                  <a:lnTo>
                    <a:pt x="35249" y="249821"/>
                  </a:lnTo>
                  <a:lnTo>
                    <a:pt x="29799" y="279436"/>
                  </a:lnTo>
                  <a:lnTo>
                    <a:pt x="24755" y="309057"/>
                  </a:lnTo>
                  <a:lnTo>
                    <a:pt x="19980" y="337272"/>
                  </a:lnTo>
                  <a:lnTo>
                    <a:pt x="15387" y="364548"/>
                  </a:lnTo>
                  <a:lnTo>
                    <a:pt x="10914" y="391199"/>
                  </a:lnTo>
                  <a:lnTo>
                    <a:pt x="4059" y="433981"/>
                  </a:lnTo>
                  <a:lnTo>
                    <a:pt x="0" y="476426"/>
                  </a:lnTo>
                  <a:lnTo>
                    <a:pt x="1965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94"/>
            <p:cNvSpPr/>
            <p:nvPr>
              <p:custDataLst>
                <p:tags r:id="rId112"/>
              </p:custDataLst>
            </p:nvPr>
          </p:nvSpPr>
          <p:spPr>
            <a:xfrm>
              <a:off x="11766550" y="2514600"/>
              <a:ext cx="38101" cy="184151"/>
            </a:xfrm>
            <a:custGeom>
              <a:avLst/>
              <a:gdLst/>
              <a:ahLst/>
              <a:cxnLst/>
              <a:rect l="0" t="0" r="0" b="0"/>
              <a:pathLst>
                <a:path w="38101" h="184151">
                  <a:moveTo>
                    <a:pt x="38100" y="0"/>
                  </a:moveTo>
                  <a:lnTo>
                    <a:pt x="38100" y="0"/>
                  </a:lnTo>
                  <a:lnTo>
                    <a:pt x="27960" y="36898"/>
                  </a:lnTo>
                  <a:lnTo>
                    <a:pt x="20423" y="68610"/>
                  </a:lnTo>
                  <a:lnTo>
                    <a:pt x="14250" y="101990"/>
                  </a:lnTo>
                  <a:lnTo>
                    <a:pt x="6809" y="14687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95"/>
            <p:cNvSpPr/>
            <p:nvPr>
              <p:custDataLst>
                <p:tags r:id="rId113"/>
              </p:custDataLst>
            </p:nvPr>
          </p:nvSpPr>
          <p:spPr>
            <a:xfrm>
              <a:off x="11791950" y="2461065"/>
              <a:ext cx="93734" cy="250315"/>
            </a:xfrm>
            <a:custGeom>
              <a:avLst/>
              <a:gdLst/>
              <a:ahLst/>
              <a:cxnLst/>
              <a:rect l="0" t="0" r="0" b="0"/>
              <a:pathLst>
                <a:path w="93734" h="250315">
                  <a:moveTo>
                    <a:pt x="0" y="85285"/>
                  </a:moveTo>
                  <a:lnTo>
                    <a:pt x="0" y="85285"/>
                  </a:lnTo>
                  <a:lnTo>
                    <a:pt x="8789" y="40696"/>
                  </a:lnTo>
                  <a:lnTo>
                    <a:pt x="19772" y="14688"/>
                  </a:lnTo>
                  <a:lnTo>
                    <a:pt x="23766" y="8587"/>
                  </a:lnTo>
                  <a:lnTo>
                    <a:pt x="28543" y="4520"/>
                  </a:lnTo>
                  <a:lnTo>
                    <a:pt x="39498" y="0"/>
                  </a:lnTo>
                  <a:lnTo>
                    <a:pt x="51423" y="1755"/>
                  </a:lnTo>
                  <a:lnTo>
                    <a:pt x="76321" y="14379"/>
                  </a:lnTo>
                  <a:lnTo>
                    <a:pt x="91915" y="29704"/>
                  </a:lnTo>
                  <a:lnTo>
                    <a:pt x="93733" y="36236"/>
                  </a:lnTo>
                  <a:lnTo>
                    <a:pt x="91988" y="51021"/>
                  </a:lnTo>
                  <a:lnTo>
                    <a:pt x="82745" y="65117"/>
                  </a:lnTo>
                  <a:lnTo>
                    <a:pt x="61675" y="83072"/>
                  </a:lnTo>
                  <a:lnTo>
                    <a:pt x="28545" y="102580"/>
                  </a:lnTo>
                  <a:lnTo>
                    <a:pt x="29613" y="103165"/>
                  </a:lnTo>
                  <a:lnTo>
                    <a:pt x="57370" y="109302"/>
                  </a:lnTo>
                  <a:lnTo>
                    <a:pt x="66891" y="113128"/>
                  </a:lnTo>
                  <a:lnTo>
                    <a:pt x="80183" y="125990"/>
                  </a:lnTo>
                  <a:lnTo>
                    <a:pt x="85025" y="139124"/>
                  </a:lnTo>
                  <a:lnTo>
                    <a:pt x="86317" y="146578"/>
                  </a:lnTo>
                  <a:lnTo>
                    <a:pt x="81393" y="177294"/>
                  </a:lnTo>
                  <a:lnTo>
                    <a:pt x="67626" y="209835"/>
                  </a:lnTo>
                  <a:lnTo>
                    <a:pt x="43400" y="235078"/>
                  </a:lnTo>
                  <a:lnTo>
                    <a:pt x="23992" y="249220"/>
                  </a:lnTo>
                  <a:lnTo>
                    <a:pt x="18816" y="250314"/>
                  </a:lnTo>
                  <a:lnTo>
                    <a:pt x="13956" y="249632"/>
                  </a:lnTo>
                  <a:lnTo>
                    <a:pt x="0" y="244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696"/>
            <p:cNvSpPr/>
            <p:nvPr>
              <p:custDataLst>
                <p:tags r:id="rId114"/>
              </p:custDataLst>
            </p:nvPr>
          </p:nvSpPr>
          <p:spPr>
            <a:xfrm>
              <a:off x="11887200" y="2387600"/>
              <a:ext cx="124971" cy="361951"/>
            </a:xfrm>
            <a:custGeom>
              <a:avLst/>
              <a:gdLst/>
              <a:ahLst/>
              <a:cxnLst/>
              <a:rect l="0" t="0" r="0" b="0"/>
              <a:pathLst>
                <a:path w="124971" h="361951">
                  <a:moveTo>
                    <a:pt x="107950" y="0"/>
                  </a:moveTo>
                  <a:lnTo>
                    <a:pt x="107950" y="0"/>
                  </a:lnTo>
                  <a:lnTo>
                    <a:pt x="111320" y="3371"/>
                  </a:lnTo>
                  <a:lnTo>
                    <a:pt x="120158" y="22322"/>
                  </a:lnTo>
                  <a:lnTo>
                    <a:pt x="124970" y="63764"/>
                  </a:lnTo>
                  <a:lnTo>
                    <a:pt x="122334" y="105715"/>
                  </a:lnTo>
                  <a:lnTo>
                    <a:pt x="119658" y="129744"/>
                  </a:lnTo>
                  <a:lnTo>
                    <a:pt x="115050" y="154229"/>
                  </a:lnTo>
                  <a:lnTo>
                    <a:pt x="109155" y="179019"/>
                  </a:lnTo>
                  <a:lnTo>
                    <a:pt x="102403" y="204013"/>
                  </a:lnTo>
                  <a:lnTo>
                    <a:pt x="93668" y="228436"/>
                  </a:lnTo>
                  <a:lnTo>
                    <a:pt x="83614" y="252480"/>
                  </a:lnTo>
                  <a:lnTo>
                    <a:pt x="59739" y="296363"/>
                  </a:lnTo>
                  <a:lnTo>
                    <a:pt x="20209" y="34063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102"/>
          <p:cNvGrpSpPr/>
          <p:nvPr/>
        </p:nvGrpSpPr>
        <p:grpSpPr>
          <a:xfrm>
            <a:off x="5310443" y="2482850"/>
            <a:ext cx="1896808" cy="498850"/>
            <a:chOff x="5310443" y="2482850"/>
            <a:chExt cx="1896808" cy="498850"/>
          </a:xfrm>
        </p:grpSpPr>
        <p:sp>
          <p:nvSpPr>
            <p:cNvPr id="515" name="SMARTInkShape-697"/>
            <p:cNvSpPr/>
            <p:nvPr>
              <p:custDataLst>
                <p:tags r:id="rId72"/>
              </p:custDataLst>
            </p:nvPr>
          </p:nvSpPr>
          <p:spPr>
            <a:xfrm>
              <a:off x="5310443" y="2577567"/>
              <a:ext cx="119511" cy="404133"/>
            </a:xfrm>
            <a:custGeom>
              <a:avLst/>
              <a:gdLst/>
              <a:ahLst/>
              <a:cxnLst/>
              <a:rect l="0" t="0" r="0" b="0"/>
              <a:pathLst>
                <a:path w="119511" h="404133">
                  <a:moveTo>
                    <a:pt x="10857" y="171983"/>
                  </a:moveTo>
                  <a:lnTo>
                    <a:pt x="10857" y="171983"/>
                  </a:lnTo>
                  <a:lnTo>
                    <a:pt x="7486" y="178725"/>
                  </a:lnTo>
                  <a:lnTo>
                    <a:pt x="9459" y="215335"/>
                  </a:lnTo>
                  <a:lnTo>
                    <a:pt x="11148" y="259460"/>
                  </a:lnTo>
                  <a:lnTo>
                    <a:pt x="14044" y="291765"/>
                  </a:lnTo>
                  <a:lnTo>
                    <a:pt x="15801" y="324938"/>
                  </a:lnTo>
                  <a:lnTo>
                    <a:pt x="16790" y="367821"/>
                  </a:lnTo>
                  <a:lnTo>
                    <a:pt x="17181" y="404132"/>
                  </a:lnTo>
                  <a:lnTo>
                    <a:pt x="13829" y="392619"/>
                  </a:lnTo>
                  <a:lnTo>
                    <a:pt x="10033" y="349778"/>
                  </a:lnTo>
                  <a:lnTo>
                    <a:pt x="4376" y="312622"/>
                  </a:lnTo>
                  <a:lnTo>
                    <a:pt x="2303" y="289025"/>
                  </a:lnTo>
                  <a:lnTo>
                    <a:pt x="921" y="262711"/>
                  </a:lnTo>
                  <a:lnTo>
                    <a:pt x="0" y="234585"/>
                  </a:lnTo>
                  <a:lnTo>
                    <a:pt x="1502" y="205251"/>
                  </a:lnTo>
                  <a:lnTo>
                    <a:pt x="4620" y="175112"/>
                  </a:lnTo>
                  <a:lnTo>
                    <a:pt x="8816" y="144435"/>
                  </a:lnTo>
                  <a:lnTo>
                    <a:pt x="14435" y="117634"/>
                  </a:lnTo>
                  <a:lnTo>
                    <a:pt x="28205" y="70923"/>
                  </a:lnTo>
                  <a:lnTo>
                    <a:pt x="45082" y="29150"/>
                  </a:lnTo>
                  <a:lnTo>
                    <a:pt x="59020" y="10110"/>
                  </a:lnTo>
                  <a:lnTo>
                    <a:pt x="78828" y="0"/>
                  </a:lnTo>
                  <a:lnTo>
                    <a:pt x="85099" y="883"/>
                  </a:lnTo>
                  <a:lnTo>
                    <a:pt x="90690" y="4294"/>
                  </a:lnTo>
                  <a:lnTo>
                    <a:pt x="95829" y="9390"/>
                  </a:lnTo>
                  <a:lnTo>
                    <a:pt x="109804" y="36789"/>
                  </a:lnTo>
                  <a:lnTo>
                    <a:pt x="119510" y="68347"/>
                  </a:lnTo>
                  <a:lnTo>
                    <a:pt x="117002" y="91350"/>
                  </a:lnTo>
                  <a:lnTo>
                    <a:pt x="107422" y="114979"/>
                  </a:lnTo>
                  <a:lnTo>
                    <a:pt x="80783" y="147410"/>
                  </a:lnTo>
                  <a:lnTo>
                    <a:pt x="55811" y="166236"/>
                  </a:lnTo>
                  <a:lnTo>
                    <a:pt x="33894" y="174603"/>
                  </a:lnTo>
                  <a:lnTo>
                    <a:pt x="4507" y="17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98"/>
            <p:cNvSpPr/>
            <p:nvPr>
              <p:custDataLst>
                <p:tags r:id="rId73"/>
              </p:custDataLst>
            </p:nvPr>
          </p:nvSpPr>
          <p:spPr>
            <a:xfrm>
              <a:off x="5403850" y="2794000"/>
              <a:ext cx="133351" cy="179705"/>
            </a:xfrm>
            <a:custGeom>
              <a:avLst/>
              <a:gdLst/>
              <a:ahLst/>
              <a:cxnLst/>
              <a:rect l="0" t="0" r="0" b="0"/>
              <a:pathLst>
                <a:path w="133351" h="179705">
                  <a:moveTo>
                    <a:pt x="0" y="38100"/>
                  </a:moveTo>
                  <a:lnTo>
                    <a:pt x="0" y="38100"/>
                  </a:lnTo>
                  <a:lnTo>
                    <a:pt x="10139" y="33736"/>
                  </a:lnTo>
                  <a:lnTo>
                    <a:pt x="17676" y="32633"/>
                  </a:lnTo>
                  <a:lnTo>
                    <a:pt x="36595" y="38753"/>
                  </a:lnTo>
                  <a:lnTo>
                    <a:pt x="50131" y="51325"/>
                  </a:lnTo>
                  <a:lnTo>
                    <a:pt x="62497" y="70084"/>
                  </a:lnTo>
                  <a:lnTo>
                    <a:pt x="72696" y="94883"/>
                  </a:lnTo>
                  <a:lnTo>
                    <a:pt x="74408" y="120487"/>
                  </a:lnTo>
                  <a:lnTo>
                    <a:pt x="64008" y="164676"/>
                  </a:lnTo>
                  <a:lnTo>
                    <a:pt x="58317" y="175495"/>
                  </a:lnTo>
                  <a:lnTo>
                    <a:pt x="55811" y="178380"/>
                  </a:lnTo>
                  <a:lnTo>
                    <a:pt x="53435" y="179598"/>
                  </a:lnTo>
                  <a:lnTo>
                    <a:pt x="51145" y="179704"/>
                  </a:lnTo>
                  <a:lnTo>
                    <a:pt x="48914" y="179069"/>
                  </a:lnTo>
                  <a:lnTo>
                    <a:pt x="46434" y="168956"/>
                  </a:lnTo>
                  <a:lnTo>
                    <a:pt x="46743" y="150586"/>
                  </a:lnTo>
                  <a:lnTo>
                    <a:pt x="56261" y="109216"/>
                  </a:lnTo>
                  <a:lnTo>
                    <a:pt x="76329" y="67481"/>
                  </a:lnTo>
                  <a:lnTo>
                    <a:pt x="108393" y="270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99"/>
            <p:cNvSpPr/>
            <p:nvPr>
              <p:custDataLst>
                <p:tags r:id="rId74"/>
              </p:custDataLst>
            </p:nvPr>
          </p:nvSpPr>
          <p:spPr>
            <a:xfrm>
              <a:off x="5692011" y="2587098"/>
              <a:ext cx="118240" cy="384703"/>
            </a:xfrm>
            <a:custGeom>
              <a:avLst/>
              <a:gdLst/>
              <a:ahLst/>
              <a:cxnLst/>
              <a:rect l="0" t="0" r="0" b="0"/>
              <a:pathLst>
                <a:path w="118240" h="384703">
                  <a:moveTo>
                    <a:pt x="118239" y="16402"/>
                  </a:moveTo>
                  <a:lnTo>
                    <a:pt x="118239" y="16402"/>
                  </a:lnTo>
                  <a:lnTo>
                    <a:pt x="114868" y="6289"/>
                  </a:lnTo>
                  <a:lnTo>
                    <a:pt x="112464" y="3310"/>
                  </a:lnTo>
                  <a:lnTo>
                    <a:pt x="106030" y="0"/>
                  </a:lnTo>
                  <a:lnTo>
                    <a:pt x="84361" y="4878"/>
                  </a:lnTo>
                  <a:lnTo>
                    <a:pt x="65553" y="22805"/>
                  </a:lnTo>
                  <a:lnTo>
                    <a:pt x="37012" y="68394"/>
                  </a:lnTo>
                  <a:lnTo>
                    <a:pt x="21460" y="109360"/>
                  </a:lnTo>
                  <a:lnTo>
                    <a:pt x="16325" y="134112"/>
                  </a:lnTo>
                  <a:lnTo>
                    <a:pt x="12197" y="160492"/>
                  </a:lnTo>
                  <a:lnTo>
                    <a:pt x="8738" y="186545"/>
                  </a:lnTo>
                  <a:lnTo>
                    <a:pt x="5727" y="212381"/>
                  </a:lnTo>
                  <a:lnTo>
                    <a:pt x="3015" y="238071"/>
                  </a:lnTo>
                  <a:lnTo>
                    <a:pt x="0" y="285431"/>
                  </a:lnTo>
                  <a:lnTo>
                    <a:pt x="1483" y="326470"/>
                  </a:lnTo>
                  <a:lnTo>
                    <a:pt x="22989" y="38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700"/>
            <p:cNvSpPr/>
            <p:nvPr>
              <p:custDataLst>
                <p:tags r:id="rId75"/>
              </p:custDataLst>
            </p:nvPr>
          </p:nvSpPr>
          <p:spPr>
            <a:xfrm>
              <a:off x="5867718" y="2632729"/>
              <a:ext cx="126683" cy="300540"/>
            </a:xfrm>
            <a:custGeom>
              <a:avLst/>
              <a:gdLst/>
              <a:ahLst/>
              <a:cxnLst/>
              <a:rect l="0" t="0" r="0" b="0"/>
              <a:pathLst>
                <a:path w="126683" h="300540">
                  <a:moveTo>
                    <a:pt x="44132" y="110471"/>
                  </a:moveTo>
                  <a:lnTo>
                    <a:pt x="44132" y="110471"/>
                  </a:lnTo>
                  <a:lnTo>
                    <a:pt x="30317" y="145627"/>
                  </a:lnTo>
                  <a:lnTo>
                    <a:pt x="18403" y="187680"/>
                  </a:lnTo>
                  <a:lnTo>
                    <a:pt x="7815" y="231420"/>
                  </a:lnTo>
                  <a:lnTo>
                    <a:pt x="2092" y="271896"/>
                  </a:lnTo>
                  <a:lnTo>
                    <a:pt x="158" y="300324"/>
                  </a:lnTo>
                  <a:lnTo>
                    <a:pt x="0" y="300539"/>
                  </a:lnTo>
                  <a:lnTo>
                    <a:pt x="3095" y="266707"/>
                  </a:lnTo>
                  <a:lnTo>
                    <a:pt x="6607" y="233297"/>
                  </a:lnTo>
                  <a:lnTo>
                    <a:pt x="13343" y="189049"/>
                  </a:lnTo>
                  <a:lnTo>
                    <a:pt x="20078" y="161445"/>
                  </a:lnTo>
                  <a:lnTo>
                    <a:pt x="28097" y="131754"/>
                  </a:lnTo>
                  <a:lnTo>
                    <a:pt x="38380" y="104904"/>
                  </a:lnTo>
                  <a:lnTo>
                    <a:pt x="50175" y="79948"/>
                  </a:lnTo>
                  <a:lnTo>
                    <a:pt x="73629" y="38344"/>
                  </a:lnTo>
                  <a:lnTo>
                    <a:pt x="98028" y="5844"/>
                  </a:lnTo>
                  <a:lnTo>
                    <a:pt x="104050" y="1914"/>
                  </a:lnTo>
                  <a:lnTo>
                    <a:pt x="109478" y="0"/>
                  </a:lnTo>
                  <a:lnTo>
                    <a:pt x="113801" y="2251"/>
                  </a:lnTo>
                  <a:lnTo>
                    <a:pt x="120486" y="14160"/>
                  </a:lnTo>
                  <a:lnTo>
                    <a:pt x="124846" y="54183"/>
                  </a:lnTo>
                  <a:lnTo>
                    <a:pt x="125866" y="92039"/>
                  </a:lnTo>
                  <a:lnTo>
                    <a:pt x="125614" y="134029"/>
                  </a:lnTo>
                  <a:lnTo>
                    <a:pt x="123150" y="176210"/>
                  </a:lnTo>
                  <a:lnTo>
                    <a:pt x="123466" y="212831"/>
                  </a:lnTo>
                  <a:lnTo>
                    <a:pt x="125729" y="255570"/>
                  </a:lnTo>
                  <a:lnTo>
                    <a:pt x="126682" y="288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701"/>
            <p:cNvSpPr/>
            <p:nvPr>
              <p:custDataLst>
                <p:tags r:id="rId76"/>
              </p:custDataLst>
            </p:nvPr>
          </p:nvSpPr>
          <p:spPr>
            <a:xfrm>
              <a:off x="5880100" y="27876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28156" y="16555"/>
                  </a:lnTo>
                  <a:lnTo>
                    <a:pt x="64708" y="898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702"/>
            <p:cNvSpPr/>
            <p:nvPr>
              <p:custDataLst>
                <p:tags r:id="rId77"/>
              </p:custDataLst>
            </p:nvPr>
          </p:nvSpPr>
          <p:spPr>
            <a:xfrm>
              <a:off x="6162264" y="2641935"/>
              <a:ext cx="176857" cy="266848"/>
            </a:xfrm>
            <a:custGeom>
              <a:avLst/>
              <a:gdLst/>
              <a:ahLst/>
              <a:cxnLst/>
              <a:rect l="0" t="0" r="0" b="0"/>
              <a:pathLst>
                <a:path w="176857" h="266848">
                  <a:moveTo>
                    <a:pt x="28986" y="94915"/>
                  </a:moveTo>
                  <a:lnTo>
                    <a:pt x="28986" y="94915"/>
                  </a:lnTo>
                  <a:lnTo>
                    <a:pt x="25615" y="98286"/>
                  </a:lnTo>
                  <a:lnTo>
                    <a:pt x="20147" y="110495"/>
                  </a:lnTo>
                  <a:lnTo>
                    <a:pt x="11979" y="149498"/>
                  </a:lnTo>
                  <a:lnTo>
                    <a:pt x="6386" y="189091"/>
                  </a:lnTo>
                  <a:lnTo>
                    <a:pt x="4415" y="227241"/>
                  </a:lnTo>
                  <a:lnTo>
                    <a:pt x="1869" y="262687"/>
                  </a:lnTo>
                  <a:lnTo>
                    <a:pt x="0" y="266847"/>
                  </a:lnTo>
                  <a:lnTo>
                    <a:pt x="1522" y="263992"/>
                  </a:lnTo>
                  <a:lnTo>
                    <a:pt x="5196" y="218475"/>
                  </a:lnTo>
                  <a:lnTo>
                    <a:pt x="9946" y="182286"/>
                  </a:lnTo>
                  <a:lnTo>
                    <a:pt x="14176" y="158807"/>
                  </a:lnTo>
                  <a:lnTo>
                    <a:pt x="19112" y="133276"/>
                  </a:lnTo>
                  <a:lnTo>
                    <a:pt x="26637" y="108495"/>
                  </a:lnTo>
                  <a:lnTo>
                    <a:pt x="35886" y="84213"/>
                  </a:lnTo>
                  <a:lnTo>
                    <a:pt x="54630" y="42181"/>
                  </a:lnTo>
                  <a:lnTo>
                    <a:pt x="73115" y="8734"/>
                  </a:lnTo>
                  <a:lnTo>
                    <a:pt x="82935" y="168"/>
                  </a:lnTo>
                  <a:lnTo>
                    <a:pt x="89647" y="0"/>
                  </a:lnTo>
                  <a:lnTo>
                    <a:pt x="106512" y="5458"/>
                  </a:lnTo>
                  <a:lnTo>
                    <a:pt x="139210" y="27174"/>
                  </a:lnTo>
                  <a:lnTo>
                    <a:pt x="165596" y="66063"/>
                  </a:lnTo>
                  <a:lnTo>
                    <a:pt x="174368" y="99025"/>
                  </a:lnTo>
                  <a:lnTo>
                    <a:pt x="176856" y="134136"/>
                  </a:lnTo>
                  <a:lnTo>
                    <a:pt x="173258" y="168556"/>
                  </a:lnTo>
                  <a:lnTo>
                    <a:pt x="169589" y="213544"/>
                  </a:lnTo>
                  <a:lnTo>
                    <a:pt x="168686" y="22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703"/>
            <p:cNvSpPr/>
            <p:nvPr>
              <p:custDataLst>
                <p:tags r:id="rId78"/>
              </p:custDataLst>
            </p:nvPr>
          </p:nvSpPr>
          <p:spPr>
            <a:xfrm>
              <a:off x="6497815" y="2686050"/>
              <a:ext cx="10936" cy="152401"/>
            </a:xfrm>
            <a:custGeom>
              <a:avLst/>
              <a:gdLst/>
              <a:ahLst/>
              <a:cxnLst/>
              <a:rect l="0" t="0" r="0" b="0"/>
              <a:pathLst>
                <a:path w="10936" h="152401">
                  <a:moveTo>
                    <a:pt x="10935" y="0"/>
                  </a:moveTo>
                  <a:lnTo>
                    <a:pt x="10935" y="0"/>
                  </a:lnTo>
                  <a:lnTo>
                    <a:pt x="4194" y="10113"/>
                  </a:lnTo>
                  <a:lnTo>
                    <a:pt x="0" y="39999"/>
                  </a:lnTo>
                  <a:lnTo>
                    <a:pt x="2129" y="80133"/>
                  </a:lnTo>
                  <a:lnTo>
                    <a:pt x="3858" y="123305"/>
                  </a:lnTo>
                  <a:lnTo>
                    <a:pt x="458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704"/>
            <p:cNvSpPr/>
            <p:nvPr>
              <p:custDataLst>
                <p:tags r:id="rId79"/>
              </p:custDataLst>
            </p:nvPr>
          </p:nvSpPr>
          <p:spPr>
            <a:xfrm>
              <a:off x="6489700" y="2594231"/>
              <a:ext cx="156360" cy="287321"/>
            </a:xfrm>
            <a:custGeom>
              <a:avLst/>
              <a:gdLst/>
              <a:ahLst/>
              <a:cxnLst/>
              <a:rect l="0" t="0" r="0" b="0"/>
              <a:pathLst>
                <a:path w="156360" h="287321">
                  <a:moveTo>
                    <a:pt x="0" y="136269"/>
                  </a:moveTo>
                  <a:lnTo>
                    <a:pt x="0" y="136269"/>
                  </a:lnTo>
                  <a:lnTo>
                    <a:pt x="7186" y="95007"/>
                  </a:lnTo>
                  <a:lnTo>
                    <a:pt x="25333" y="48784"/>
                  </a:lnTo>
                  <a:lnTo>
                    <a:pt x="45136" y="20507"/>
                  </a:lnTo>
                  <a:lnTo>
                    <a:pt x="60513" y="8149"/>
                  </a:lnTo>
                  <a:lnTo>
                    <a:pt x="76753" y="1715"/>
                  </a:lnTo>
                  <a:lnTo>
                    <a:pt x="85036" y="0"/>
                  </a:lnTo>
                  <a:lnTo>
                    <a:pt x="99882" y="1857"/>
                  </a:lnTo>
                  <a:lnTo>
                    <a:pt x="112831" y="8092"/>
                  </a:lnTo>
                  <a:lnTo>
                    <a:pt x="123289" y="17918"/>
                  </a:lnTo>
                  <a:lnTo>
                    <a:pt x="133740" y="38721"/>
                  </a:lnTo>
                  <a:lnTo>
                    <a:pt x="134315" y="45837"/>
                  </a:lnTo>
                  <a:lnTo>
                    <a:pt x="131190" y="59388"/>
                  </a:lnTo>
                  <a:lnTo>
                    <a:pt x="114757" y="82288"/>
                  </a:lnTo>
                  <a:lnTo>
                    <a:pt x="71501" y="121489"/>
                  </a:lnTo>
                  <a:lnTo>
                    <a:pt x="71655" y="122182"/>
                  </a:lnTo>
                  <a:lnTo>
                    <a:pt x="72465" y="122644"/>
                  </a:lnTo>
                  <a:lnTo>
                    <a:pt x="73709" y="122953"/>
                  </a:lnTo>
                  <a:lnTo>
                    <a:pt x="117980" y="146606"/>
                  </a:lnTo>
                  <a:lnTo>
                    <a:pt x="135221" y="160149"/>
                  </a:lnTo>
                  <a:lnTo>
                    <a:pt x="146647" y="177456"/>
                  </a:lnTo>
                  <a:lnTo>
                    <a:pt x="155163" y="205152"/>
                  </a:lnTo>
                  <a:lnTo>
                    <a:pt x="156359" y="213941"/>
                  </a:lnTo>
                  <a:lnTo>
                    <a:pt x="152043" y="231233"/>
                  </a:lnTo>
                  <a:lnTo>
                    <a:pt x="147927" y="239794"/>
                  </a:lnTo>
                  <a:lnTo>
                    <a:pt x="132068" y="254953"/>
                  </a:lnTo>
                  <a:lnTo>
                    <a:pt x="87392" y="281931"/>
                  </a:lnTo>
                  <a:lnTo>
                    <a:pt x="64712" y="287320"/>
                  </a:lnTo>
                  <a:lnTo>
                    <a:pt x="44283" y="286658"/>
                  </a:lnTo>
                  <a:lnTo>
                    <a:pt x="12700" y="275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705"/>
            <p:cNvSpPr/>
            <p:nvPr>
              <p:custDataLst>
                <p:tags r:id="rId80"/>
              </p:custDataLst>
            </p:nvPr>
          </p:nvSpPr>
          <p:spPr>
            <a:xfrm>
              <a:off x="6756400" y="2482850"/>
              <a:ext cx="83094" cy="342901"/>
            </a:xfrm>
            <a:custGeom>
              <a:avLst/>
              <a:gdLst/>
              <a:ahLst/>
              <a:cxnLst/>
              <a:rect l="0" t="0" r="0" b="0"/>
              <a:pathLst>
                <a:path w="83094" h="342901">
                  <a:moveTo>
                    <a:pt x="19050" y="0"/>
                  </a:moveTo>
                  <a:lnTo>
                    <a:pt x="19050" y="0"/>
                  </a:lnTo>
                  <a:lnTo>
                    <a:pt x="29894" y="706"/>
                  </a:lnTo>
                  <a:lnTo>
                    <a:pt x="40097" y="3371"/>
                  </a:lnTo>
                  <a:lnTo>
                    <a:pt x="51688" y="14434"/>
                  </a:lnTo>
                  <a:lnTo>
                    <a:pt x="57742" y="22322"/>
                  </a:lnTo>
                  <a:lnTo>
                    <a:pt x="68232" y="51784"/>
                  </a:lnTo>
                  <a:lnTo>
                    <a:pt x="76891" y="92865"/>
                  </a:lnTo>
                  <a:lnTo>
                    <a:pt x="80189" y="117649"/>
                  </a:lnTo>
                  <a:lnTo>
                    <a:pt x="83093" y="144049"/>
                  </a:lnTo>
                  <a:lnTo>
                    <a:pt x="80795" y="171527"/>
                  </a:lnTo>
                  <a:lnTo>
                    <a:pt x="75030" y="199724"/>
                  </a:lnTo>
                  <a:lnTo>
                    <a:pt x="66953" y="228399"/>
                  </a:lnTo>
                  <a:lnTo>
                    <a:pt x="55924" y="253866"/>
                  </a:lnTo>
                  <a:lnTo>
                    <a:pt x="28618" y="29909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706"/>
            <p:cNvSpPr/>
            <p:nvPr>
              <p:custDataLst>
                <p:tags r:id="rId81"/>
              </p:custDataLst>
            </p:nvPr>
          </p:nvSpPr>
          <p:spPr>
            <a:xfrm>
              <a:off x="7054850" y="27305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9943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707"/>
            <p:cNvSpPr/>
            <p:nvPr>
              <p:custDataLst>
                <p:tags r:id="rId82"/>
              </p:custDataLst>
            </p:nvPr>
          </p:nvSpPr>
          <p:spPr>
            <a:xfrm>
              <a:off x="7124700" y="2800350"/>
              <a:ext cx="82551" cy="11818"/>
            </a:xfrm>
            <a:custGeom>
              <a:avLst/>
              <a:gdLst/>
              <a:ahLst/>
              <a:cxnLst/>
              <a:rect l="0" t="0" r="0" b="0"/>
              <a:pathLst>
                <a:path w="825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6" y="10714"/>
                  </a:lnTo>
                  <a:lnTo>
                    <a:pt x="10113" y="11817"/>
                  </a:lnTo>
                  <a:lnTo>
                    <a:pt x="52411" y="567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103"/>
          <p:cNvGrpSpPr/>
          <p:nvPr/>
        </p:nvGrpSpPr>
        <p:grpSpPr>
          <a:xfrm>
            <a:off x="3741033" y="2587429"/>
            <a:ext cx="856368" cy="414559"/>
            <a:chOff x="3741033" y="2587429"/>
            <a:chExt cx="856368" cy="414559"/>
          </a:xfrm>
        </p:grpSpPr>
        <p:sp>
          <p:nvSpPr>
            <p:cNvPr id="527" name="SMARTInkShape-708"/>
            <p:cNvSpPr/>
            <p:nvPr>
              <p:custDataLst>
                <p:tags r:id="rId66"/>
              </p:custDataLst>
            </p:nvPr>
          </p:nvSpPr>
          <p:spPr>
            <a:xfrm>
              <a:off x="3741033" y="2800350"/>
              <a:ext cx="151518" cy="201638"/>
            </a:xfrm>
            <a:custGeom>
              <a:avLst/>
              <a:gdLst/>
              <a:ahLst/>
              <a:cxnLst/>
              <a:rect l="0" t="0" r="0" b="0"/>
              <a:pathLst>
                <a:path w="151518" h="201638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411" y="38688"/>
                  </a:lnTo>
                  <a:lnTo>
                    <a:pt x="8033" y="38178"/>
                  </a:lnTo>
                  <a:lnTo>
                    <a:pt x="20808" y="44865"/>
                  </a:lnTo>
                  <a:lnTo>
                    <a:pt x="44742" y="65896"/>
                  </a:lnTo>
                  <a:lnTo>
                    <a:pt x="73589" y="113336"/>
                  </a:lnTo>
                  <a:lnTo>
                    <a:pt x="87583" y="147254"/>
                  </a:lnTo>
                  <a:lnTo>
                    <a:pt x="91352" y="168927"/>
                  </a:lnTo>
                  <a:lnTo>
                    <a:pt x="89264" y="186557"/>
                  </a:lnTo>
                  <a:lnTo>
                    <a:pt x="86731" y="194221"/>
                  </a:lnTo>
                  <a:lnTo>
                    <a:pt x="83632" y="198625"/>
                  </a:lnTo>
                  <a:lnTo>
                    <a:pt x="80155" y="200855"/>
                  </a:lnTo>
                  <a:lnTo>
                    <a:pt x="76425" y="201637"/>
                  </a:lnTo>
                  <a:lnTo>
                    <a:pt x="72528" y="200747"/>
                  </a:lnTo>
                  <a:lnTo>
                    <a:pt x="64435" y="195995"/>
                  </a:lnTo>
                  <a:lnTo>
                    <a:pt x="58015" y="183535"/>
                  </a:lnTo>
                  <a:lnTo>
                    <a:pt x="52316" y="152923"/>
                  </a:lnTo>
                  <a:lnTo>
                    <a:pt x="53100" y="126527"/>
                  </a:lnTo>
                  <a:lnTo>
                    <a:pt x="66147" y="83899"/>
                  </a:lnTo>
                  <a:lnTo>
                    <a:pt x="88279" y="42812"/>
                  </a:lnTo>
                  <a:lnTo>
                    <a:pt x="116160" y="1738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709"/>
            <p:cNvSpPr/>
            <p:nvPr>
              <p:custDataLst>
                <p:tags r:id="rId67"/>
              </p:custDataLst>
            </p:nvPr>
          </p:nvSpPr>
          <p:spPr>
            <a:xfrm>
              <a:off x="3978046" y="2809679"/>
              <a:ext cx="130405" cy="180508"/>
            </a:xfrm>
            <a:custGeom>
              <a:avLst/>
              <a:gdLst/>
              <a:ahLst/>
              <a:cxnLst/>
              <a:rect l="0" t="0" r="0" b="0"/>
              <a:pathLst>
                <a:path w="130405" h="180508">
                  <a:moveTo>
                    <a:pt x="41504" y="3371"/>
                  </a:moveTo>
                  <a:lnTo>
                    <a:pt x="41504" y="3371"/>
                  </a:lnTo>
                  <a:lnTo>
                    <a:pt x="38133" y="3371"/>
                  </a:lnTo>
                  <a:lnTo>
                    <a:pt x="34596" y="1490"/>
                  </a:lnTo>
                  <a:lnTo>
                    <a:pt x="32666" y="0"/>
                  </a:lnTo>
                  <a:lnTo>
                    <a:pt x="30673" y="418"/>
                  </a:lnTo>
                  <a:lnTo>
                    <a:pt x="26577" y="4646"/>
                  </a:lnTo>
                  <a:lnTo>
                    <a:pt x="9182" y="43590"/>
                  </a:lnTo>
                  <a:lnTo>
                    <a:pt x="2444" y="64285"/>
                  </a:lnTo>
                  <a:lnTo>
                    <a:pt x="0" y="110183"/>
                  </a:lnTo>
                  <a:lnTo>
                    <a:pt x="6103" y="153430"/>
                  </a:lnTo>
                  <a:lnTo>
                    <a:pt x="15414" y="175225"/>
                  </a:lnTo>
                  <a:lnTo>
                    <a:pt x="20583" y="178618"/>
                  </a:lnTo>
                  <a:lnTo>
                    <a:pt x="33853" y="180507"/>
                  </a:lnTo>
                  <a:lnTo>
                    <a:pt x="47275" y="175231"/>
                  </a:lnTo>
                  <a:lnTo>
                    <a:pt x="60297" y="164420"/>
                  </a:lnTo>
                  <a:lnTo>
                    <a:pt x="78116" y="138499"/>
                  </a:lnTo>
                  <a:lnTo>
                    <a:pt x="94937" y="94373"/>
                  </a:lnTo>
                  <a:lnTo>
                    <a:pt x="103352" y="70627"/>
                  </a:lnTo>
                  <a:lnTo>
                    <a:pt x="104926" y="45589"/>
                  </a:lnTo>
                  <a:lnTo>
                    <a:pt x="104951" y="45628"/>
                  </a:lnTo>
                  <a:lnTo>
                    <a:pt x="105002" y="92479"/>
                  </a:lnTo>
                  <a:lnTo>
                    <a:pt x="111745" y="119222"/>
                  </a:lnTo>
                  <a:lnTo>
                    <a:pt x="130404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710"/>
            <p:cNvSpPr/>
            <p:nvPr>
              <p:custDataLst>
                <p:tags r:id="rId68"/>
              </p:custDataLst>
            </p:nvPr>
          </p:nvSpPr>
          <p:spPr>
            <a:xfrm>
              <a:off x="4238620" y="2587429"/>
              <a:ext cx="34931" cy="397072"/>
            </a:xfrm>
            <a:custGeom>
              <a:avLst/>
              <a:gdLst/>
              <a:ahLst/>
              <a:cxnLst/>
              <a:rect l="0" t="0" r="0" b="0"/>
              <a:pathLst>
                <a:path w="34931" h="397072">
                  <a:moveTo>
                    <a:pt x="34930" y="3371"/>
                  </a:moveTo>
                  <a:lnTo>
                    <a:pt x="34930" y="3371"/>
                  </a:lnTo>
                  <a:lnTo>
                    <a:pt x="28188" y="0"/>
                  </a:lnTo>
                  <a:lnTo>
                    <a:pt x="25496" y="1124"/>
                  </a:lnTo>
                  <a:lnTo>
                    <a:pt x="20625" y="8017"/>
                  </a:lnTo>
                  <a:lnTo>
                    <a:pt x="8089" y="52083"/>
                  </a:lnTo>
                  <a:lnTo>
                    <a:pt x="5362" y="87345"/>
                  </a:lnTo>
                  <a:lnTo>
                    <a:pt x="4150" y="130298"/>
                  </a:lnTo>
                  <a:lnTo>
                    <a:pt x="3826" y="153606"/>
                  </a:lnTo>
                  <a:lnTo>
                    <a:pt x="2905" y="178317"/>
                  </a:lnTo>
                  <a:lnTo>
                    <a:pt x="1586" y="203962"/>
                  </a:lnTo>
                  <a:lnTo>
                    <a:pt x="0" y="230232"/>
                  </a:lnTo>
                  <a:lnTo>
                    <a:pt x="120" y="276353"/>
                  </a:lnTo>
                  <a:lnTo>
                    <a:pt x="2526" y="316608"/>
                  </a:lnTo>
                  <a:lnTo>
                    <a:pt x="7847" y="363509"/>
                  </a:lnTo>
                  <a:lnTo>
                    <a:pt x="1588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711"/>
            <p:cNvSpPr/>
            <p:nvPr>
              <p:custDataLst>
                <p:tags r:id="rId69"/>
              </p:custDataLst>
            </p:nvPr>
          </p:nvSpPr>
          <p:spPr>
            <a:xfrm>
              <a:off x="4292417" y="2762848"/>
              <a:ext cx="216084" cy="165967"/>
            </a:xfrm>
            <a:custGeom>
              <a:avLst/>
              <a:gdLst/>
              <a:ahLst/>
              <a:cxnLst/>
              <a:rect l="0" t="0" r="0" b="0"/>
              <a:pathLst>
                <a:path w="216084" h="165967">
                  <a:moveTo>
                    <a:pt x="25583" y="81952"/>
                  </a:moveTo>
                  <a:lnTo>
                    <a:pt x="25583" y="81952"/>
                  </a:lnTo>
                  <a:lnTo>
                    <a:pt x="25583" y="90790"/>
                  </a:lnTo>
                  <a:lnTo>
                    <a:pt x="26994" y="92783"/>
                  </a:lnTo>
                  <a:lnTo>
                    <a:pt x="32325" y="96879"/>
                  </a:lnTo>
                  <a:lnTo>
                    <a:pt x="35722" y="96842"/>
                  </a:lnTo>
                  <a:lnTo>
                    <a:pt x="43260" y="93038"/>
                  </a:lnTo>
                  <a:lnTo>
                    <a:pt x="68806" y="68204"/>
                  </a:lnTo>
                  <a:lnTo>
                    <a:pt x="73449" y="62203"/>
                  </a:lnTo>
                  <a:lnTo>
                    <a:pt x="78607" y="46128"/>
                  </a:lnTo>
                  <a:lnTo>
                    <a:pt x="79629" y="21008"/>
                  </a:lnTo>
                  <a:lnTo>
                    <a:pt x="78546" y="13806"/>
                  </a:lnTo>
                  <a:lnTo>
                    <a:pt x="75709" y="8299"/>
                  </a:lnTo>
                  <a:lnTo>
                    <a:pt x="66911" y="299"/>
                  </a:lnTo>
                  <a:lnTo>
                    <a:pt x="61602" y="0"/>
                  </a:lnTo>
                  <a:lnTo>
                    <a:pt x="50058" y="5312"/>
                  </a:lnTo>
                  <a:lnTo>
                    <a:pt x="39753" y="18492"/>
                  </a:lnTo>
                  <a:lnTo>
                    <a:pt x="18269" y="62439"/>
                  </a:lnTo>
                  <a:lnTo>
                    <a:pt x="3268" y="104236"/>
                  </a:lnTo>
                  <a:lnTo>
                    <a:pt x="0" y="134415"/>
                  </a:lnTo>
                  <a:lnTo>
                    <a:pt x="2177" y="141622"/>
                  </a:lnTo>
                  <a:lnTo>
                    <a:pt x="10241" y="153392"/>
                  </a:lnTo>
                  <a:lnTo>
                    <a:pt x="26525" y="161446"/>
                  </a:lnTo>
                  <a:lnTo>
                    <a:pt x="50696" y="165966"/>
                  </a:lnTo>
                  <a:lnTo>
                    <a:pt x="84957" y="165623"/>
                  </a:lnTo>
                  <a:lnTo>
                    <a:pt x="119940" y="161237"/>
                  </a:lnTo>
                  <a:lnTo>
                    <a:pt x="153597" y="153879"/>
                  </a:lnTo>
                  <a:lnTo>
                    <a:pt x="195374" y="139952"/>
                  </a:lnTo>
                  <a:lnTo>
                    <a:pt x="216083" y="13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712"/>
            <p:cNvSpPr/>
            <p:nvPr>
              <p:custDataLst>
                <p:tags r:id="rId70"/>
              </p:custDataLst>
            </p:nvPr>
          </p:nvSpPr>
          <p:spPr>
            <a:xfrm>
              <a:off x="4572000" y="2755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713"/>
            <p:cNvSpPr/>
            <p:nvPr>
              <p:custDataLst>
                <p:tags r:id="rId71"/>
              </p:custDataLst>
            </p:nvPr>
          </p:nvSpPr>
          <p:spPr>
            <a:xfrm>
              <a:off x="4591050" y="2921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104"/>
          <p:cNvGrpSpPr/>
          <p:nvPr/>
        </p:nvGrpSpPr>
        <p:grpSpPr>
          <a:xfrm>
            <a:off x="2131426" y="2725033"/>
            <a:ext cx="922925" cy="301615"/>
            <a:chOff x="2131426" y="2725033"/>
            <a:chExt cx="922925" cy="301615"/>
          </a:xfrm>
        </p:grpSpPr>
        <p:sp>
          <p:nvSpPr>
            <p:cNvPr id="534" name="SMARTInkShape-714"/>
            <p:cNvSpPr/>
            <p:nvPr>
              <p:custDataLst>
                <p:tags r:id="rId60"/>
              </p:custDataLst>
            </p:nvPr>
          </p:nvSpPr>
          <p:spPr>
            <a:xfrm>
              <a:off x="2131426" y="2731471"/>
              <a:ext cx="192675" cy="295177"/>
            </a:xfrm>
            <a:custGeom>
              <a:avLst/>
              <a:gdLst/>
              <a:ahLst/>
              <a:cxnLst/>
              <a:rect l="0" t="0" r="0" b="0"/>
              <a:pathLst>
                <a:path w="192675" h="295177">
                  <a:moveTo>
                    <a:pt x="192674" y="37129"/>
                  </a:moveTo>
                  <a:lnTo>
                    <a:pt x="192674" y="37129"/>
                  </a:lnTo>
                  <a:lnTo>
                    <a:pt x="192674" y="10647"/>
                  </a:lnTo>
                  <a:lnTo>
                    <a:pt x="190792" y="5839"/>
                  </a:lnTo>
                  <a:lnTo>
                    <a:pt x="189303" y="3569"/>
                  </a:lnTo>
                  <a:lnTo>
                    <a:pt x="182004" y="1047"/>
                  </a:lnTo>
                  <a:lnTo>
                    <a:pt x="147524" y="0"/>
                  </a:lnTo>
                  <a:lnTo>
                    <a:pt x="126041" y="2518"/>
                  </a:lnTo>
                  <a:lnTo>
                    <a:pt x="93517" y="18015"/>
                  </a:lnTo>
                  <a:lnTo>
                    <a:pt x="61537" y="50594"/>
                  </a:lnTo>
                  <a:lnTo>
                    <a:pt x="40317" y="81213"/>
                  </a:lnTo>
                  <a:lnTo>
                    <a:pt x="20537" y="115989"/>
                  </a:lnTo>
                  <a:lnTo>
                    <a:pt x="4691" y="152611"/>
                  </a:lnTo>
                  <a:lnTo>
                    <a:pt x="0" y="186292"/>
                  </a:lnTo>
                  <a:lnTo>
                    <a:pt x="4030" y="217018"/>
                  </a:lnTo>
                  <a:lnTo>
                    <a:pt x="15228" y="244785"/>
                  </a:lnTo>
                  <a:lnTo>
                    <a:pt x="31494" y="265593"/>
                  </a:lnTo>
                  <a:lnTo>
                    <a:pt x="51894" y="281191"/>
                  </a:lnTo>
                  <a:lnTo>
                    <a:pt x="77424" y="292827"/>
                  </a:lnTo>
                  <a:lnTo>
                    <a:pt x="105233" y="295176"/>
                  </a:lnTo>
                  <a:lnTo>
                    <a:pt x="146775" y="288565"/>
                  </a:lnTo>
                  <a:lnTo>
                    <a:pt x="186324" y="278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715"/>
            <p:cNvSpPr/>
            <p:nvPr>
              <p:custDataLst>
                <p:tags r:id="rId61"/>
              </p:custDataLst>
            </p:nvPr>
          </p:nvSpPr>
          <p:spPr>
            <a:xfrm>
              <a:off x="2425704" y="2725033"/>
              <a:ext cx="117863" cy="285191"/>
            </a:xfrm>
            <a:custGeom>
              <a:avLst/>
              <a:gdLst/>
              <a:ahLst/>
              <a:cxnLst/>
              <a:rect l="0" t="0" r="0" b="0"/>
              <a:pathLst>
                <a:path w="117863" h="285191">
                  <a:moveTo>
                    <a:pt x="25396" y="5467"/>
                  </a:moveTo>
                  <a:lnTo>
                    <a:pt x="25396" y="5467"/>
                  </a:lnTo>
                  <a:lnTo>
                    <a:pt x="25396" y="2096"/>
                  </a:lnTo>
                  <a:lnTo>
                    <a:pt x="24690" y="1103"/>
                  </a:lnTo>
                  <a:lnTo>
                    <a:pt x="23515" y="441"/>
                  </a:lnTo>
                  <a:lnTo>
                    <a:pt x="22025" y="0"/>
                  </a:lnTo>
                  <a:lnTo>
                    <a:pt x="20326" y="1822"/>
                  </a:lnTo>
                  <a:lnTo>
                    <a:pt x="14565" y="15911"/>
                  </a:lnTo>
                  <a:lnTo>
                    <a:pt x="6297" y="55325"/>
                  </a:lnTo>
                  <a:lnTo>
                    <a:pt x="1863" y="101614"/>
                  </a:lnTo>
                  <a:lnTo>
                    <a:pt x="826" y="139215"/>
                  </a:lnTo>
                  <a:lnTo>
                    <a:pt x="365" y="177094"/>
                  </a:lnTo>
                  <a:lnTo>
                    <a:pt x="160" y="211333"/>
                  </a:lnTo>
                  <a:lnTo>
                    <a:pt x="44" y="252730"/>
                  </a:lnTo>
                  <a:lnTo>
                    <a:pt x="0" y="285190"/>
                  </a:lnTo>
                  <a:lnTo>
                    <a:pt x="1878" y="264173"/>
                  </a:lnTo>
                  <a:lnTo>
                    <a:pt x="15897" y="219348"/>
                  </a:lnTo>
                  <a:lnTo>
                    <a:pt x="27834" y="190351"/>
                  </a:lnTo>
                  <a:lnTo>
                    <a:pt x="45351" y="169940"/>
                  </a:lnTo>
                  <a:lnTo>
                    <a:pt x="54020" y="166761"/>
                  </a:lnTo>
                  <a:lnTo>
                    <a:pt x="59295" y="165913"/>
                  </a:lnTo>
                  <a:lnTo>
                    <a:pt x="80204" y="171461"/>
                  </a:lnTo>
                  <a:lnTo>
                    <a:pt x="100902" y="185413"/>
                  </a:lnTo>
                  <a:lnTo>
                    <a:pt x="110225" y="200684"/>
                  </a:lnTo>
                  <a:lnTo>
                    <a:pt x="117558" y="227233"/>
                  </a:lnTo>
                  <a:lnTo>
                    <a:pt x="117862" y="244435"/>
                  </a:lnTo>
                  <a:lnTo>
                    <a:pt x="10794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716"/>
            <p:cNvSpPr/>
            <p:nvPr>
              <p:custDataLst>
                <p:tags r:id="rId62"/>
              </p:custDataLst>
            </p:nvPr>
          </p:nvSpPr>
          <p:spPr>
            <a:xfrm>
              <a:off x="2651448" y="2853562"/>
              <a:ext cx="123503" cy="130939"/>
            </a:xfrm>
            <a:custGeom>
              <a:avLst/>
              <a:gdLst/>
              <a:ahLst/>
              <a:cxnLst/>
              <a:rect l="0" t="0" r="0" b="0"/>
              <a:pathLst>
                <a:path w="123503" h="130939">
                  <a:moveTo>
                    <a:pt x="104452" y="42038"/>
                  </a:moveTo>
                  <a:lnTo>
                    <a:pt x="104452" y="42038"/>
                  </a:lnTo>
                  <a:lnTo>
                    <a:pt x="104452" y="35296"/>
                  </a:lnTo>
                  <a:lnTo>
                    <a:pt x="102571" y="30105"/>
                  </a:lnTo>
                  <a:lnTo>
                    <a:pt x="92243" y="17652"/>
                  </a:lnTo>
                  <a:lnTo>
                    <a:pt x="77316" y="5728"/>
                  </a:lnTo>
                  <a:lnTo>
                    <a:pt x="65580" y="1206"/>
                  </a:lnTo>
                  <a:lnTo>
                    <a:pt x="59487" y="0"/>
                  </a:lnTo>
                  <a:lnTo>
                    <a:pt x="47073" y="2423"/>
                  </a:lnTo>
                  <a:lnTo>
                    <a:pt x="40799" y="5045"/>
                  </a:lnTo>
                  <a:lnTo>
                    <a:pt x="30066" y="15483"/>
                  </a:lnTo>
                  <a:lnTo>
                    <a:pt x="8306" y="51922"/>
                  </a:lnTo>
                  <a:lnTo>
                    <a:pt x="0" y="80793"/>
                  </a:lnTo>
                  <a:lnTo>
                    <a:pt x="950" y="89042"/>
                  </a:lnTo>
                  <a:lnTo>
                    <a:pt x="7651" y="103851"/>
                  </a:lnTo>
                  <a:lnTo>
                    <a:pt x="17685" y="113725"/>
                  </a:lnTo>
                  <a:lnTo>
                    <a:pt x="41373" y="125813"/>
                  </a:lnTo>
                  <a:lnTo>
                    <a:pt x="46877" y="126110"/>
                  </a:lnTo>
                  <a:lnTo>
                    <a:pt x="56756" y="122677"/>
                  </a:lnTo>
                  <a:lnTo>
                    <a:pt x="65850" y="112685"/>
                  </a:lnTo>
                  <a:lnTo>
                    <a:pt x="83186" y="79903"/>
                  </a:lnTo>
                  <a:lnTo>
                    <a:pt x="90060" y="54665"/>
                  </a:lnTo>
                  <a:lnTo>
                    <a:pt x="91529" y="38466"/>
                  </a:lnTo>
                  <a:lnTo>
                    <a:pt x="102579" y="81992"/>
                  </a:lnTo>
                  <a:lnTo>
                    <a:pt x="109463" y="107342"/>
                  </a:lnTo>
                  <a:lnTo>
                    <a:pt x="123502" y="13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717"/>
            <p:cNvSpPr/>
            <p:nvPr>
              <p:custDataLst>
                <p:tags r:id="rId63"/>
              </p:custDataLst>
            </p:nvPr>
          </p:nvSpPr>
          <p:spPr>
            <a:xfrm>
              <a:off x="2857500" y="2863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718"/>
            <p:cNvSpPr/>
            <p:nvPr>
              <p:custDataLst>
                <p:tags r:id="rId64"/>
              </p:custDataLst>
            </p:nvPr>
          </p:nvSpPr>
          <p:spPr>
            <a:xfrm>
              <a:off x="2819400" y="274137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3972" y="148"/>
                  </a:lnTo>
                  <a:lnTo>
                    <a:pt x="2648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719"/>
            <p:cNvSpPr/>
            <p:nvPr>
              <p:custDataLst>
                <p:tags r:id="rId65"/>
              </p:custDataLst>
            </p:nvPr>
          </p:nvSpPr>
          <p:spPr>
            <a:xfrm>
              <a:off x="2946477" y="2823992"/>
              <a:ext cx="107874" cy="135109"/>
            </a:xfrm>
            <a:custGeom>
              <a:avLst/>
              <a:gdLst/>
              <a:ahLst/>
              <a:cxnLst/>
              <a:rect l="0" t="0" r="0" b="0"/>
              <a:pathLst>
                <a:path w="107874" h="135109">
                  <a:moveTo>
                    <a:pt x="6273" y="27158"/>
                  </a:moveTo>
                  <a:lnTo>
                    <a:pt x="6273" y="27158"/>
                  </a:lnTo>
                  <a:lnTo>
                    <a:pt x="6273" y="72708"/>
                  </a:lnTo>
                  <a:lnTo>
                    <a:pt x="1909" y="118457"/>
                  </a:lnTo>
                  <a:lnTo>
                    <a:pt x="184" y="132776"/>
                  </a:lnTo>
                  <a:lnTo>
                    <a:pt x="0" y="127675"/>
                  </a:lnTo>
                  <a:lnTo>
                    <a:pt x="6841" y="84801"/>
                  </a:lnTo>
                  <a:lnTo>
                    <a:pt x="12791" y="46354"/>
                  </a:lnTo>
                  <a:lnTo>
                    <a:pt x="17637" y="24400"/>
                  </a:lnTo>
                  <a:lnTo>
                    <a:pt x="24494" y="12292"/>
                  </a:lnTo>
                  <a:lnTo>
                    <a:pt x="36288" y="1508"/>
                  </a:lnTo>
                  <a:lnTo>
                    <a:pt x="48306" y="0"/>
                  </a:lnTo>
                  <a:lnTo>
                    <a:pt x="55461" y="586"/>
                  </a:lnTo>
                  <a:lnTo>
                    <a:pt x="79017" y="11524"/>
                  </a:lnTo>
                  <a:lnTo>
                    <a:pt x="91755" y="26089"/>
                  </a:lnTo>
                  <a:lnTo>
                    <a:pt x="100709" y="44322"/>
                  </a:lnTo>
                  <a:lnTo>
                    <a:pt x="106930" y="91829"/>
                  </a:lnTo>
                  <a:lnTo>
                    <a:pt x="107873" y="13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105"/>
          <p:cNvGrpSpPr/>
          <p:nvPr/>
        </p:nvGrpSpPr>
        <p:grpSpPr>
          <a:xfrm>
            <a:off x="1425266" y="2772237"/>
            <a:ext cx="374960" cy="282114"/>
            <a:chOff x="1425266" y="2772237"/>
            <a:chExt cx="374960" cy="282114"/>
          </a:xfrm>
        </p:grpSpPr>
        <p:sp>
          <p:nvSpPr>
            <p:cNvPr id="541" name="SMARTInkShape-720"/>
            <p:cNvSpPr/>
            <p:nvPr>
              <p:custDataLst>
                <p:tags r:id="rId58"/>
              </p:custDataLst>
            </p:nvPr>
          </p:nvSpPr>
          <p:spPr>
            <a:xfrm>
              <a:off x="1425266" y="2772237"/>
              <a:ext cx="200335" cy="282114"/>
            </a:xfrm>
            <a:custGeom>
              <a:avLst/>
              <a:gdLst/>
              <a:ahLst/>
              <a:cxnLst/>
              <a:rect l="0" t="0" r="0" b="0"/>
              <a:pathLst>
                <a:path w="200335" h="282114">
                  <a:moveTo>
                    <a:pt x="9834" y="78913"/>
                  </a:moveTo>
                  <a:lnTo>
                    <a:pt x="9834" y="78913"/>
                  </a:lnTo>
                  <a:lnTo>
                    <a:pt x="4808" y="66979"/>
                  </a:lnTo>
                  <a:lnTo>
                    <a:pt x="4367" y="64607"/>
                  </a:lnTo>
                  <a:lnTo>
                    <a:pt x="3367" y="63026"/>
                  </a:lnTo>
                  <a:lnTo>
                    <a:pt x="1995" y="61972"/>
                  </a:lnTo>
                  <a:lnTo>
                    <a:pt x="375" y="61269"/>
                  </a:lnTo>
                  <a:lnTo>
                    <a:pt x="0" y="59389"/>
                  </a:lnTo>
                  <a:lnTo>
                    <a:pt x="2844" y="50001"/>
                  </a:lnTo>
                  <a:lnTo>
                    <a:pt x="6257" y="42310"/>
                  </a:lnTo>
                  <a:lnTo>
                    <a:pt x="22258" y="26675"/>
                  </a:lnTo>
                  <a:lnTo>
                    <a:pt x="51615" y="8637"/>
                  </a:lnTo>
                  <a:lnTo>
                    <a:pt x="83754" y="0"/>
                  </a:lnTo>
                  <a:lnTo>
                    <a:pt x="103130" y="1742"/>
                  </a:lnTo>
                  <a:lnTo>
                    <a:pt x="112248" y="4182"/>
                  </a:lnTo>
                  <a:lnTo>
                    <a:pt x="119032" y="10043"/>
                  </a:lnTo>
                  <a:lnTo>
                    <a:pt x="128452" y="27843"/>
                  </a:lnTo>
                  <a:lnTo>
                    <a:pt x="130979" y="61664"/>
                  </a:lnTo>
                  <a:lnTo>
                    <a:pt x="117147" y="101868"/>
                  </a:lnTo>
                  <a:lnTo>
                    <a:pt x="99156" y="134270"/>
                  </a:lnTo>
                  <a:lnTo>
                    <a:pt x="77049" y="168428"/>
                  </a:lnTo>
                  <a:lnTo>
                    <a:pt x="42214" y="214013"/>
                  </a:lnTo>
                  <a:lnTo>
                    <a:pt x="9142" y="259278"/>
                  </a:lnTo>
                  <a:lnTo>
                    <a:pt x="3981" y="273990"/>
                  </a:lnTo>
                  <a:lnTo>
                    <a:pt x="5226" y="274581"/>
                  </a:lnTo>
                  <a:lnTo>
                    <a:pt x="42501" y="276365"/>
                  </a:lnTo>
                  <a:lnTo>
                    <a:pt x="84503" y="279391"/>
                  </a:lnTo>
                  <a:lnTo>
                    <a:pt x="127130" y="277151"/>
                  </a:lnTo>
                  <a:lnTo>
                    <a:pt x="171972" y="277919"/>
                  </a:lnTo>
                  <a:lnTo>
                    <a:pt x="200334" y="28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721"/>
            <p:cNvSpPr/>
            <p:nvPr>
              <p:custDataLst>
                <p:tags r:id="rId59"/>
              </p:custDataLst>
            </p:nvPr>
          </p:nvSpPr>
          <p:spPr>
            <a:xfrm>
              <a:off x="1790700" y="2978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106"/>
          <p:cNvGrpSpPr/>
          <p:nvPr/>
        </p:nvGrpSpPr>
        <p:grpSpPr>
          <a:xfrm>
            <a:off x="10740829" y="698500"/>
            <a:ext cx="404834" cy="419101"/>
            <a:chOff x="10740829" y="698500"/>
            <a:chExt cx="404834" cy="419101"/>
          </a:xfrm>
        </p:grpSpPr>
        <p:sp>
          <p:nvSpPr>
            <p:cNvPr id="544" name="SMARTInkShape-722"/>
            <p:cNvSpPr/>
            <p:nvPr>
              <p:custDataLst>
                <p:tags r:id="rId55"/>
              </p:custDataLst>
            </p:nvPr>
          </p:nvSpPr>
          <p:spPr>
            <a:xfrm>
              <a:off x="10756900" y="8572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6841" y="43370"/>
                  </a:lnTo>
                  <a:lnTo>
                    <a:pt x="2027" y="85601"/>
                  </a:lnTo>
                  <a:lnTo>
                    <a:pt x="599" y="129393"/>
                  </a:lnTo>
                  <a:lnTo>
                    <a:pt x="120" y="17477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723"/>
            <p:cNvSpPr/>
            <p:nvPr>
              <p:custDataLst>
                <p:tags r:id="rId56"/>
              </p:custDataLst>
            </p:nvPr>
          </p:nvSpPr>
          <p:spPr>
            <a:xfrm>
              <a:off x="10740829" y="756813"/>
              <a:ext cx="194155" cy="266921"/>
            </a:xfrm>
            <a:custGeom>
              <a:avLst/>
              <a:gdLst/>
              <a:ahLst/>
              <a:cxnLst/>
              <a:rect l="0" t="0" r="0" b="0"/>
              <a:pathLst>
                <a:path w="194155" h="266921">
                  <a:moveTo>
                    <a:pt x="3371" y="87737"/>
                  </a:moveTo>
                  <a:lnTo>
                    <a:pt x="3371" y="87737"/>
                  </a:lnTo>
                  <a:lnTo>
                    <a:pt x="0" y="74253"/>
                  </a:lnTo>
                  <a:lnTo>
                    <a:pt x="2108" y="61988"/>
                  </a:lnTo>
                  <a:lnTo>
                    <a:pt x="11588" y="36868"/>
                  </a:lnTo>
                  <a:lnTo>
                    <a:pt x="23485" y="26088"/>
                  </a:lnTo>
                  <a:lnTo>
                    <a:pt x="63240" y="7669"/>
                  </a:lnTo>
                  <a:lnTo>
                    <a:pt x="110563" y="0"/>
                  </a:lnTo>
                  <a:lnTo>
                    <a:pt x="132734" y="1063"/>
                  </a:lnTo>
                  <a:lnTo>
                    <a:pt x="138296" y="2438"/>
                  </a:lnTo>
                  <a:lnTo>
                    <a:pt x="142003" y="5471"/>
                  </a:lnTo>
                  <a:lnTo>
                    <a:pt x="146125" y="14485"/>
                  </a:lnTo>
                  <a:lnTo>
                    <a:pt x="145072" y="34832"/>
                  </a:lnTo>
                  <a:lnTo>
                    <a:pt x="125478" y="78452"/>
                  </a:lnTo>
                  <a:lnTo>
                    <a:pt x="126405" y="80841"/>
                  </a:lnTo>
                  <a:lnTo>
                    <a:pt x="131193" y="87259"/>
                  </a:lnTo>
                  <a:lnTo>
                    <a:pt x="178246" y="126458"/>
                  </a:lnTo>
                  <a:lnTo>
                    <a:pt x="191122" y="145071"/>
                  </a:lnTo>
                  <a:lnTo>
                    <a:pt x="194154" y="151360"/>
                  </a:lnTo>
                  <a:lnTo>
                    <a:pt x="193762" y="167754"/>
                  </a:lnTo>
                  <a:lnTo>
                    <a:pt x="185384" y="207024"/>
                  </a:lnTo>
                  <a:lnTo>
                    <a:pt x="175677" y="231502"/>
                  </a:lnTo>
                  <a:lnTo>
                    <a:pt x="160492" y="252160"/>
                  </a:lnTo>
                  <a:lnTo>
                    <a:pt x="146815" y="261473"/>
                  </a:lnTo>
                  <a:lnTo>
                    <a:pt x="139217" y="264944"/>
                  </a:lnTo>
                  <a:lnTo>
                    <a:pt x="123248" y="266920"/>
                  </a:lnTo>
                  <a:lnTo>
                    <a:pt x="107449" y="264740"/>
                  </a:lnTo>
                  <a:lnTo>
                    <a:pt x="93372" y="259068"/>
                  </a:lnTo>
                  <a:lnTo>
                    <a:pt x="83823" y="249962"/>
                  </a:lnTo>
                  <a:lnTo>
                    <a:pt x="73221" y="23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724"/>
            <p:cNvSpPr/>
            <p:nvPr>
              <p:custDataLst>
                <p:tags r:id="rId57"/>
              </p:custDataLst>
            </p:nvPr>
          </p:nvSpPr>
          <p:spPr>
            <a:xfrm>
              <a:off x="10998200" y="698500"/>
              <a:ext cx="147463" cy="419101"/>
            </a:xfrm>
            <a:custGeom>
              <a:avLst/>
              <a:gdLst/>
              <a:ahLst/>
              <a:cxnLst/>
              <a:rect l="0" t="0" r="0" b="0"/>
              <a:pathLst>
                <a:path w="147463" h="4191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9359" y="3371"/>
                  </a:lnTo>
                  <a:lnTo>
                    <a:pt x="87657" y="15580"/>
                  </a:lnTo>
                  <a:lnTo>
                    <a:pt x="110954" y="49458"/>
                  </a:lnTo>
                  <a:lnTo>
                    <a:pt x="127395" y="81248"/>
                  </a:lnTo>
                  <a:lnTo>
                    <a:pt x="141285" y="117955"/>
                  </a:lnTo>
                  <a:lnTo>
                    <a:pt x="147462" y="160139"/>
                  </a:lnTo>
                  <a:lnTo>
                    <a:pt x="146990" y="183665"/>
                  </a:lnTo>
                  <a:lnTo>
                    <a:pt x="144559" y="208521"/>
                  </a:lnTo>
                  <a:lnTo>
                    <a:pt x="140823" y="234264"/>
                  </a:lnTo>
                  <a:lnTo>
                    <a:pt x="125384" y="281682"/>
                  </a:lnTo>
                  <a:lnTo>
                    <a:pt x="102998" y="323453"/>
                  </a:lnTo>
                  <a:lnTo>
                    <a:pt x="59368" y="370064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107"/>
          <p:cNvGrpSpPr/>
          <p:nvPr/>
        </p:nvGrpSpPr>
        <p:grpSpPr>
          <a:xfrm>
            <a:off x="9213850" y="748687"/>
            <a:ext cx="1898651" cy="1093579"/>
            <a:chOff x="9213850" y="748687"/>
            <a:chExt cx="1898651" cy="1093579"/>
          </a:xfrm>
        </p:grpSpPr>
        <p:sp>
          <p:nvSpPr>
            <p:cNvPr id="548" name="SMARTInkShape-725"/>
            <p:cNvSpPr/>
            <p:nvPr>
              <p:custDataLst>
                <p:tags r:id="rId43"/>
              </p:custDataLst>
            </p:nvPr>
          </p:nvSpPr>
          <p:spPr>
            <a:xfrm>
              <a:off x="9369836" y="748687"/>
              <a:ext cx="134726" cy="388110"/>
            </a:xfrm>
            <a:custGeom>
              <a:avLst/>
              <a:gdLst/>
              <a:ahLst/>
              <a:cxnLst/>
              <a:rect l="0" t="0" r="0" b="0"/>
              <a:pathLst>
                <a:path w="134726" h="388110">
                  <a:moveTo>
                    <a:pt x="40864" y="178413"/>
                  </a:moveTo>
                  <a:lnTo>
                    <a:pt x="40864" y="178413"/>
                  </a:lnTo>
                  <a:lnTo>
                    <a:pt x="37493" y="185155"/>
                  </a:lnTo>
                  <a:lnTo>
                    <a:pt x="33024" y="230510"/>
                  </a:lnTo>
                  <a:lnTo>
                    <a:pt x="29605" y="274047"/>
                  </a:lnTo>
                  <a:lnTo>
                    <a:pt x="26687" y="302762"/>
                  </a:lnTo>
                  <a:lnTo>
                    <a:pt x="15262" y="342022"/>
                  </a:lnTo>
                  <a:lnTo>
                    <a:pt x="8949" y="387124"/>
                  </a:lnTo>
                  <a:lnTo>
                    <a:pt x="7592" y="388109"/>
                  </a:lnTo>
                  <a:lnTo>
                    <a:pt x="5982" y="388060"/>
                  </a:lnTo>
                  <a:lnTo>
                    <a:pt x="4194" y="378599"/>
                  </a:lnTo>
                  <a:lnTo>
                    <a:pt x="1306" y="345912"/>
                  </a:lnTo>
                  <a:lnTo>
                    <a:pt x="0" y="309302"/>
                  </a:lnTo>
                  <a:lnTo>
                    <a:pt x="1627" y="284722"/>
                  </a:lnTo>
                  <a:lnTo>
                    <a:pt x="4122" y="257752"/>
                  </a:lnTo>
                  <a:lnTo>
                    <a:pt x="7197" y="229189"/>
                  </a:lnTo>
                  <a:lnTo>
                    <a:pt x="10659" y="199564"/>
                  </a:lnTo>
                  <a:lnTo>
                    <a:pt x="14376" y="169230"/>
                  </a:lnTo>
                  <a:lnTo>
                    <a:pt x="19678" y="141247"/>
                  </a:lnTo>
                  <a:lnTo>
                    <a:pt x="26035" y="114830"/>
                  </a:lnTo>
                  <a:lnTo>
                    <a:pt x="38505" y="69015"/>
                  </a:lnTo>
                  <a:lnTo>
                    <a:pt x="50199" y="26211"/>
                  </a:lnTo>
                  <a:lnTo>
                    <a:pt x="58184" y="12460"/>
                  </a:lnTo>
                  <a:lnTo>
                    <a:pt x="70199" y="3997"/>
                  </a:lnTo>
                  <a:lnTo>
                    <a:pt x="77354" y="752"/>
                  </a:lnTo>
                  <a:lnTo>
                    <a:pt x="84239" y="0"/>
                  </a:lnTo>
                  <a:lnTo>
                    <a:pt x="97537" y="2928"/>
                  </a:lnTo>
                  <a:lnTo>
                    <a:pt x="120292" y="22622"/>
                  </a:lnTo>
                  <a:lnTo>
                    <a:pt x="129083" y="42850"/>
                  </a:lnTo>
                  <a:lnTo>
                    <a:pt x="134725" y="86959"/>
                  </a:lnTo>
                  <a:lnTo>
                    <a:pt x="127970" y="106487"/>
                  </a:lnTo>
                  <a:lnTo>
                    <a:pt x="114148" y="123868"/>
                  </a:lnTo>
                  <a:lnTo>
                    <a:pt x="76428" y="148510"/>
                  </a:lnTo>
                  <a:lnTo>
                    <a:pt x="53564" y="159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726"/>
            <p:cNvSpPr/>
            <p:nvPr>
              <p:custDataLst>
                <p:tags r:id="rId44"/>
              </p:custDataLst>
            </p:nvPr>
          </p:nvSpPr>
          <p:spPr>
            <a:xfrm>
              <a:off x="9480550" y="939800"/>
              <a:ext cx="152401" cy="146839"/>
            </a:xfrm>
            <a:custGeom>
              <a:avLst/>
              <a:gdLst/>
              <a:ahLst/>
              <a:cxnLst/>
              <a:rect l="0" t="0" r="0" b="0"/>
              <a:pathLst>
                <a:path w="152401" h="146839">
                  <a:moveTo>
                    <a:pt x="0" y="50800"/>
                  </a:moveTo>
                  <a:lnTo>
                    <a:pt x="0" y="50800"/>
                  </a:lnTo>
                  <a:lnTo>
                    <a:pt x="17676" y="41962"/>
                  </a:lnTo>
                  <a:lnTo>
                    <a:pt x="43338" y="42615"/>
                  </a:lnTo>
                  <a:lnTo>
                    <a:pt x="71010" y="54019"/>
                  </a:lnTo>
                  <a:lnTo>
                    <a:pt x="93712" y="77546"/>
                  </a:lnTo>
                  <a:lnTo>
                    <a:pt x="99740" y="96789"/>
                  </a:lnTo>
                  <a:lnTo>
                    <a:pt x="99362" y="115689"/>
                  </a:lnTo>
                  <a:lnTo>
                    <a:pt x="94490" y="131145"/>
                  </a:lnTo>
                  <a:lnTo>
                    <a:pt x="87621" y="141307"/>
                  </a:lnTo>
                  <a:lnTo>
                    <a:pt x="83813" y="145005"/>
                  </a:lnTo>
                  <a:lnTo>
                    <a:pt x="79866" y="146764"/>
                  </a:lnTo>
                  <a:lnTo>
                    <a:pt x="71714" y="146838"/>
                  </a:lnTo>
                  <a:lnTo>
                    <a:pt x="68271" y="144459"/>
                  </a:lnTo>
                  <a:lnTo>
                    <a:pt x="62563" y="136170"/>
                  </a:lnTo>
                  <a:lnTo>
                    <a:pt x="67081" y="117905"/>
                  </a:lnTo>
                  <a:lnTo>
                    <a:pt x="87372" y="76092"/>
                  </a:lnTo>
                  <a:lnTo>
                    <a:pt x="106566" y="451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727"/>
            <p:cNvSpPr/>
            <p:nvPr>
              <p:custDataLst>
                <p:tags r:id="rId45"/>
              </p:custDataLst>
            </p:nvPr>
          </p:nvSpPr>
          <p:spPr>
            <a:xfrm>
              <a:off x="9839778" y="786147"/>
              <a:ext cx="110673" cy="299704"/>
            </a:xfrm>
            <a:custGeom>
              <a:avLst/>
              <a:gdLst/>
              <a:ahLst/>
              <a:cxnLst/>
              <a:rect l="0" t="0" r="0" b="0"/>
              <a:pathLst>
                <a:path w="110673" h="299704">
                  <a:moveTo>
                    <a:pt x="110672" y="33003"/>
                  </a:moveTo>
                  <a:lnTo>
                    <a:pt x="110672" y="33003"/>
                  </a:lnTo>
                  <a:lnTo>
                    <a:pt x="92668" y="6285"/>
                  </a:lnTo>
                  <a:lnTo>
                    <a:pt x="82914" y="432"/>
                  </a:lnTo>
                  <a:lnTo>
                    <a:pt x="78056" y="0"/>
                  </a:lnTo>
                  <a:lnTo>
                    <a:pt x="68895" y="3283"/>
                  </a:lnTo>
                  <a:lnTo>
                    <a:pt x="45691" y="29920"/>
                  </a:lnTo>
                  <a:lnTo>
                    <a:pt x="26586" y="75834"/>
                  </a:lnTo>
                  <a:lnTo>
                    <a:pt x="14738" y="113187"/>
                  </a:lnTo>
                  <a:lnTo>
                    <a:pt x="4535" y="152602"/>
                  </a:lnTo>
                  <a:lnTo>
                    <a:pt x="0" y="191286"/>
                  </a:lnTo>
                  <a:lnTo>
                    <a:pt x="1746" y="227764"/>
                  </a:lnTo>
                  <a:lnTo>
                    <a:pt x="7933" y="259263"/>
                  </a:lnTo>
                  <a:lnTo>
                    <a:pt x="28122" y="29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728"/>
            <p:cNvSpPr/>
            <p:nvPr>
              <p:custDataLst>
                <p:tags r:id="rId46"/>
              </p:custDataLst>
            </p:nvPr>
          </p:nvSpPr>
          <p:spPr>
            <a:xfrm>
              <a:off x="9969936" y="800711"/>
              <a:ext cx="158315" cy="290721"/>
            </a:xfrm>
            <a:custGeom>
              <a:avLst/>
              <a:gdLst/>
              <a:ahLst/>
              <a:cxnLst/>
              <a:rect l="0" t="0" r="0" b="0"/>
              <a:pathLst>
                <a:path w="158315" h="290721">
                  <a:moveTo>
                    <a:pt x="82114" y="100989"/>
                  </a:moveTo>
                  <a:lnTo>
                    <a:pt x="82114" y="100989"/>
                  </a:lnTo>
                  <a:lnTo>
                    <a:pt x="50408" y="138340"/>
                  </a:lnTo>
                  <a:lnTo>
                    <a:pt x="31329" y="174380"/>
                  </a:lnTo>
                  <a:lnTo>
                    <a:pt x="16030" y="214457"/>
                  </a:lnTo>
                  <a:lnTo>
                    <a:pt x="7030" y="251261"/>
                  </a:lnTo>
                  <a:lnTo>
                    <a:pt x="219" y="290335"/>
                  </a:lnTo>
                  <a:lnTo>
                    <a:pt x="0" y="290720"/>
                  </a:lnTo>
                  <a:lnTo>
                    <a:pt x="22225" y="249324"/>
                  </a:lnTo>
                  <a:lnTo>
                    <a:pt x="37859" y="213482"/>
                  </a:lnTo>
                  <a:lnTo>
                    <a:pt x="46964" y="190096"/>
                  </a:lnTo>
                  <a:lnTo>
                    <a:pt x="56563" y="164627"/>
                  </a:lnTo>
                  <a:lnTo>
                    <a:pt x="67198" y="138475"/>
                  </a:lnTo>
                  <a:lnTo>
                    <a:pt x="78520" y="111869"/>
                  </a:lnTo>
                  <a:lnTo>
                    <a:pt x="90302" y="84959"/>
                  </a:lnTo>
                  <a:lnTo>
                    <a:pt x="107157" y="45651"/>
                  </a:lnTo>
                  <a:lnTo>
                    <a:pt x="128372" y="1823"/>
                  </a:lnTo>
                  <a:lnTo>
                    <a:pt x="129886" y="306"/>
                  </a:lnTo>
                  <a:lnTo>
                    <a:pt x="130895" y="0"/>
                  </a:lnTo>
                  <a:lnTo>
                    <a:pt x="139057" y="16425"/>
                  </a:lnTo>
                  <a:lnTo>
                    <a:pt x="147043" y="57118"/>
                  </a:lnTo>
                  <a:lnTo>
                    <a:pt x="151658" y="89487"/>
                  </a:lnTo>
                  <a:lnTo>
                    <a:pt x="155355" y="122688"/>
                  </a:lnTo>
                  <a:lnTo>
                    <a:pt x="156999" y="156259"/>
                  </a:lnTo>
                  <a:lnTo>
                    <a:pt x="154553" y="196780"/>
                  </a:lnTo>
                  <a:lnTo>
                    <a:pt x="158314" y="247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729"/>
            <p:cNvSpPr/>
            <p:nvPr>
              <p:custDataLst>
                <p:tags r:id="rId47"/>
              </p:custDataLst>
            </p:nvPr>
          </p:nvSpPr>
          <p:spPr>
            <a:xfrm>
              <a:off x="10020300" y="9461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8020" y="106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730"/>
            <p:cNvSpPr/>
            <p:nvPr>
              <p:custDataLst>
                <p:tags r:id="rId48"/>
              </p:custDataLst>
            </p:nvPr>
          </p:nvSpPr>
          <p:spPr>
            <a:xfrm>
              <a:off x="10321807" y="778354"/>
              <a:ext cx="170767" cy="222416"/>
            </a:xfrm>
            <a:custGeom>
              <a:avLst/>
              <a:gdLst/>
              <a:ahLst/>
              <a:cxnLst/>
              <a:rect l="0" t="0" r="0" b="0"/>
              <a:pathLst>
                <a:path w="170767" h="222416">
                  <a:moveTo>
                    <a:pt x="15993" y="97946"/>
                  </a:moveTo>
                  <a:lnTo>
                    <a:pt x="15993" y="97946"/>
                  </a:lnTo>
                  <a:lnTo>
                    <a:pt x="15993" y="94575"/>
                  </a:lnTo>
                  <a:lnTo>
                    <a:pt x="15288" y="94288"/>
                  </a:lnTo>
                  <a:lnTo>
                    <a:pt x="12623" y="95850"/>
                  </a:lnTo>
                  <a:lnTo>
                    <a:pt x="10967" y="102659"/>
                  </a:lnTo>
                  <a:lnTo>
                    <a:pt x="9817" y="144820"/>
                  </a:lnTo>
                  <a:lnTo>
                    <a:pt x="7797" y="186907"/>
                  </a:lnTo>
                  <a:lnTo>
                    <a:pt x="3557" y="222209"/>
                  </a:lnTo>
                  <a:lnTo>
                    <a:pt x="2764" y="222415"/>
                  </a:lnTo>
                  <a:lnTo>
                    <a:pt x="0" y="220764"/>
                  </a:lnTo>
                  <a:lnTo>
                    <a:pt x="2616" y="185785"/>
                  </a:lnTo>
                  <a:lnTo>
                    <a:pt x="6049" y="152272"/>
                  </a:lnTo>
                  <a:lnTo>
                    <a:pt x="15571" y="110097"/>
                  </a:lnTo>
                  <a:lnTo>
                    <a:pt x="28505" y="67363"/>
                  </a:lnTo>
                  <a:lnTo>
                    <a:pt x="46276" y="23033"/>
                  </a:lnTo>
                  <a:lnTo>
                    <a:pt x="53677" y="8677"/>
                  </a:lnTo>
                  <a:lnTo>
                    <a:pt x="58754" y="4567"/>
                  </a:lnTo>
                  <a:lnTo>
                    <a:pt x="71922" y="0"/>
                  </a:lnTo>
                  <a:lnTo>
                    <a:pt x="89064" y="1733"/>
                  </a:lnTo>
                  <a:lnTo>
                    <a:pt x="98573" y="4171"/>
                  </a:lnTo>
                  <a:lnTo>
                    <a:pt x="132184" y="27827"/>
                  </a:lnTo>
                  <a:lnTo>
                    <a:pt x="158840" y="68390"/>
                  </a:lnTo>
                  <a:lnTo>
                    <a:pt x="167674" y="99862"/>
                  </a:lnTo>
                  <a:lnTo>
                    <a:pt x="170766" y="145551"/>
                  </a:lnTo>
                  <a:lnTo>
                    <a:pt x="168393" y="18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731"/>
            <p:cNvSpPr/>
            <p:nvPr>
              <p:custDataLst>
                <p:tags r:id="rId49"/>
              </p:custDataLst>
            </p:nvPr>
          </p:nvSpPr>
          <p:spPr>
            <a:xfrm>
              <a:off x="9213850" y="1320839"/>
              <a:ext cx="1898651" cy="38062"/>
            </a:xfrm>
            <a:custGeom>
              <a:avLst/>
              <a:gdLst/>
              <a:ahLst/>
              <a:cxnLst/>
              <a:rect l="0" t="0" r="0" b="0"/>
              <a:pathLst>
                <a:path w="1898651" h="38062">
                  <a:moveTo>
                    <a:pt x="0" y="38061"/>
                  </a:moveTo>
                  <a:lnTo>
                    <a:pt x="0" y="38061"/>
                  </a:lnTo>
                  <a:lnTo>
                    <a:pt x="46879" y="32991"/>
                  </a:lnTo>
                  <a:lnTo>
                    <a:pt x="88803" y="29223"/>
                  </a:lnTo>
                  <a:lnTo>
                    <a:pt x="117763" y="27230"/>
                  </a:lnTo>
                  <a:lnTo>
                    <a:pt x="151181" y="25196"/>
                  </a:lnTo>
                  <a:lnTo>
                    <a:pt x="187571" y="23134"/>
                  </a:lnTo>
                  <a:lnTo>
                    <a:pt x="231585" y="20349"/>
                  </a:lnTo>
                  <a:lnTo>
                    <a:pt x="280684" y="17080"/>
                  </a:lnTo>
                  <a:lnTo>
                    <a:pt x="333173" y="13491"/>
                  </a:lnTo>
                  <a:lnTo>
                    <a:pt x="393566" y="10392"/>
                  </a:lnTo>
                  <a:lnTo>
                    <a:pt x="459227" y="7620"/>
                  </a:lnTo>
                  <a:lnTo>
                    <a:pt x="528400" y="5067"/>
                  </a:lnTo>
                  <a:lnTo>
                    <a:pt x="604855" y="3365"/>
                  </a:lnTo>
                  <a:lnTo>
                    <a:pt x="686164" y="2231"/>
                  </a:lnTo>
                  <a:lnTo>
                    <a:pt x="770710" y="1474"/>
                  </a:lnTo>
                  <a:lnTo>
                    <a:pt x="856000" y="970"/>
                  </a:lnTo>
                  <a:lnTo>
                    <a:pt x="941788" y="633"/>
                  </a:lnTo>
                  <a:lnTo>
                    <a:pt x="1027909" y="409"/>
                  </a:lnTo>
                  <a:lnTo>
                    <a:pt x="1112840" y="260"/>
                  </a:lnTo>
                  <a:lnTo>
                    <a:pt x="1196977" y="160"/>
                  </a:lnTo>
                  <a:lnTo>
                    <a:pt x="1280583" y="94"/>
                  </a:lnTo>
                  <a:lnTo>
                    <a:pt x="1358195" y="50"/>
                  </a:lnTo>
                  <a:lnTo>
                    <a:pt x="1431807" y="20"/>
                  </a:lnTo>
                  <a:lnTo>
                    <a:pt x="1502755" y="0"/>
                  </a:lnTo>
                  <a:lnTo>
                    <a:pt x="1566985" y="693"/>
                  </a:lnTo>
                  <a:lnTo>
                    <a:pt x="1626743" y="1860"/>
                  </a:lnTo>
                  <a:lnTo>
                    <a:pt x="1683510" y="3344"/>
                  </a:lnTo>
                  <a:lnTo>
                    <a:pt x="1732645" y="5038"/>
                  </a:lnTo>
                  <a:lnTo>
                    <a:pt x="1776692" y="6874"/>
                  </a:lnTo>
                  <a:lnTo>
                    <a:pt x="1817344" y="8803"/>
                  </a:lnTo>
                  <a:lnTo>
                    <a:pt x="1898650" y="1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732"/>
            <p:cNvSpPr/>
            <p:nvPr>
              <p:custDataLst>
                <p:tags r:id="rId50"/>
              </p:custDataLst>
            </p:nvPr>
          </p:nvSpPr>
          <p:spPr>
            <a:xfrm>
              <a:off x="9814130" y="1436230"/>
              <a:ext cx="180008" cy="406036"/>
            </a:xfrm>
            <a:custGeom>
              <a:avLst/>
              <a:gdLst/>
              <a:ahLst/>
              <a:cxnLst/>
              <a:rect l="0" t="0" r="0" b="0"/>
              <a:pathLst>
                <a:path w="180008" h="406036">
                  <a:moveTo>
                    <a:pt x="47420" y="132220"/>
                  </a:moveTo>
                  <a:lnTo>
                    <a:pt x="47420" y="132220"/>
                  </a:lnTo>
                  <a:lnTo>
                    <a:pt x="50791" y="138962"/>
                  </a:lnTo>
                  <a:lnTo>
                    <a:pt x="46469" y="186199"/>
                  </a:lnTo>
                  <a:lnTo>
                    <a:pt x="42059" y="219005"/>
                  </a:lnTo>
                  <a:lnTo>
                    <a:pt x="35394" y="254752"/>
                  </a:lnTo>
                  <a:lnTo>
                    <a:pt x="27729" y="289925"/>
                  </a:lnTo>
                  <a:lnTo>
                    <a:pt x="20324" y="323667"/>
                  </a:lnTo>
                  <a:lnTo>
                    <a:pt x="12187" y="368313"/>
                  </a:lnTo>
                  <a:lnTo>
                    <a:pt x="4323" y="405360"/>
                  </a:lnTo>
                  <a:lnTo>
                    <a:pt x="3166" y="406035"/>
                  </a:lnTo>
                  <a:lnTo>
                    <a:pt x="1689" y="405074"/>
                  </a:lnTo>
                  <a:lnTo>
                    <a:pt x="0" y="403023"/>
                  </a:lnTo>
                  <a:lnTo>
                    <a:pt x="2357" y="355646"/>
                  </a:lnTo>
                  <a:lnTo>
                    <a:pt x="5754" y="311719"/>
                  </a:lnTo>
                  <a:lnTo>
                    <a:pt x="9764" y="285047"/>
                  </a:lnTo>
                  <a:lnTo>
                    <a:pt x="15261" y="255977"/>
                  </a:lnTo>
                  <a:lnTo>
                    <a:pt x="21747" y="225308"/>
                  </a:lnTo>
                  <a:lnTo>
                    <a:pt x="28893" y="196395"/>
                  </a:lnTo>
                  <a:lnTo>
                    <a:pt x="36480" y="168653"/>
                  </a:lnTo>
                  <a:lnTo>
                    <a:pt x="44360" y="141692"/>
                  </a:lnTo>
                  <a:lnTo>
                    <a:pt x="60642" y="96684"/>
                  </a:lnTo>
                  <a:lnTo>
                    <a:pt x="77285" y="59981"/>
                  </a:lnTo>
                  <a:lnTo>
                    <a:pt x="102521" y="21602"/>
                  </a:lnTo>
                  <a:lnTo>
                    <a:pt x="119418" y="6386"/>
                  </a:lnTo>
                  <a:lnTo>
                    <a:pt x="136334" y="564"/>
                  </a:lnTo>
                  <a:lnTo>
                    <a:pt x="144795" y="0"/>
                  </a:lnTo>
                  <a:lnTo>
                    <a:pt x="152552" y="2445"/>
                  </a:lnTo>
                  <a:lnTo>
                    <a:pt x="166817" y="12689"/>
                  </a:lnTo>
                  <a:lnTo>
                    <a:pt x="176451" y="32293"/>
                  </a:lnTo>
                  <a:lnTo>
                    <a:pt x="180007" y="44436"/>
                  </a:lnTo>
                  <a:lnTo>
                    <a:pt x="178314" y="71097"/>
                  </a:lnTo>
                  <a:lnTo>
                    <a:pt x="169096" y="97999"/>
                  </a:lnTo>
                  <a:lnTo>
                    <a:pt x="143367" y="132977"/>
                  </a:lnTo>
                  <a:lnTo>
                    <a:pt x="98985" y="170757"/>
                  </a:lnTo>
                  <a:lnTo>
                    <a:pt x="78804" y="180392"/>
                  </a:lnTo>
                  <a:lnTo>
                    <a:pt x="47420" y="18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733"/>
            <p:cNvSpPr/>
            <p:nvPr>
              <p:custDataLst>
                <p:tags r:id="rId51"/>
              </p:custDataLst>
            </p:nvPr>
          </p:nvSpPr>
          <p:spPr>
            <a:xfrm>
              <a:off x="9937750" y="1606550"/>
              <a:ext cx="177801" cy="208666"/>
            </a:xfrm>
            <a:custGeom>
              <a:avLst/>
              <a:gdLst/>
              <a:ahLst/>
              <a:cxnLst/>
              <a:rect l="0" t="0" r="0" b="0"/>
              <a:pathLst>
                <a:path w="177801" h="208666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1" y="35611"/>
                  </a:lnTo>
                  <a:lnTo>
                    <a:pt x="6480" y="35030"/>
                  </a:lnTo>
                  <a:lnTo>
                    <a:pt x="15580" y="36265"/>
                  </a:lnTo>
                  <a:lnTo>
                    <a:pt x="53618" y="60462"/>
                  </a:lnTo>
                  <a:lnTo>
                    <a:pt x="71808" y="76966"/>
                  </a:lnTo>
                  <a:lnTo>
                    <a:pt x="86949" y="98413"/>
                  </a:lnTo>
                  <a:lnTo>
                    <a:pt x="100630" y="141029"/>
                  </a:lnTo>
                  <a:lnTo>
                    <a:pt x="100933" y="167337"/>
                  </a:lnTo>
                  <a:lnTo>
                    <a:pt x="95659" y="188672"/>
                  </a:lnTo>
                  <a:lnTo>
                    <a:pt x="86261" y="202858"/>
                  </a:lnTo>
                  <a:lnTo>
                    <a:pt x="81494" y="206500"/>
                  </a:lnTo>
                  <a:lnTo>
                    <a:pt x="76908" y="208222"/>
                  </a:lnTo>
                  <a:lnTo>
                    <a:pt x="72439" y="208665"/>
                  </a:lnTo>
                  <a:lnTo>
                    <a:pt x="69459" y="207549"/>
                  </a:lnTo>
                  <a:lnTo>
                    <a:pt x="67473" y="205393"/>
                  </a:lnTo>
                  <a:lnTo>
                    <a:pt x="66149" y="202546"/>
                  </a:lnTo>
                  <a:lnTo>
                    <a:pt x="64284" y="178311"/>
                  </a:lnTo>
                  <a:lnTo>
                    <a:pt x="80587" y="130836"/>
                  </a:lnTo>
                  <a:lnTo>
                    <a:pt x="100022" y="90370"/>
                  </a:lnTo>
                  <a:lnTo>
                    <a:pt x="123475" y="5145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734"/>
            <p:cNvSpPr/>
            <p:nvPr>
              <p:custDataLst>
                <p:tags r:id="rId52"/>
              </p:custDataLst>
            </p:nvPr>
          </p:nvSpPr>
          <p:spPr>
            <a:xfrm>
              <a:off x="10328695" y="1498600"/>
              <a:ext cx="91656" cy="285751"/>
            </a:xfrm>
            <a:custGeom>
              <a:avLst/>
              <a:gdLst/>
              <a:ahLst/>
              <a:cxnLst/>
              <a:rect l="0" t="0" r="0" b="0"/>
              <a:pathLst>
                <a:path w="91656" h="285751">
                  <a:moveTo>
                    <a:pt x="91655" y="0"/>
                  </a:moveTo>
                  <a:lnTo>
                    <a:pt x="91655" y="0"/>
                  </a:lnTo>
                  <a:lnTo>
                    <a:pt x="81542" y="0"/>
                  </a:lnTo>
                  <a:lnTo>
                    <a:pt x="61769" y="10113"/>
                  </a:lnTo>
                  <a:lnTo>
                    <a:pt x="34664" y="29886"/>
                  </a:lnTo>
                  <a:lnTo>
                    <a:pt x="11033" y="67102"/>
                  </a:lnTo>
                  <a:lnTo>
                    <a:pt x="2907" y="101555"/>
                  </a:lnTo>
                  <a:lnTo>
                    <a:pt x="0" y="139680"/>
                  </a:lnTo>
                  <a:lnTo>
                    <a:pt x="1061" y="177791"/>
                  </a:lnTo>
                  <a:lnTo>
                    <a:pt x="7645" y="212133"/>
                  </a:lnTo>
                  <a:lnTo>
                    <a:pt x="19039" y="241742"/>
                  </a:lnTo>
                  <a:lnTo>
                    <a:pt x="5355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735"/>
            <p:cNvSpPr/>
            <p:nvPr>
              <p:custDataLst>
                <p:tags r:id="rId53"/>
              </p:custDataLst>
            </p:nvPr>
          </p:nvSpPr>
          <p:spPr>
            <a:xfrm>
              <a:off x="10547458" y="1509619"/>
              <a:ext cx="161520" cy="268680"/>
            </a:xfrm>
            <a:custGeom>
              <a:avLst/>
              <a:gdLst/>
              <a:ahLst/>
              <a:cxnLst/>
              <a:rect l="0" t="0" r="0" b="0"/>
              <a:pathLst>
                <a:path w="161520" h="268680">
                  <a:moveTo>
                    <a:pt x="18942" y="103281"/>
                  </a:moveTo>
                  <a:lnTo>
                    <a:pt x="18942" y="103281"/>
                  </a:lnTo>
                  <a:lnTo>
                    <a:pt x="10103" y="142005"/>
                  </a:lnTo>
                  <a:lnTo>
                    <a:pt x="4015" y="178568"/>
                  </a:lnTo>
                  <a:lnTo>
                    <a:pt x="707" y="225031"/>
                  </a:lnTo>
                  <a:lnTo>
                    <a:pt x="0" y="265346"/>
                  </a:lnTo>
                  <a:lnTo>
                    <a:pt x="669" y="267769"/>
                  </a:lnTo>
                  <a:lnTo>
                    <a:pt x="1821" y="268679"/>
                  </a:lnTo>
                  <a:lnTo>
                    <a:pt x="3294" y="268579"/>
                  </a:lnTo>
                  <a:lnTo>
                    <a:pt x="3051" y="260943"/>
                  </a:lnTo>
                  <a:lnTo>
                    <a:pt x="2002" y="245320"/>
                  </a:lnTo>
                  <a:lnTo>
                    <a:pt x="5377" y="202673"/>
                  </a:lnTo>
                  <a:lnTo>
                    <a:pt x="8915" y="163213"/>
                  </a:lnTo>
                  <a:lnTo>
                    <a:pt x="12838" y="125449"/>
                  </a:lnTo>
                  <a:lnTo>
                    <a:pt x="16935" y="91261"/>
                  </a:lnTo>
                  <a:lnTo>
                    <a:pt x="22503" y="50331"/>
                  </a:lnTo>
                  <a:lnTo>
                    <a:pt x="25876" y="24562"/>
                  </a:lnTo>
                  <a:lnTo>
                    <a:pt x="31667" y="12791"/>
                  </a:lnTo>
                  <a:lnTo>
                    <a:pt x="42707" y="4737"/>
                  </a:lnTo>
                  <a:lnTo>
                    <a:pt x="49603" y="1602"/>
                  </a:lnTo>
                  <a:lnTo>
                    <a:pt x="66670" y="0"/>
                  </a:lnTo>
                  <a:lnTo>
                    <a:pt x="103001" y="4720"/>
                  </a:lnTo>
                  <a:lnTo>
                    <a:pt x="128829" y="17163"/>
                  </a:lnTo>
                  <a:lnTo>
                    <a:pt x="140218" y="32080"/>
                  </a:lnTo>
                  <a:lnTo>
                    <a:pt x="146220" y="49764"/>
                  </a:lnTo>
                  <a:lnTo>
                    <a:pt x="146537" y="67031"/>
                  </a:lnTo>
                  <a:lnTo>
                    <a:pt x="143515" y="74175"/>
                  </a:lnTo>
                  <a:lnTo>
                    <a:pt x="126487" y="90973"/>
                  </a:lnTo>
                  <a:lnTo>
                    <a:pt x="96232" y="113441"/>
                  </a:lnTo>
                  <a:lnTo>
                    <a:pt x="93753" y="114288"/>
                  </a:lnTo>
                  <a:lnTo>
                    <a:pt x="92805" y="115558"/>
                  </a:lnTo>
                  <a:lnTo>
                    <a:pt x="92879" y="117110"/>
                  </a:lnTo>
                  <a:lnTo>
                    <a:pt x="93633" y="118850"/>
                  </a:lnTo>
                  <a:lnTo>
                    <a:pt x="137165" y="149376"/>
                  </a:lnTo>
                  <a:lnTo>
                    <a:pt x="154552" y="167268"/>
                  </a:lnTo>
                  <a:lnTo>
                    <a:pt x="160351" y="183461"/>
                  </a:lnTo>
                  <a:lnTo>
                    <a:pt x="161519" y="201711"/>
                  </a:lnTo>
                  <a:lnTo>
                    <a:pt x="157334" y="219230"/>
                  </a:lnTo>
                  <a:lnTo>
                    <a:pt x="145125" y="234541"/>
                  </a:lnTo>
                  <a:lnTo>
                    <a:pt x="127233" y="247697"/>
                  </a:lnTo>
                  <a:lnTo>
                    <a:pt x="105172" y="258247"/>
                  </a:lnTo>
                  <a:lnTo>
                    <a:pt x="68951" y="262007"/>
                  </a:lnTo>
                  <a:lnTo>
                    <a:pt x="25292" y="25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736"/>
            <p:cNvSpPr/>
            <p:nvPr>
              <p:custDataLst>
                <p:tags r:id="rId54"/>
              </p:custDataLst>
            </p:nvPr>
          </p:nvSpPr>
          <p:spPr>
            <a:xfrm>
              <a:off x="10807700" y="1462265"/>
              <a:ext cx="116903" cy="353836"/>
            </a:xfrm>
            <a:custGeom>
              <a:avLst/>
              <a:gdLst/>
              <a:ahLst/>
              <a:cxnLst/>
              <a:rect l="0" t="0" r="0" b="0"/>
              <a:pathLst>
                <a:path w="116903" h="353836">
                  <a:moveTo>
                    <a:pt x="31750" y="10935"/>
                  </a:moveTo>
                  <a:lnTo>
                    <a:pt x="31750" y="10935"/>
                  </a:lnTo>
                  <a:lnTo>
                    <a:pt x="38493" y="4193"/>
                  </a:lnTo>
                  <a:lnTo>
                    <a:pt x="47447" y="883"/>
                  </a:lnTo>
                  <a:lnTo>
                    <a:pt x="52799" y="0"/>
                  </a:lnTo>
                  <a:lnTo>
                    <a:pt x="58481" y="2234"/>
                  </a:lnTo>
                  <a:lnTo>
                    <a:pt x="70441" y="12242"/>
                  </a:lnTo>
                  <a:lnTo>
                    <a:pt x="89076" y="47227"/>
                  </a:lnTo>
                  <a:lnTo>
                    <a:pt x="101678" y="83039"/>
                  </a:lnTo>
                  <a:lnTo>
                    <a:pt x="112219" y="124826"/>
                  </a:lnTo>
                  <a:lnTo>
                    <a:pt x="116902" y="169268"/>
                  </a:lnTo>
                  <a:lnTo>
                    <a:pt x="107693" y="214890"/>
                  </a:lnTo>
                  <a:lnTo>
                    <a:pt x="84552" y="261037"/>
                  </a:lnTo>
                  <a:lnTo>
                    <a:pt x="43695" y="307417"/>
                  </a:lnTo>
                  <a:lnTo>
                    <a:pt x="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108"/>
          <p:cNvGrpSpPr/>
          <p:nvPr/>
        </p:nvGrpSpPr>
        <p:grpSpPr>
          <a:xfrm>
            <a:off x="8331200" y="1257300"/>
            <a:ext cx="133351" cy="107951"/>
            <a:chOff x="8331200" y="1257300"/>
            <a:chExt cx="133351" cy="107951"/>
          </a:xfrm>
        </p:grpSpPr>
        <p:sp>
          <p:nvSpPr>
            <p:cNvPr id="561" name="SMARTInkShape-737"/>
            <p:cNvSpPr/>
            <p:nvPr>
              <p:custDataLst>
                <p:tags r:id="rId41"/>
              </p:custDataLst>
            </p:nvPr>
          </p:nvSpPr>
          <p:spPr>
            <a:xfrm>
              <a:off x="8331200" y="12573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2959" y="7630"/>
                  </a:lnTo>
                  <a:lnTo>
                    <a:pt x="55242" y="1716"/>
                  </a:lnTo>
                  <a:lnTo>
                    <a:pt x="94684" y="5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738"/>
            <p:cNvSpPr/>
            <p:nvPr>
              <p:custDataLst>
                <p:tags r:id="rId42"/>
              </p:custDataLst>
            </p:nvPr>
          </p:nvSpPr>
          <p:spPr>
            <a:xfrm>
              <a:off x="8340529" y="135255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1124" y="8336"/>
                  </a:lnTo>
                  <a:lnTo>
                    <a:pt x="37281" y="3240"/>
                  </a:lnTo>
                  <a:lnTo>
                    <a:pt x="83972" y="960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09"/>
          <p:cNvGrpSpPr/>
          <p:nvPr/>
        </p:nvGrpSpPr>
        <p:grpSpPr>
          <a:xfrm>
            <a:off x="7340600" y="876300"/>
            <a:ext cx="633850" cy="781051"/>
            <a:chOff x="7340600" y="876300"/>
            <a:chExt cx="633850" cy="781051"/>
          </a:xfrm>
        </p:grpSpPr>
        <p:sp>
          <p:nvSpPr>
            <p:cNvPr id="564" name="SMARTInkShape-739"/>
            <p:cNvSpPr/>
            <p:nvPr>
              <p:custDataLst>
                <p:tags r:id="rId37"/>
              </p:custDataLst>
            </p:nvPr>
          </p:nvSpPr>
          <p:spPr>
            <a:xfrm>
              <a:off x="7861300" y="969877"/>
              <a:ext cx="113150" cy="528724"/>
            </a:xfrm>
            <a:custGeom>
              <a:avLst/>
              <a:gdLst/>
              <a:ahLst/>
              <a:cxnLst/>
              <a:rect l="0" t="0" r="0" b="0"/>
              <a:pathLst>
                <a:path w="113150" h="528724">
                  <a:moveTo>
                    <a:pt x="0" y="8023"/>
                  </a:moveTo>
                  <a:lnTo>
                    <a:pt x="0" y="8023"/>
                  </a:lnTo>
                  <a:lnTo>
                    <a:pt x="6741" y="1281"/>
                  </a:lnTo>
                  <a:lnTo>
                    <a:pt x="11550" y="0"/>
                  </a:lnTo>
                  <a:lnTo>
                    <a:pt x="24419" y="459"/>
                  </a:lnTo>
                  <a:lnTo>
                    <a:pt x="61014" y="14797"/>
                  </a:lnTo>
                  <a:lnTo>
                    <a:pt x="85913" y="40432"/>
                  </a:lnTo>
                  <a:lnTo>
                    <a:pt x="97492" y="57146"/>
                  </a:lnTo>
                  <a:lnTo>
                    <a:pt x="108476" y="102057"/>
                  </a:lnTo>
                  <a:lnTo>
                    <a:pt x="110417" y="127862"/>
                  </a:lnTo>
                  <a:lnTo>
                    <a:pt x="111711" y="155649"/>
                  </a:lnTo>
                  <a:lnTo>
                    <a:pt x="112574" y="184757"/>
                  </a:lnTo>
                  <a:lnTo>
                    <a:pt x="113149" y="214746"/>
                  </a:lnTo>
                  <a:lnTo>
                    <a:pt x="112122" y="244616"/>
                  </a:lnTo>
                  <a:lnTo>
                    <a:pt x="110025" y="274407"/>
                  </a:lnTo>
                  <a:lnTo>
                    <a:pt x="107217" y="304146"/>
                  </a:lnTo>
                  <a:lnTo>
                    <a:pt x="103228" y="331733"/>
                  </a:lnTo>
                  <a:lnTo>
                    <a:pt x="98451" y="357885"/>
                  </a:lnTo>
                  <a:lnTo>
                    <a:pt x="93151" y="383081"/>
                  </a:lnTo>
                  <a:lnTo>
                    <a:pt x="75972" y="428010"/>
                  </a:lnTo>
                  <a:lnTo>
                    <a:pt x="54932" y="467028"/>
                  </a:lnTo>
                  <a:lnTo>
                    <a:pt x="26781" y="508562"/>
                  </a:lnTo>
                  <a:lnTo>
                    <a:pt x="12700" y="52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740"/>
            <p:cNvSpPr/>
            <p:nvPr>
              <p:custDataLst>
                <p:tags r:id="rId38"/>
              </p:custDataLst>
            </p:nvPr>
          </p:nvSpPr>
          <p:spPr>
            <a:xfrm>
              <a:off x="7569200" y="1125731"/>
              <a:ext cx="196155" cy="341071"/>
            </a:xfrm>
            <a:custGeom>
              <a:avLst/>
              <a:gdLst/>
              <a:ahLst/>
              <a:cxnLst/>
              <a:rect l="0" t="0" r="0" b="0"/>
              <a:pathLst>
                <a:path w="196155" h="341071">
                  <a:moveTo>
                    <a:pt x="19050" y="131569"/>
                  </a:moveTo>
                  <a:lnTo>
                    <a:pt x="19050" y="131569"/>
                  </a:lnTo>
                  <a:lnTo>
                    <a:pt x="22420" y="84006"/>
                  </a:lnTo>
                  <a:lnTo>
                    <a:pt x="39314" y="46549"/>
                  </a:lnTo>
                  <a:lnTo>
                    <a:pt x="53355" y="25474"/>
                  </a:lnTo>
                  <a:lnTo>
                    <a:pt x="64636" y="14801"/>
                  </a:lnTo>
                  <a:lnTo>
                    <a:pt x="86257" y="4230"/>
                  </a:lnTo>
                  <a:lnTo>
                    <a:pt x="110538" y="0"/>
                  </a:lnTo>
                  <a:lnTo>
                    <a:pt x="125328" y="2773"/>
                  </a:lnTo>
                  <a:lnTo>
                    <a:pt x="132235" y="5489"/>
                  </a:lnTo>
                  <a:lnTo>
                    <a:pt x="141791" y="14150"/>
                  </a:lnTo>
                  <a:lnTo>
                    <a:pt x="145328" y="19423"/>
                  </a:lnTo>
                  <a:lnTo>
                    <a:pt x="147376" y="34689"/>
                  </a:lnTo>
                  <a:lnTo>
                    <a:pt x="144522" y="52528"/>
                  </a:lnTo>
                  <a:lnTo>
                    <a:pt x="136198" y="69864"/>
                  </a:lnTo>
                  <a:lnTo>
                    <a:pt x="90694" y="117191"/>
                  </a:lnTo>
                  <a:lnTo>
                    <a:pt x="81514" y="126995"/>
                  </a:lnTo>
                  <a:lnTo>
                    <a:pt x="81154" y="128520"/>
                  </a:lnTo>
                  <a:lnTo>
                    <a:pt x="82635" y="130919"/>
                  </a:lnTo>
                  <a:lnTo>
                    <a:pt x="85644" y="134338"/>
                  </a:lnTo>
                  <a:lnTo>
                    <a:pt x="127339" y="156556"/>
                  </a:lnTo>
                  <a:lnTo>
                    <a:pt x="166996" y="183698"/>
                  </a:lnTo>
                  <a:lnTo>
                    <a:pt x="185227" y="201775"/>
                  </a:lnTo>
                  <a:lnTo>
                    <a:pt x="193331" y="223449"/>
                  </a:lnTo>
                  <a:lnTo>
                    <a:pt x="196154" y="268487"/>
                  </a:lnTo>
                  <a:lnTo>
                    <a:pt x="192859" y="278586"/>
                  </a:lnTo>
                  <a:lnTo>
                    <a:pt x="179789" y="297334"/>
                  </a:lnTo>
                  <a:lnTo>
                    <a:pt x="149227" y="320385"/>
                  </a:lnTo>
                  <a:lnTo>
                    <a:pt x="103246" y="337249"/>
                  </a:lnTo>
                  <a:lnTo>
                    <a:pt x="56148" y="341070"/>
                  </a:lnTo>
                  <a:lnTo>
                    <a:pt x="31539" y="333571"/>
                  </a:lnTo>
                  <a:lnTo>
                    <a:pt x="21026" y="327620"/>
                  </a:lnTo>
                  <a:lnTo>
                    <a:pt x="14017" y="320125"/>
                  </a:lnTo>
                  <a:lnTo>
                    <a:pt x="0" y="28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741"/>
            <p:cNvSpPr/>
            <p:nvPr>
              <p:custDataLst>
                <p:tags r:id="rId39"/>
              </p:custDataLst>
            </p:nvPr>
          </p:nvSpPr>
          <p:spPr>
            <a:xfrm>
              <a:off x="7592190" y="1200150"/>
              <a:ext cx="34161" cy="285751"/>
            </a:xfrm>
            <a:custGeom>
              <a:avLst/>
              <a:gdLst/>
              <a:ahLst/>
              <a:cxnLst/>
              <a:rect l="0" t="0" r="0" b="0"/>
              <a:pathLst>
                <a:path w="34161" h="285751">
                  <a:moveTo>
                    <a:pt x="34160" y="0"/>
                  </a:moveTo>
                  <a:lnTo>
                    <a:pt x="34160" y="0"/>
                  </a:lnTo>
                  <a:lnTo>
                    <a:pt x="23329" y="44749"/>
                  </a:lnTo>
                  <a:lnTo>
                    <a:pt x="17859" y="88597"/>
                  </a:lnTo>
                  <a:lnTo>
                    <a:pt x="16332" y="123337"/>
                  </a:lnTo>
                  <a:lnTo>
                    <a:pt x="11889" y="159944"/>
                  </a:lnTo>
                  <a:lnTo>
                    <a:pt x="5918" y="195970"/>
                  </a:lnTo>
                  <a:lnTo>
                    <a:pt x="0" y="241902"/>
                  </a:lnTo>
                  <a:lnTo>
                    <a:pt x="241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742"/>
            <p:cNvSpPr/>
            <p:nvPr>
              <p:custDataLst>
                <p:tags r:id="rId40"/>
              </p:custDataLst>
            </p:nvPr>
          </p:nvSpPr>
          <p:spPr>
            <a:xfrm>
              <a:off x="7340600" y="876300"/>
              <a:ext cx="107951" cy="781051"/>
            </a:xfrm>
            <a:custGeom>
              <a:avLst/>
              <a:gdLst/>
              <a:ahLst/>
              <a:cxnLst/>
              <a:rect l="0" t="0" r="0" b="0"/>
              <a:pathLst>
                <a:path w="107951" h="7810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95741" y="10113"/>
                  </a:lnTo>
                  <a:lnTo>
                    <a:pt x="83770" y="50524"/>
                  </a:lnTo>
                  <a:lnTo>
                    <a:pt x="73920" y="84779"/>
                  </a:lnTo>
                  <a:lnTo>
                    <a:pt x="66249" y="129167"/>
                  </a:lnTo>
                  <a:lnTo>
                    <a:pt x="63216" y="153844"/>
                  </a:lnTo>
                  <a:lnTo>
                    <a:pt x="59783" y="182291"/>
                  </a:lnTo>
                  <a:lnTo>
                    <a:pt x="56082" y="213249"/>
                  </a:lnTo>
                  <a:lnTo>
                    <a:pt x="52205" y="245883"/>
                  </a:lnTo>
                  <a:lnTo>
                    <a:pt x="48913" y="281044"/>
                  </a:lnTo>
                  <a:lnTo>
                    <a:pt x="46015" y="317890"/>
                  </a:lnTo>
                  <a:lnTo>
                    <a:pt x="43376" y="355860"/>
                  </a:lnTo>
                  <a:lnTo>
                    <a:pt x="40912" y="394579"/>
                  </a:lnTo>
                  <a:lnTo>
                    <a:pt x="38564" y="433797"/>
                  </a:lnTo>
                  <a:lnTo>
                    <a:pt x="36292" y="473348"/>
                  </a:lnTo>
                  <a:lnTo>
                    <a:pt x="34072" y="511004"/>
                  </a:lnTo>
                  <a:lnTo>
                    <a:pt x="31888" y="547397"/>
                  </a:lnTo>
                  <a:lnTo>
                    <a:pt x="29725" y="582948"/>
                  </a:lnTo>
                  <a:lnTo>
                    <a:pt x="26166" y="614410"/>
                  </a:lnTo>
                  <a:lnTo>
                    <a:pt x="21677" y="643145"/>
                  </a:lnTo>
                  <a:lnTo>
                    <a:pt x="16568" y="670063"/>
                  </a:lnTo>
                  <a:lnTo>
                    <a:pt x="9010" y="713143"/>
                  </a:lnTo>
                  <a:lnTo>
                    <a:pt x="2670" y="755755"/>
                  </a:lnTo>
                  <a:lnTo>
                    <a:pt x="0" y="78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110"/>
          <p:cNvGrpSpPr/>
          <p:nvPr/>
        </p:nvGrpSpPr>
        <p:grpSpPr>
          <a:xfrm>
            <a:off x="6216650" y="1030465"/>
            <a:ext cx="895351" cy="455436"/>
            <a:chOff x="6216650" y="1030465"/>
            <a:chExt cx="895351" cy="455436"/>
          </a:xfrm>
        </p:grpSpPr>
        <p:sp>
          <p:nvSpPr>
            <p:cNvPr id="569" name="SMARTInkShape-743"/>
            <p:cNvSpPr/>
            <p:nvPr>
              <p:custDataLst>
                <p:tags r:id="rId32"/>
              </p:custDataLst>
            </p:nvPr>
          </p:nvSpPr>
          <p:spPr>
            <a:xfrm>
              <a:off x="6997700" y="12827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2142"/>
                  </a:lnTo>
                  <a:lnTo>
                    <a:pt x="44735" y="274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744"/>
            <p:cNvSpPr/>
            <p:nvPr>
              <p:custDataLst>
                <p:tags r:id="rId33"/>
              </p:custDataLst>
            </p:nvPr>
          </p:nvSpPr>
          <p:spPr>
            <a:xfrm>
              <a:off x="6961280" y="1118267"/>
              <a:ext cx="150721" cy="321752"/>
            </a:xfrm>
            <a:custGeom>
              <a:avLst/>
              <a:gdLst/>
              <a:ahLst/>
              <a:cxnLst/>
              <a:rect l="0" t="0" r="0" b="0"/>
              <a:pathLst>
                <a:path w="150721" h="321752">
                  <a:moveTo>
                    <a:pt x="74520" y="56483"/>
                  </a:moveTo>
                  <a:lnTo>
                    <a:pt x="74520" y="56483"/>
                  </a:lnTo>
                  <a:lnTo>
                    <a:pt x="54747" y="99791"/>
                  </a:lnTo>
                  <a:lnTo>
                    <a:pt x="44437" y="139871"/>
                  </a:lnTo>
                  <a:lnTo>
                    <a:pt x="37866" y="173977"/>
                  </a:lnTo>
                  <a:lnTo>
                    <a:pt x="27890" y="210303"/>
                  </a:lnTo>
                  <a:lnTo>
                    <a:pt x="18282" y="245733"/>
                  </a:lnTo>
                  <a:lnTo>
                    <a:pt x="6823" y="289887"/>
                  </a:lnTo>
                  <a:lnTo>
                    <a:pt x="0" y="319977"/>
                  </a:lnTo>
                  <a:lnTo>
                    <a:pt x="145" y="321751"/>
                  </a:lnTo>
                  <a:lnTo>
                    <a:pt x="949" y="321523"/>
                  </a:lnTo>
                  <a:lnTo>
                    <a:pt x="14048" y="297533"/>
                  </a:lnTo>
                  <a:lnTo>
                    <a:pt x="30967" y="250594"/>
                  </a:lnTo>
                  <a:lnTo>
                    <a:pt x="38429" y="227518"/>
                  </a:lnTo>
                  <a:lnTo>
                    <a:pt x="46932" y="200845"/>
                  </a:lnTo>
                  <a:lnTo>
                    <a:pt x="56127" y="171774"/>
                  </a:lnTo>
                  <a:lnTo>
                    <a:pt x="65786" y="143222"/>
                  </a:lnTo>
                  <a:lnTo>
                    <a:pt x="75753" y="115014"/>
                  </a:lnTo>
                  <a:lnTo>
                    <a:pt x="85925" y="87037"/>
                  </a:lnTo>
                  <a:lnTo>
                    <a:pt x="102873" y="46544"/>
                  </a:lnTo>
                  <a:lnTo>
                    <a:pt x="126728" y="1892"/>
                  </a:lnTo>
                  <a:lnTo>
                    <a:pt x="128375" y="333"/>
                  </a:lnTo>
                  <a:lnTo>
                    <a:pt x="129473" y="0"/>
                  </a:lnTo>
                  <a:lnTo>
                    <a:pt x="134390" y="16386"/>
                  </a:lnTo>
                  <a:lnTo>
                    <a:pt x="136944" y="50325"/>
                  </a:lnTo>
                  <a:lnTo>
                    <a:pt x="139424" y="83144"/>
                  </a:lnTo>
                  <a:lnTo>
                    <a:pt x="142877" y="121249"/>
                  </a:lnTo>
                  <a:lnTo>
                    <a:pt x="146762" y="161703"/>
                  </a:lnTo>
                  <a:lnTo>
                    <a:pt x="148961" y="201320"/>
                  </a:lnTo>
                  <a:lnTo>
                    <a:pt x="149937" y="237977"/>
                  </a:lnTo>
                  <a:lnTo>
                    <a:pt x="150488" y="279592"/>
                  </a:lnTo>
                  <a:lnTo>
                    <a:pt x="150720" y="304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745"/>
            <p:cNvSpPr/>
            <p:nvPr>
              <p:custDataLst>
                <p:tags r:id="rId34"/>
              </p:custDataLst>
            </p:nvPr>
          </p:nvSpPr>
          <p:spPr>
            <a:xfrm>
              <a:off x="6762720" y="1030465"/>
              <a:ext cx="177831" cy="455436"/>
            </a:xfrm>
            <a:custGeom>
              <a:avLst/>
              <a:gdLst/>
              <a:ahLst/>
              <a:cxnLst/>
              <a:rect l="0" t="0" r="0" b="0"/>
              <a:pathLst>
                <a:path w="177831" h="455436">
                  <a:moveTo>
                    <a:pt x="177830" y="10935"/>
                  </a:moveTo>
                  <a:lnTo>
                    <a:pt x="177830" y="10935"/>
                  </a:lnTo>
                  <a:lnTo>
                    <a:pt x="174459" y="4193"/>
                  </a:lnTo>
                  <a:lnTo>
                    <a:pt x="172054" y="2207"/>
                  </a:lnTo>
                  <a:lnTo>
                    <a:pt x="165620" y="0"/>
                  </a:lnTo>
                  <a:lnTo>
                    <a:pt x="161929" y="823"/>
                  </a:lnTo>
                  <a:lnTo>
                    <a:pt x="154064" y="5500"/>
                  </a:lnTo>
                  <a:lnTo>
                    <a:pt x="122646" y="45375"/>
                  </a:lnTo>
                  <a:lnTo>
                    <a:pt x="103209" y="76336"/>
                  </a:lnTo>
                  <a:lnTo>
                    <a:pt x="80459" y="115967"/>
                  </a:lnTo>
                  <a:lnTo>
                    <a:pt x="69172" y="140223"/>
                  </a:lnTo>
                  <a:lnTo>
                    <a:pt x="58119" y="166977"/>
                  </a:lnTo>
                  <a:lnTo>
                    <a:pt x="47222" y="195396"/>
                  </a:lnTo>
                  <a:lnTo>
                    <a:pt x="37135" y="223515"/>
                  </a:lnTo>
                  <a:lnTo>
                    <a:pt x="27590" y="251433"/>
                  </a:lnTo>
                  <a:lnTo>
                    <a:pt x="18403" y="279217"/>
                  </a:lnTo>
                  <a:lnTo>
                    <a:pt x="6314" y="325140"/>
                  </a:lnTo>
                  <a:lnTo>
                    <a:pt x="0" y="363659"/>
                  </a:lnTo>
                  <a:lnTo>
                    <a:pt x="1824" y="410995"/>
                  </a:lnTo>
                  <a:lnTo>
                    <a:pt x="19080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746"/>
            <p:cNvSpPr/>
            <p:nvPr>
              <p:custDataLst>
                <p:tags r:id="rId35"/>
              </p:custDataLst>
            </p:nvPr>
          </p:nvSpPr>
          <p:spPr>
            <a:xfrm>
              <a:off x="6381750" y="1276350"/>
              <a:ext cx="177801" cy="197348"/>
            </a:xfrm>
            <a:custGeom>
              <a:avLst/>
              <a:gdLst/>
              <a:ahLst/>
              <a:cxnLst/>
              <a:rect l="0" t="0" r="0" b="0"/>
              <a:pathLst>
                <a:path w="177801" h="197348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41305"/>
                  </a:lnTo>
                  <a:lnTo>
                    <a:pt x="19572" y="44464"/>
                  </a:lnTo>
                  <a:lnTo>
                    <a:pt x="31982" y="50571"/>
                  </a:lnTo>
                  <a:lnTo>
                    <a:pt x="54240" y="72055"/>
                  </a:lnTo>
                  <a:lnTo>
                    <a:pt x="68596" y="104135"/>
                  </a:lnTo>
                  <a:lnTo>
                    <a:pt x="70576" y="143822"/>
                  </a:lnTo>
                  <a:lnTo>
                    <a:pt x="64924" y="184154"/>
                  </a:lnTo>
                  <a:lnTo>
                    <a:pt x="61075" y="194265"/>
                  </a:lnTo>
                  <a:lnTo>
                    <a:pt x="58356" y="196538"/>
                  </a:lnTo>
                  <a:lnTo>
                    <a:pt x="55131" y="197347"/>
                  </a:lnTo>
                  <a:lnTo>
                    <a:pt x="51571" y="197181"/>
                  </a:lnTo>
                  <a:lnTo>
                    <a:pt x="49197" y="194249"/>
                  </a:lnTo>
                  <a:lnTo>
                    <a:pt x="46560" y="183464"/>
                  </a:lnTo>
                  <a:lnTo>
                    <a:pt x="55188" y="148042"/>
                  </a:lnTo>
                  <a:lnTo>
                    <a:pt x="69213" y="114009"/>
                  </a:lnTo>
                  <a:lnTo>
                    <a:pt x="88617" y="77482"/>
                  </a:lnTo>
                  <a:lnTo>
                    <a:pt x="125192" y="32679"/>
                  </a:lnTo>
                  <a:lnTo>
                    <a:pt x="153432" y="1031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747"/>
            <p:cNvSpPr/>
            <p:nvPr>
              <p:custDataLst>
                <p:tags r:id="rId36"/>
              </p:custDataLst>
            </p:nvPr>
          </p:nvSpPr>
          <p:spPr>
            <a:xfrm>
              <a:off x="6216650" y="1054073"/>
              <a:ext cx="161656" cy="421012"/>
            </a:xfrm>
            <a:custGeom>
              <a:avLst/>
              <a:gdLst/>
              <a:ahLst/>
              <a:cxnLst/>
              <a:rect l="0" t="0" r="0" b="0"/>
              <a:pathLst>
                <a:path w="161656" h="421012">
                  <a:moveTo>
                    <a:pt x="6350" y="120677"/>
                  </a:moveTo>
                  <a:lnTo>
                    <a:pt x="6350" y="120677"/>
                  </a:lnTo>
                  <a:lnTo>
                    <a:pt x="10113" y="145781"/>
                  </a:lnTo>
                  <a:lnTo>
                    <a:pt x="16401" y="189734"/>
                  </a:lnTo>
                  <a:lnTo>
                    <a:pt x="17873" y="226158"/>
                  </a:lnTo>
                  <a:lnTo>
                    <a:pt x="18527" y="268217"/>
                  </a:lnTo>
                  <a:lnTo>
                    <a:pt x="18817" y="310898"/>
                  </a:lnTo>
                  <a:lnTo>
                    <a:pt x="18241" y="351270"/>
                  </a:lnTo>
                  <a:lnTo>
                    <a:pt x="14655" y="398237"/>
                  </a:lnTo>
                  <a:lnTo>
                    <a:pt x="13086" y="421011"/>
                  </a:lnTo>
                  <a:lnTo>
                    <a:pt x="5826" y="375348"/>
                  </a:lnTo>
                  <a:lnTo>
                    <a:pt x="2589" y="337581"/>
                  </a:lnTo>
                  <a:lnTo>
                    <a:pt x="1151" y="290221"/>
                  </a:lnTo>
                  <a:lnTo>
                    <a:pt x="2178" y="264045"/>
                  </a:lnTo>
                  <a:lnTo>
                    <a:pt x="4274" y="236717"/>
                  </a:lnTo>
                  <a:lnTo>
                    <a:pt x="7083" y="208620"/>
                  </a:lnTo>
                  <a:lnTo>
                    <a:pt x="10366" y="181423"/>
                  </a:lnTo>
                  <a:lnTo>
                    <a:pt x="13967" y="154824"/>
                  </a:lnTo>
                  <a:lnTo>
                    <a:pt x="17778" y="128625"/>
                  </a:lnTo>
                  <a:lnTo>
                    <a:pt x="31421" y="84463"/>
                  </a:lnTo>
                  <a:lnTo>
                    <a:pt x="47125" y="48843"/>
                  </a:lnTo>
                  <a:lnTo>
                    <a:pt x="58809" y="23605"/>
                  </a:lnTo>
                  <a:lnTo>
                    <a:pt x="74350" y="8624"/>
                  </a:lnTo>
                  <a:lnTo>
                    <a:pt x="91606" y="1026"/>
                  </a:lnTo>
                  <a:lnTo>
                    <a:pt x="106330" y="0"/>
                  </a:lnTo>
                  <a:lnTo>
                    <a:pt x="123693" y="7541"/>
                  </a:lnTo>
                  <a:lnTo>
                    <a:pt x="133262" y="13503"/>
                  </a:lnTo>
                  <a:lnTo>
                    <a:pt x="147657" y="31416"/>
                  </a:lnTo>
                  <a:lnTo>
                    <a:pt x="157347" y="52783"/>
                  </a:lnTo>
                  <a:lnTo>
                    <a:pt x="161655" y="74039"/>
                  </a:lnTo>
                  <a:lnTo>
                    <a:pt x="157924" y="95245"/>
                  </a:lnTo>
                  <a:lnTo>
                    <a:pt x="153966" y="105839"/>
                  </a:lnTo>
                  <a:lnTo>
                    <a:pt x="138278" y="123255"/>
                  </a:lnTo>
                  <a:lnTo>
                    <a:pt x="101884" y="144959"/>
                  </a:lnTo>
                  <a:lnTo>
                    <a:pt x="59117" y="159151"/>
                  </a:lnTo>
                  <a:lnTo>
                    <a:pt x="25278" y="161475"/>
                  </a:lnTo>
                  <a:lnTo>
                    <a:pt x="0" y="158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111"/>
          <p:cNvGrpSpPr/>
          <p:nvPr/>
        </p:nvGrpSpPr>
        <p:grpSpPr>
          <a:xfrm>
            <a:off x="4438650" y="991685"/>
            <a:ext cx="723901" cy="361424"/>
            <a:chOff x="4438650" y="991685"/>
            <a:chExt cx="723901" cy="361424"/>
          </a:xfrm>
        </p:grpSpPr>
        <p:sp>
          <p:nvSpPr>
            <p:cNvPr id="575" name="SMARTInkShape-748"/>
            <p:cNvSpPr/>
            <p:nvPr>
              <p:custDataLst>
                <p:tags r:id="rId26"/>
              </p:custDataLst>
            </p:nvPr>
          </p:nvSpPr>
          <p:spPr>
            <a:xfrm>
              <a:off x="5158891" y="13144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749"/>
            <p:cNvSpPr/>
            <p:nvPr>
              <p:custDataLst>
                <p:tags r:id="rId27"/>
              </p:custDataLst>
            </p:nvPr>
          </p:nvSpPr>
          <p:spPr>
            <a:xfrm>
              <a:off x="5156200" y="1168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750"/>
            <p:cNvSpPr/>
            <p:nvPr>
              <p:custDataLst>
                <p:tags r:id="rId28"/>
              </p:custDataLst>
            </p:nvPr>
          </p:nvSpPr>
          <p:spPr>
            <a:xfrm>
              <a:off x="4946650" y="1016000"/>
              <a:ext cx="104793" cy="325015"/>
            </a:xfrm>
            <a:custGeom>
              <a:avLst/>
              <a:gdLst/>
              <a:ahLst/>
              <a:cxnLst/>
              <a:rect l="0" t="0" r="0" b="0"/>
              <a:pathLst>
                <a:path w="104793" h="325015">
                  <a:moveTo>
                    <a:pt x="25400" y="0"/>
                  </a:moveTo>
                  <a:lnTo>
                    <a:pt x="25400" y="0"/>
                  </a:lnTo>
                  <a:lnTo>
                    <a:pt x="25400" y="43370"/>
                  </a:lnTo>
                  <a:lnTo>
                    <a:pt x="23519" y="75014"/>
                  </a:lnTo>
                  <a:lnTo>
                    <a:pt x="20331" y="111656"/>
                  </a:lnTo>
                  <a:lnTo>
                    <a:pt x="16561" y="153812"/>
                  </a:lnTo>
                  <a:lnTo>
                    <a:pt x="14416" y="198418"/>
                  </a:lnTo>
                  <a:lnTo>
                    <a:pt x="12757" y="241292"/>
                  </a:lnTo>
                  <a:lnTo>
                    <a:pt x="9668" y="276809"/>
                  </a:lnTo>
                  <a:lnTo>
                    <a:pt x="6787" y="321706"/>
                  </a:lnTo>
                  <a:lnTo>
                    <a:pt x="6641" y="324537"/>
                  </a:lnTo>
                  <a:lnTo>
                    <a:pt x="7250" y="325014"/>
                  </a:lnTo>
                  <a:lnTo>
                    <a:pt x="9807" y="321780"/>
                  </a:lnTo>
                  <a:lnTo>
                    <a:pt x="21108" y="274737"/>
                  </a:lnTo>
                  <a:lnTo>
                    <a:pt x="32360" y="237331"/>
                  </a:lnTo>
                  <a:lnTo>
                    <a:pt x="42749" y="213313"/>
                  </a:lnTo>
                  <a:lnTo>
                    <a:pt x="49209" y="205198"/>
                  </a:lnTo>
                  <a:lnTo>
                    <a:pt x="55738" y="207851"/>
                  </a:lnTo>
                  <a:lnTo>
                    <a:pt x="83200" y="222026"/>
                  </a:lnTo>
                  <a:lnTo>
                    <a:pt x="95540" y="234380"/>
                  </a:lnTo>
                  <a:lnTo>
                    <a:pt x="102434" y="247397"/>
                  </a:lnTo>
                  <a:lnTo>
                    <a:pt x="104792" y="260238"/>
                  </a:lnTo>
                  <a:lnTo>
                    <a:pt x="103489" y="273000"/>
                  </a:lnTo>
                  <a:lnTo>
                    <a:pt x="100037" y="278661"/>
                  </a:lnTo>
                  <a:lnTo>
                    <a:pt x="88676" y="288714"/>
                  </a:lnTo>
                  <a:lnTo>
                    <a:pt x="63041" y="298936"/>
                  </a:lnTo>
                  <a:lnTo>
                    <a:pt x="24891" y="30293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751"/>
            <p:cNvSpPr/>
            <p:nvPr>
              <p:custDataLst>
                <p:tags r:id="rId29"/>
              </p:custDataLst>
            </p:nvPr>
          </p:nvSpPr>
          <p:spPr>
            <a:xfrm>
              <a:off x="4756783" y="1191318"/>
              <a:ext cx="74768" cy="129332"/>
            </a:xfrm>
            <a:custGeom>
              <a:avLst/>
              <a:gdLst/>
              <a:ahLst/>
              <a:cxnLst/>
              <a:rect l="0" t="0" r="0" b="0"/>
              <a:pathLst>
                <a:path w="74768" h="129332">
                  <a:moveTo>
                    <a:pt x="37467" y="15182"/>
                  </a:moveTo>
                  <a:lnTo>
                    <a:pt x="37467" y="15182"/>
                  </a:lnTo>
                  <a:lnTo>
                    <a:pt x="34096" y="15182"/>
                  </a:lnTo>
                  <a:lnTo>
                    <a:pt x="30559" y="11419"/>
                  </a:lnTo>
                  <a:lnTo>
                    <a:pt x="22540" y="876"/>
                  </a:lnTo>
                  <a:lnTo>
                    <a:pt x="20460" y="0"/>
                  </a:lnTo>
                  <a:lnTo>
                    <a:pt x="18369" y="122"/>
                  </a:lnTo>
                  <a:lnTo>
                    <a:pt x="16268" y="909"/>
                  </a:lnTo>
                  <a:lnTo>
                    <a:pt x="6568" y="12129"/>
                  </a:lnTo>
                  <a:lnTo>
                    <a:pt x="2568" y="26760"/>
                  </a:lnTo>
                  <a:lnTo>
                    <a:pt x="0" y="64898"/>
                  </a:lnTo>
                  <a:lnTo>
                    <a:pt x="2925" y="95921"/>
                  </a:lnTo>
                  <a:lnTo>
                    <a:pt x="10120" y="111274"/>
                  </a:lnTo>
                  <a:lnTo>
                    <a:pt x="20374" y="122095"/>
                  </a:lnTo>
                  <a:lnTo>
                    <a:pt x="31986" y="129256"/>
                  </a:lnTo>
                  <a:lnTo>
                    <a:pt x="38752" y="129331"/>
                  </a:lnTo>
                  <a:lnTo>
                    <a:pt x="53795" y="123771"/>
                  </a:lnTo>
                  <a:lnTo>
                    <a:pt x="71389" y="108740"/>
                  </a:lnTo>
                  <a:lnTo>
                    <a:pt x="74193" y="101543"/>
                  </a:lnTo>
                  <a:lnTo>
                    <a:pt x="74767" y="75264"/>
                  </a:lnTo>
                  <a:lnTo>
                    <a:pt x="69058" y="49290"/>
                  </a:lnTo>
                  <a:lnTo>
                    <a:pt x="43817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752"/>
            <p:cNvSpPr/>
            <p:nvPr>
              <p:custDataLst>
                <p:tags r:id="rId30"/>
              </p:custDataLst>
            </p:nvPr>
          </p:nvSpPr>
          <p:spPr>
            <a:xfrm>
              <a:off x="4578350" y="1200150"/>
              <a:ext cx="114301" cy="128052"/>
            </a:xfrm>
            <a:custGeom>
              <a:avLst/>
              <a:gdLst/>
              <a:ahLst/>
              <a:cxnLst/>
              <a:rect l="0" t="0" r="0" b="0"/>
              <a:pathLst>
                <a:path w="114301" h="128052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0431" y="50901"/>
                  </a:lnTo>
                  <a:lnTo>
                    <a:pt x="65283" y="94408"/>
                  </a:lnTo>
                  <a:lnTo>
                    <a:pt x="67790" y="117108"/>
                  </a:lnTo>
                  <a:lnTo>
                    <a:pt x="65877" y="125661"/>
                  </a:lnTo>
                  <a:lnTo>
                    <a:pt x="63674" y="127518"/>
                  </a:lnTo>
                  <a:lnTo>
                    <a:pt x="60794" y="128051"/>
                  </a:lnTo>
                  <a:lnTo>
                    <a:pt x="53830" y="126762"/>
                  </a:lnTo>
                  <a:lnTo>
                    <a:pt x="46032" y="123837"/>
                  </a:lnTo>
                  <a:lnTo>
                    <a:pt x="43388" y="119952"/>
                  </a:lnTo>
                  <a:lnTo>
                    <a:pt x="40449" y="108110"/>
                  </a:lnTo>
                  <a:lnTo>
                    <a:pt x="45538" y="75464"/>
                  </a:lnTo>
                  <a:lnTo>
                    <a:pt x="66096" y="41253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753"/>
            <p:cNvSpPr/>
            <p:nvPr>
              <p:custDataLst>
                <p:tags r:id="rId31"/>
              </p:custDataLst>
            </p:nvPr>
          </p:nvSpPr>
          <p:spPr>
            <a:xfrm>
              <a:off x="4438650" y="991685"/>
              <a:ext cx="129215" cy="361424"/>
            </a:xfrm>
            <a:custGeom>
              <a:avLst/>
              <a:gdLst/>
              <a:ahLst/>
              <a:cxnLst/>
              <a:rect l="0" t="0" r="0" b="0"/>
              <a:pathLst>
                <a:path w="129215" h="361424">
                  <a:moveTo>
                    <a:pt x="0" y="157665"/>
                  </a:moveTo>
                  <a:lnTo>
                    <a:pt x="0" y="157665"/>
                  </a:lnTo>
                  <a:lnTo>
                    <a:pt x="0" y="197010"/>
                  </a:lnTo>
                  <a:lnTo>
                    <a:pt x="4364" y="242421"/>
                  </a:lnTo>
                  <a:lnTo>
                    <a:pt x="6467" y="283124"/>
                  </a:lnTo>
                  <a:lnTo>
                    <a:pt x="9834" y="320897"/>
                  </a:lnTo>
                  <a:lnTo>
                    <a:pt x="6615" y="361423"/>
                  </a:lnTo>
                  <a:lnTo>
                    <a:pt x="6527" y="361237"/>
                  </a:lnTo>
                  <a:lnTo>
                    <a:pt x="6366" y="320899"/>
                  </a:lnTo>
                  <a:lnTo>
                    <a:pt x="8238" y="285247"/>
                  </a:lnTo>
                  <a:lnTo>
                    <a:pt x="11423" y="238357"/>
                  </a:lnTo>
                  <a:lnTo>
                    <a:pt x="13260" y="210048"/>
                  </a:lnTo>
                  <a:lnTo>
                    <a:pt x="15190" y="179887"/>
                  </a:lnTo>
                  <a:lnTo>
                    <a:pt x="18593" y="150608"/>
                  </a:lnTo>
                  <a:lnTo>
                    <a:pt x="22979" y="121916"/>
                  </a:lnTo>
                  <a:lnTo>
                    <a:pt x="28019" y="93615"/>
                  </a:lnTo>
                  <a:lnTo>
                    <a:pt x="33620" y="52763"/>
                  </a:lnTo>
                  <a:lnTo>
                    <a:pt x="40586" y="11276"/>
                  </a:lnTo>
                  <a:lnTo>
                    <a:pt x="43285" y="7156"/>
                  </a:lnTo>
                  <a:lnTo>
                    <a:pt x="46496" y="4409"/>
                  </a:lnTo>
                  <a:lnTo>
                    <a:pt x="50047" y="2578"/>
                  </a:lnTo>
                  <a:lnTo>
                    <a:pt x="71900" y="0"/>
                  </a:lnTo>
                  <a:lnTo>
                    <a:pt x="88870" y="6923"/>
                  </a:lnTo>
                  <a:lnTo>
                    <a:pt x="105115" y="20113"/>
                  </a:lnTo>
                  <a:lnTo>
                    <a:pt x="119390" y="37734"/>
                  </a:lnTo>
                  <a:lnTo>
                    <a:pt x="127146" y="55444"/>
                  </a:lnTo>
                  <a:lnTo>
                    <a:pt x="129214" y="64118"/>
                  </a:lnTo>
                  <a:lnTo>
                    <a:pt x="127064" y="73428"/>
                  </a:lnTo>
                  <a:lnTo>
                    <a:pt x="115269" y="93180"/>
                  </a:lnTo>
                  <a:lnTo>
                    <a:pt x="78682" y="120763"/>
                  </a:lnTo>
                  <a:lnTo>
                    <a:pt x="38835" y="140067"/>
                  </a:lnTo>
                  <a:lnTo>
                    <a:pt x="0" y="15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112"/>
          <p:cNvGrpSpPr/>
          <p:nvPr/>
        </p:nvGrpSpPr>
        <p:grpSpPr>
          <a:xfrm>
            <a:off x="2042476" y="1015092"/>
            <a:ext cx="1834612" cy="515259"/>
            <a:chOff x="2042476" y="1015092"/>
            <a:chExt cx="1834612" cy="515259"/>
          </a:xfrm>
        </p:grpSpPr>
        <p:sp>
          <p:nvSpPr>
            <p:cNvPr id="582" name="SMARTInkShape-754"/>
            <p:cNvSpPr/>
            <p:nvPr>
              <p:custDataLst>
                <p:tags r:id="rId13"/>
              </p:custDataLst>
            </p:nvPr>
          </p:nvSpPr>
          <p:spPr>
            <a:xfrm>
              <a:off x="3608839" y="1015092"/>
              <a:ext cx="268249" cy="364987"/>
            </a:xfrm>
            <a:custGeom>
              <a:avLst/>
              <a:gdLst/>
              <a:ahLst/>
              <a:cxnLst/>
              <a:rect l="0" t="0" r="0" b="0"/>
              <a:pathLst>
                <a:path w="268249" h="364987">
                  <a:moveTo>
                    <a:pt x="86861" y="293008"/>
                  </a:moveTo>
                  <a:lnTo>
                    <a:pt x="86861" y="293008"/>
                  </a:lnTo>
                  <a:lnTo>
                    <a:pt x="86155" y="282163"/>
                  </a:lnTo>
                  <a:lnTo>
                    <a:pt x="78023" y="257687"/>
                  </a:lnTo>
                  <a:lnTo>
                    <a:pt x="68563" y="244521"/>
                  </a:lnTo>
                  <a:lnTo>
                    <a:pt x="60854" y="239708"/>
                  </a:lnTo>
                  <a:lnTo>
                    <a:pt x="56823" y="238425"/>
                  </a:lnTo>
                  <a:lnTo>
                    <a:pt x="44818" y="244525"/>
                  </a:lnTo>
                  <a:lnTo>
                    <a:pt x="30781" y="257349"/>
                  </a:lnTo>
                  <a:lnTo>
                    <a:pt x="12389" y="284402"/>
                  </a:lnTo>
                  <a:lnTo>
                    <a:pt x="2549" y="314055"/>
                  </a:lnTo>
                  <a:lnTo>
                    <a:pt x="0" y="332231"/>
                  </a:lnTo>
                  <a:lnTo>
                    <a:pt x="4511" y="347835"/>
                  </a:lnTo>
                  <a:lnTo>
                    <a:pt x="8678" y="354959"/>
                  </a:lnTo>
                  <a:lnTo>
                    <a:pt x="13572" y="359709"/>
                  </a:lnTo>
                  <a:lnTo>
                    <a:pt x="24655" y="364986"/>
                  </a:lnTo>
                  <a:lnTo>
                    <a:pt x="29868" y="364982"/>
                  </a:lnTo>
                  <a:lnTo>
                    <a:pt x="39423" y="361215"/>
                  </a:lnTo>
                  <a:lnTo>
                    <a:pt x="46493" y="349193"/>
                  </a:lnTo>
                  <a:lnTo>
                    <a:pt x="53408" y="319472"/>
                  </a:lnTo>
                  <a:lnTo>
                    <a:pt x="54775" y="301110"/>
                  </a:lnTo>
                  <a:lnTo>
                    <a:pt x="54887" y="301232"/>
                  </a:lnTo>
                  <a:lnTo>
                    <a:pt x="54961" y="302724"/>
                  </a:lnTo>
                  <a:lnTo>
                    <a:pt x="51423" y="320327"/>
                  </a:lnTo>
                  <a:lnTo>
                    <a:pt x="53001" y="331961"/>
                  </a:lnTo>
                  <a:lnTo>
                    <a:pt x="59817" y="342306"/>
                  </a:lnTo>
                  <a:lnTo>
                    <a:pt x="77437" y="356063"/>
                  </a:lnTo>
                  <a:lnTo>
                    <a:pt x="84812" y="360445"/>
                  </a:lnTo>
                  <a:lnTo>
                    <a:pt x="102413" y="363432"/>
                  </a:lnTo>
                  <a:lnTo>
                    <a:pt x="121995" y="360996"/>
                  </a:lnTo>
                  <a:lnTo>
                    <a:pt x="153559" y="346314"/>
                  </a:lnTo>
                  <a:lnTo>
                    <a:pt x="188703" y="318837"/>
                  </a:lnTo>
                  <a:lnTo>
                    <a:pt x="221772" y="279338"/>
                  </a:lnTo>
                  <a:lnTo>
                    <a:pt x="243248" y="248362"/>
                  </a:lnTo>
                  <a:lnTo>
                    <a:pt x="257025" y="213899"/>
                  </a:lnTo>
                  <a:lnTo>
                    <a:pt x="264795" y="176004"/>
                  </a:lnTo>
                  <a:lnTo>
                    <a:pt x="268248" y="133291"/>
                  </a:lnTo>
                  <a:lnTo>
                    <a:pt x="267901" y="88438"/>
                  </a:lnTo>
                  <a:lnTo>
                    <a:pt x="265396" y="46866"/>
                  </a:lnTo>
                  <a:lnTo>
                    <a:pt x="259313" y="7861"/>
                  </a:lnTo>
                  <a:lnTo>
                    <a:pt x="256156" y="2721"/>
                  </a:lnTo>
                  <a:lnTo>
                    <a:pt x="252641" y="0"/>
                  </a:lnTo>
                  <a:lnTo>
                    <a:pt x="246770" y="2419"/>
                  </a:lnTo>
                  <a:lnTo>
                    <a:pt x="230839" y="16396"/>
                  </a:lnTo>
                  <a:lnTo>
                    <a:pt x="208779" y="61550"/>
                  </a:lnTo>
                  <a:lnTo>
                    <a:pt x="195374" y="101473"/>
                  </a:lnTo>
                  <a:lnTo>
                    <a:pt x="185183" y="144381"/>
                  </a:lnTo>
                  <a:lnTo>
                    <a:pt x="183006" y="186970"/>
                  </a:lnTo>
                  <a:lnTo>
                    <a:pt x="184390" y="223773"/>
                  </a:lnTo>
                  <a:lnTo>
                    <a:pt x="192899" y="270377"/>
                  </a:lnTo>
                  <a:lnTo>
                    <a:pt x="203839" y="296355"/>
                  </a:lnTo>
                  <a:lnTo>
                    <a:pt x="218110" y="317309"/>
                  </a:lnTo>
                  <a:lnTo>
                    <a:pt x="233858" y="328503"/>
                  </a:lnTo>
                  <a:lnTo>
                    <a:pt x="258311" y="33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755"/>
            <p:cNvSpPr/>
            <p:nvPr>
              <p:custDataLst>
                <p:tags r:id="rId14"/>
              </p:custDataLst>
            </p:nvPr>
          </p:nvSpPr>
          <p:spPr>
            <a:xfrm>
              <a:off x="3397642" y="1239978"/>
              <a:ext cx="101209" cy="177874"/>
            </a:xfrm>
            <a:custGeom>
              <a:avLst/>
              <a:gdLst/>
              <a:ahLst/>
              <a:cxnLst/>
              <a:rect l="0" t="0" r="0" b="0"/>
              <a:pathLst>
                <a:path w="101209" h="177874">
                  <a:moveTo>
                    <a:pt x="5958" y="49072"/>
                  </a:moveTo>
                  <a:lnTo>
                    <a:pt x="5958" y="49072"/>
                  </a:lnTo>
                  <a:lnTo>
                    <a:pt x="2587" y="55814"/>
                  </a:lnTo>
                  <a:lnTo>
                    <a:pt x="0" y="97406"/>
                  </a:lnTo>
                  <a:lnTo>
                    <a:pt x="3056" y="141718"/>
                  </a:lnTo>
                  <a:lnTo>
                    <a:pt x="5703" y="177873"/>
                  </a:lnTo>
                  <a:lnTo>
                    <a:pt x="5082" y="177273"/>
                  </a:lnTo>
                  <a:lnTo>
                    <a:pt x="2511" y="170961"/>
                  </a:lnTo>
                  <a:lnTo>
                    <a:pt x="887" y="136701"/>
                  </a:lnTo>
                  <a:lnTo>
                    <a:pt x="6258" y="89382"/>
                  </a:lnTo>
                  <a:lnTo>
                    <a:pt x="15264" y="53582"/>
                  </a:lnTo>
                  <a:lnTo>
                    <a:pt x="25492" y="17953"/>
                  </a:lnTo>
                  <a:lnTo>
                    <a:pt x="29564" y="11393"/>
                  </a:lnTo>
                  <a:lnTo>
                    <a:pt x="34395" y="7019"/>
                  </a:lnTo>
                  <a:lnTo>
                    <a:pt x="45408" y="2160"/>
                  </a:lnTo>
                  <a:lnTo>
                    <a:pt x="57358" y="0"/>
                  </a:lnTo>
                  <a:lnTo>
                    <a:pt x="69724" y="4684"/>
                  </a:lnTo>
                  <a:lnTo>
                    <a:pt x="75986" y="8897"/>
                  </a:lnTo>
                  <a:lnTo>
                    <a:pt x="94911" y="35052"/>
                  </a:lnTo>
                  <a:lnTo>
                    <a:pt x="100055" y="57657"/>
                  </a:lnTo>
                  <a:lnTo>
                    <a:pt x="100867" y="94184"/>
                  </a:lnTo>
                  <a:lnTo>
                    <a:pt x="101141" y="137711"/>
                  </a:lnTo>
                  <a:lnTo>
                    <a:pt x="101208" y="15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756"/>
            <p:cNvSpPr/>
            <p:nvPr>
              <p:custDataLst>
                <p:tags r:id="rId15"/>
              </p:custDataLst>
            </p:nvPr>
          </p:nvSpPr>
          <p:spPr>
            <a:xfrm>
              <a:off x="3205954" y="1277649"/>
              <a:ext cx="104435" cy="146447"/>
            </a:xfrm>
            <a:custGeom>
              <a:avLst/>
              <a:gdLst/>
              <a:ahLst/>
              <a:cxnLst/>
              <a:rect l="0" t="0" r="0" b="0"/>
              <a:pathLst>
                <a:path w="104435" h="146447">
                  <a:moveTo>
                    <a:pt x="45246" y="24101"/>
                  </a:moveTo>
                  <a:lnTo>
                    <a:pt x="45246" y="24101"/>
                  </a:lnTo>
                  <a:lnTo>
                    <a:pt x="40220" y="12167"/>
                  </a:lnTo>
                  <a:lnTo>
                    <a:pt x="39779" y="9795"/>
                  </a:lnTo>
                  <a:lnTo>
                    <a:pt x="37407" y="5278"/>
                  </a:lnTo>
                  <a:lnTo>
                    <a:pt x="33506" y="0"/>
                  </a:lnTo>
                  <a:lnTo>
                    <a:pt x="22718" y="9199"/>
                  </a:lnTo>
                  <a:lnTo>
                    <a:pt x="9487" y="35443"/>
                  </a:lnTo>
                  <a:lnTo>
                    <a:pt x="0" y="73401"/>
                  </a:lnTo>
                  <a:lnTo>
                    <a:pt x="2559" y="97753"/>
                  </a:lnTo>
                  <a:lnTo>
                    <a:pt x="10752" y="118924"/>
                  </a:lnTo>
                  <a:lnTo>
                    <a:pt x="21449" y="135389"/>
                  </a:lnTo>
                  <a:lnTo>
                    <a:pt x="35140" y="144118"/>
                  </a:lnTo>
                  <a:lnTo>
                    <a:pt x="42742" y="146446"/>
                  </a:lnTo>
                  <a:lnTo>
                    <a:pt x="60596" y="145269"/>
                  </a:lnTo>
                  <a:lnTo>
                    <a:pt x="70296" y="142979"/>
                  </a:lnTo>
                  <a:lnTo>
                    <a:pt x="86718" y="132910"/>
                  </a:lnTo>
                  <a:lnTo>
                    <a:pt x="94061" y="126274"/>
                  </a:lnTo>
                  <a:lnTo>
                    <a:pt x="102219" y="109492"/>
                  </a:lnTo>
                  <a:lnTo>
                    <a:pt x="104434" y="88864"/>
                  </a:lnTo>
                  <a:lnTo>
                    <a:pt x="100715" y="63233"/>
                  </a:lnTo>
                  <a:lnTo>
                    <a:pt x="90595" y="41023"/>
                  </a:lnTo>
                  <a:lnTo>
                    <a:pt x="83945" y="31149"/>
                  </a:lnTo>
                  <a:lnTo>
                    <a:pt x="69031" y="20178"/>
                  </a:lnTo>
                  <a:lnTo>
                    <a:pt x="45246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757"/>
            <p:cNvSpPr/>
            <p:nvPr>
              <p:custDataLst>
                <p:tags r:id="rId16"/>
              </p:custDataLst>
            </p:nvPr>
          </p:nvSpPr>
          <p:spPr>
            <a:xfrm>
              <a:off x="3122379" y="11620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8" y="1986"/>
                  </a:lnTo>
                  <a:lnTo>
                    <a:pt x="0" y="1324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758"/>
            <p:cNvSpPr/>
            <p:nvPr>
              <p:custDataLst>
                <p:tags r:id="rId17"/>
              </p:custDataLst>
            </p:nvPr>
          </p:nvSpPr>
          <p:spPr>
            <a:xfrm>
              <a:off x="3115362" y="1301750"/>
              <a:ext cx="8839" cy="107951"/>
            </a:xfrm>
            <a:custGeom>
              <a:avLst/>
              <a:gdLst/>
              <a:ahLst/>
              <a:cxnLst/>
              <a:rect l="0" t="0" r="0" b="0"/>
              <a:pathLst>
                <a:path w="8839" h="107951">
                  <a:moveTo>
                    <a:pt x="8838" y="0"/>
                  </a:moveTo>
                  <a:lnTo>
                    <a:pt x="8838" y="0"/>
                  </a:lnTo>
                  <a:lnTo>
                    <a:pt x="0" y="33257"/>
                  </a:lnTo>
                  <a:lnTo>
                    <a:pt x="1971" y="75635"/>
                  </a:lnTo>
                  <a:lnTo>
                    <a:pt x="883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759"/>
            <p:cNvSpPr/>
            <p:nvPr>
              <p:custDataLst>
                <p:tags r:id="rId18"/>
              </p:custDataLst>
            </p:nvPr>
          </p:nvSpPr>
          <p:spPr>
            <a:xfrm>
              <a:off x="2947283" y="130175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7576" y="821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760"/>
            <p:cNvSpPr/>
            <p:nvPr>
              <p:custDataLst>
                <p:tags r:id="rId19"/>
              </p:custDataLst>
            </p:nvPr>
          </p:nvSpPr>
          <p:spPr>
            <a:xfrm>
              <a:off x="2984652" y="1074556"/>
              <a:ext cx="50649" cy="379725"/>
            </a:xfrm>
            <a:custGeom>
              <a:avLst/>
              <a:gdLst/>
              <a:ahLst/>
              <a:cxnLst/>
              <a:rect l="0" t="0" r="0" b="0"/>
              <a:pathLst>
                <a:path w="50649" h="379725">
                  <a:moveTo>
                    <a:pt x="18898" y="17644"/>
                  </a:moveTo>
                  <a:lnTo>
                    <a:pt x="18898" y="17644"/>
                  </a:lnTo>
                  <a:lnTo>
                    <a:pt x="18898" y="10902"/>
                  </a:lnTo>
                  <a:lnTo>
                    <a:pt x="17017" y="5710"/>
                  </a:lnTo>
                  <a:lnTo>
                    <a:pt x="13431" y="0"/>
                  </a:lnTo>
                  <a:lnTo>
                    <a:pt x="12940" y="2982"/>
                  </a:lnTo>
                  <a:lnTo>
                    <a:pt x="9254" y="39991"/>
                  </a:lnTo>
                  <a:lnTo>
                    <a:pt x="5675" y="78376"/>
                  </a:lnTo>
                  <a:lnTo>
                    <a:pt x="2438" y="124364"/>
                  </a:lnTo>
                  <a:lnTo>
                    <a:pt x="1574" y="149468"/>
                  </a:lnTo>
                  <a:lnTo>
                    <a:pt x="999" y="175377"/>
                  </a:lnTo>
                  <a:lnTo>
                    <a:pt x="615" y="201116"/>
                  </a:lnTo>
                  <a:lnTo>
                    <a:pt x="359" y="226742"/>
                  </a:lnTo>
                  <a:lnTo>
                    <a:pt x="189" y="252293"/>
                  </a:lnTo>
                  <a:lnTo>
                    <a:pt x="0" y="297615"/>
                  </a:lnTo>
                  <a:lnTo>
                    <a:pt x="621" y="335398"/>
                  </a:lnTo>
                  <a:lnTo>
                    <a:pt x="4938" y="369713"/>
                  </a:lnTo>
                  <a:lnTo>
                    <a:pt x="8695" y="378730"/>
                  </a:lnTo>
                  <a:lnTo>
                    <a:pt x="12096" y="379724"/>
                  </a:lnTo>
                  <a:lnTo>
                    <a:pt x="21519" y="377064"/>
                  </a:lnTo>
                  <a:lnTo>
                    <a:pt x="50648" y="34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761"/>
            <p:cNvSpPr/>
            <p:nvPr>
              <p:custDataLst>
                <p:tags r:id="rId20"/>
              </p:custDataLst>
            </p:nvPr>
          </p:nvSpPr>
          <p:spPr>
            <a:xfrm>
              <a:off x="2800350" y="1231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762"/>
            <p:cNvSpPr/>
            <p:nvPr>
              <p:custDataLst>
                <p:tags r:id="rId21"/>
              </p:custDataLst>
            </p:nvPr>
          </p:nvSpPr>
          <p:spPr>
            <a:xfrm>
              <a:off x="2794000" y="13843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763"/>
            <p:cNvSpPr/>
            <p:nvPr>
              <p:custDataLst>
                <p:tags r:id="rId22"/>
              </p:custDataLst>
            </p:nvPr>
          </p:nvSpPr>
          <p:spPr>
            <a:xfrm>
              <a:off x="2593663" y="1125388"/>
              <a:ext cx="117788" cy="351701"/>
            </a:xfrm>
            <a:custGeom>
              <a:avLst/>
              <a:gdLst/>
              <a:ahLst/>
              <a:cxnLst/>
              <a:rect l="0" t="0" r="0" b="0"/>
              <a:pathLst>
                <a:path w="117788" h="351701">
                  <a:moveTo>
                    <a:pt x="92387" y="252562"/>
                  </a:moveTo>
                  <a:lnTo>
                    <a:pt x="92387" y="252562"/>
                  </a:lnTo>
                  <a:lnTo>
                    <a:pt x="89016" y="242449"/>
                  </a:lnTo>
                  <a:lnTo>
                    <a:pt x="83598" y="235602"/>
                  </a:lnTo>
                  <a:lnTo>
                    <a:pt x="71993" y="225458"/>
                  </a:lnTo>
                  <a:lnTo>
                    <a:pt x="63567" y="222877"/>
                  </a:lnTo>
                  <a:lnTo>
                    <a:pt x="58357" y="222189"/>
                  </a:lnTo>
                  <a:lnTo>
                    <a:pt x="46923" y="225187"/>
                  </a:lnTo>
                  <a:lnTo>
                    <a:pt x="34787" y="232634"/>
                  </a:lnTo>
                  <a:lnTo>
                    <a:pt x="16759" y="253399"/>
                  </a:lnTo>
                  <a:lnTo>
                    <a:pt x="3578" y="281581"/>
                  </a:lnTo>
                  <a:lnTo>
                    <a:pt x="0" y="301913"/>
                  </a:lnTo>
                  <a:lnTo>
                    <a:pt x="2172" y="320827"/>
                  </a:lnTo>
                  <a:lnTo>
                    <a:pt x="7842" y="336524"/>
                  </a:lnTo>
                  <a:lnTo>
                    <a:pt x="15065" y="345853"/>
                  </a:lnTo>
                  <a:lnTo>
                    <a:pt x="22979" y="350469"/>
                  </a:lnTo>
                  <a:lnTo>
                    <a:pt x="27065" y="351700"/>
                  </a:lnTo>
                  <a:lnTo>
                    <a:pt x="39131" y="347423"/>
                  </a:lnTo>
                  <a:lnTo>
                    <a:pt x="46300" y="343320"/>
                  </a:lnTo>
                  <a:lnTo>
                    <a:pt x="66502" y="317318"/>
                  </a:lnTo>
                  <a:lnTo>
                    <a:pt x="77590" y="287222"/>
                  </a:lnTo>
                  <a:lnTo>
                    <a:pt x="87222" y="246094"/>
                  </a:lnTo>
                  <a:lnTo>
                    <a:pt x="91766" y="219322"/>
                  </a:lnTo>
                  <a:lnTo>
                    <a:pt x="96206" y="190186"/>
                  </a:lnTo>
                  <a:lnTo>
                    <a:pt x="99872" y="163706"/>
                  </a:lnTo>
                  <a:lnTo>
                    <a:pt x="103021" y="138997"/>
                  </a:lnTo>
                  <a:lnTo>
                    <a:pt x="107697" y="94844"/>
                  </a:lnTo>
                  <a:lnTo>
                    <a:pt x="109775" y="58758"/>
                  </a:lnTo>
                  <a:lnTo>
                    <a:pt x="107573" y="20788"/>
                  </a:lnTo>
                  <a:lnTo>
                    <a:pt x="102429" y="6559"/>
                  </a:lnTo>
                  <a:lnTo>
                    <a:pt x="99082" y="1777"/>
                  </a:lnTo>
                  <a:lnTo>
                    <a:pt x="95439" y="0"/>
                  </a:lnTo>
                  <a:lnTo>
                    <a:pt x="91599" y="226"/>
                  </a:lnTo>
                  <a:lnTo>
                    <a:pt x="87629" y="1788"/>
                  </a:lnTo>
                  <a:lnTo>
                    <a:pt x="81335" y="11049"/>
                  </a:lnTo>
                  <a:lnTo>
                    <a:pt x="71944" y="43419"/>
                  </a:lnTo>
                  <a:lnTo>
                    <a:pt x="66368" y="79176"/>
                  </a:lnTo>
                  <a:lnTo>
                    <a:pt x="66242" y="120939"/>
                  </a:lnTo>
                  <a:lnTo>
                    <a:pt x="70419" y="163489"/>
                  </a:lnTo>
                  <a:lnTo>
                    <a:pt x="77684" y="204507"/>
                  </a:lnTo>
                  <a:lnTo>
                    <a:pt x="87969" y="241552"/>
                  </a:lnTo>
                  <a:lnTo>
                    <a:pt x="105659" y="287400"/>
                  </a:lnTo>
                  <a:lnTo>
                    <a:pt x="117787" y="316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764"/>
            <p:cNvSpPr/>
            <p:nvPr>
              <p:custDataLst>
                <p:tags r:id="rId23"/>
              </p:custDataLst>
            </p:nvPr>
          </p:nvSpPr>
          <p:spPr>
            <a:xfrm>
              <a:off x="2385373" y="1356042"/>
              <a:ext cx="78428" cy="136209"/>
            </a:xfrm>
            <a:custGeom>
              <a:avLst/>
              <a:gdLst/>
              <a:ahLst/>
              <a:cxnLst/>
              <a:rect l="0" t="0" r="0" b="0"/>
              <a:pathLst>
                <a:path w="78428" h="136209">
                  <a:moveTo>
                    <a:pt x="14927" y="21908"/>
                  </a:moveTo>
                  <a:lnTo>
                    <a:pt x="14927" y="21908"/>
                  </a:lnTo>
                  <a:lnTo>
                    <a:pt x="6089" y="30746"/>
                  </a:lnTo>
                  <a:lnTo>
                    <a:pt x="0" y="46948"/>
                  </a:lnTo>
                  <a:lnTo>
                    <a:pt x="470" y="72993"/>
                  </a:lnTo>
                  <a:lnTo>
                    <a:pt x="7540" y="118722"/>
                  </a:lnTo>
                  <a:lnTo>
                    <a:pt x="8372" y="126953"/>
                  </a:lnTo>
                  <a:lnTo>
                    <a:pt x="8565" y="87353"/>
                  </a:lnTo>
                  <a:lnTo>
                    <a:pt x="10455" y="50471"/>
                  </a:lnTo>
                  <a:lnTo>
                    <a:pt x="17414" y="10617"/>
                  </a:lnTo>
                  <a:lnTo>
                    <a:pt x="21442" y="2779"/>
                  </a:lnTo>
                  <a:lnTo>
                    <a:pt x="23503" y="688"/>
                  </a:lnTo>
                  <a:lnTo>
                    <a:pt x="26289" y="0"/>
                  </a:lnTo>
                  <a:lnTo>
                    <a:pt x="33147" y="1118"/>
                  </a:lnTo>
                  <a:lnTo>
                    <a:pt x="48313" y="12455"/>
                  </a:lnTo>
                  <a:lnTo>
                    <a:pt x="62841" y="35962"/>
                  </a:lnTo>
                  <a:lnTo>
                    <a:pt x="74616" y="75510"/>
                  </a:lnTo>
                  <a:lnTo>
                    <a:pt x="77925" y="121089"/>
                  </a:lnTo>
                  <a:lnTo>
                    <a:pt x="78427" y="13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765"/>
            <p:cNvSpPr/>
            <p:nvPr>
              <p:custDataLst>
                <p:tags r:id="rId24"/>
              </p:custDataLst>
            </p:nvPr>
          </p:nvSpPr>
          <p:spPr>
            <a:xfrm>
              <a:off x="2211408" y="1379094"/>
              <a:ext cx="82458" cy="117145"/>
            </a:xfrm>
            <a:custGeom>
              <a:avLst/>
              <a:gdLst/>
              <a:ahLst/>
              <a:cxnLst/>
              <a:rect l="0" t="0" r="0" b="0"/>
              <a:pathLst>
                <a:path w="82458" h="117145">
                  <a:moveTo>
                    <a:pt x="42842" y="11556"/>
                  </a:moveTo>
                  <a:lnTo>
                    <a:pt x="42842" y="11556"/>
                  </a:lnTo>
                  <a:lnTo>
                    <a:pt x="22138" y="572"/>
                  </a:lnTo>
                  <a:lnTo>
                    <a:pt x="18456" y="0"/>
                  </a:lnTo>
                  <a:lnTo>
                    <a:pt x="10602" y="3127"/>
                  </a:lnTo>
                  <a:lnTo>
                    <a:pt x="6532" y="5937"/>
                  </a:lnTo>
                  <a:lnTo>
                    <a:pt x="3819" y="10632"/>
                  </a:lnTo>
                  <a:lnTo>
                    <a:pt x="0" y="30724"/>
                  </a:lnTo>
                  <a:lnTo>
                    <a:pt x="279" y="54551"/>
                  </a:lnTo>
                  <a:lnTo>
                    <a:pt x="16131" y="96310"/>
                  </a:lnTo>
                  <a:lnTo>
                    <a:pt x="24150" y="107550"/>
                  </a:lnTo>
                  <a:lnTo>
                    <a:pt x="28264" y="111535"/>
                  </a:lnTo>
                  <a:lnTo>
                    <a:pt x="38480" y="115964"/>
                  </a:lnTo>
                  <a:lnTo>
                    <a:pt x="44167" y="117144"/>
                  </a:lnTo>
                  <a:lnTo>
                    <a:pt x="50075" y="115815"/>
                  </a:lnTo>
                  <a:lnTo>
                    <a:pt x="62285" y="108693"/>
                  </a:lnTo>
                  <a:lnTo>
                    <a:pt x="71003" y="96591"/>
                  </a:lnTo>
                  <a:lnTo>
                    <a:pt x="82350" y="62455"/>
                  </a:lnTo>
                  <a:lnTo>
                    <a:pt x="82457" y="35496"/>
                  </a:lnTo>
                  <a:lnTo>
                    <a:pt x="75971" y="21961"/>
                  </a:lnTo>
                  <a:lnTo>
                    <a:pt x="66032" y="11947"/>
                  </a:lnTo>
                  <a:lnTo>
                    <a:pt x="46169" y="1651"/>
                  </a:lnTo>
                  <a:lnTo>
                    <a:pt x="42943" y="719"/>
                  </a:lnTo>
                  <a:lnTo>
                    <a:pt x="40087" y="1509"/>
                  </a:lnTo>
                  <a:lnTo>
                    <a:pt x="30142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766"/>
            <p:cNvSpPr/>
            <p:nvPr>
              <p:custDataLst>
                <p:tags r:id="rId25"/>
              </p:custDataLst>
            </p:nvPr>
          </p:nvSpPr>
          <p:spPr>
            <a:xfrm>
              <a:off x="2042476" y="1189577"/>
              <a:ext cx="129225" cy="340774"/>
            </a:xfrm>
            <a:custGeom>
              <a:avLst/>
              <a:gdLst/>
              <a:ahLst/>
              <a:cxnLst/>
              <a:rect l="0" t="0" r="0" b="0"/>
              <a:pathLst>
                <a:path w="129225" h="340774">
                  <a:moveTo>
                    <a:pt x="129224" y="29623"/>
                  </a:moveTo>
                  <a:lnTo>
                    <a:pt x="129224" y="29623"/>
                  </a:lnTo>
                  <a:lnTo>
                    <a:pt x="129224" y="20785"/>
                  </a:lnTo>
                  <a:lnTo>
                    <a:pt x="127342" y="16758"/>
                  </a:lnTo>
                  <a:lnTo>
                    <a:pt x="122743" y="11911"/>
                  </a:lnTo>
                  <a:lnTo>
                    <a:pt x="108960" y="2659"/>
                  </a:lnTo>
                  <a:lnTo>
                    <a:pt x="99991" y="0"/>
                  </a:lnTo>
                  <a:lnTo>
                    <a:pt x="89421" y="2581"/>
                  </a:lnTo>
                  <a:lnTo>
                    <a:pt x="77667" y="9138"/>
                  </a:lnTo>
                  <a:lnTo>
                    <a:pt x="43203" y="39991"/>
                  </a:lnTo>
                  <a:lnTo>
                    <a:pt x="22127" y="74166"/>
                  </a:lnTo>
                  <a:lnTo>
                    <a:pt x="12716" y="105159"/>
                  </a:lnTo>
                  <a:lnTo>
                    <a:pt x="6182" y="140100"/>
                  </a:lnTo>
                  <a:lnTo>
                    <a:pt x="925" y="176796"/>
                  </a:lnTo>
                  <a:lnTo>
                    <a:pt x="0" y="212391"/>
                  </a:lnTo>
                  <a:lnTo>
                    <a:pt x="2647" y="246320"/>
                  </a:lnTo>
                  <a:lnTo>
                    <a:pt x="13481" y="290366"/>
                  </a:lnTo>
                  <a:lnTo>
                    <a:pt x="26513" y="309903"/>
                  </a:lnTo>
                  <a:lnTo>
                    <a:pt x="53087" y="332802"/>
                  </a:lnTo>
                  <a:lnTo>
                    <a:pt x="78687" y="338877"/>
                  </a:lnTo>
                  <a:lnTo>
                    <a:pt x="122874" y="34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113"/>
          <p:cNvGrpSpPr/>
          <p:nvPr/>
        </p:nvGrpSpPr>
        <p:grpSpPr>
          <a:xfrm>
            <a:off x="1536962" y="1206500"/>
            <a:ext cx="120389" cy="330201"/>
            <a:chOff x="1536962" y="1206500"/>
            <a:chExt cx="120389" cy="330201"/>
          </a:xfrm>
        </p:grpSpPr>
        <p:sp>
          <p:nvSpPr>
            <p:cNvPr id="596" name="SMARTInkShape-767"/>
            <p:cNvSpPr/>
            <p:nvPr>
              <p:custDataLst>
                <p:tags r:id="rId11"/>
              </p:custDataLst>
            </p:nvPr>
          </p:nvSpPr>
          <p:spPr>
            <a:xfrm>
              <a:off x="1657350" y="1479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768"/>
            <p:cNvSpPr/>
            <p:nvPr>
              <p:custDataLst>
                <p:tags r:id="rId12"/>
              </p:custDataLst>
            </p:nvPr>
          </p:nvSpPr>
          <p:spPr>
            <a:xfrm>
              <a:off x="1536962" y="1206500"/>
              <a:ext cx="37839" cy="330201"/>
            </a:xfrm>
            <a:custGeom>
              <a:avLst/>
              <a:gdLst/>
              <a:ahLst/>
              <a:cxnLst/>
              <a:rect l="0" t="0" r="0" b="0"/>
              <a:pathLst>
                <a:path w="37839" h="3302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8561" y="48021"/>
                  </a:lnTo>
                  <a:lnTo>
                    <a:pt x="14948" y="80609"/>
                  </a:lnTo>
                  <a:lnTo>
                    <a:pt x="20139" y="116260"/>
                  </a:lnTo>
                  <a:lnTo>
                    <a:pt x="24798" y="157034"/>
                  </a:lnTo>
                  <a:lnTo>
                    <a:pt x="28514" y="198909"/>
                  </a:lnTo>
                  <a:lnTo>
                    <a:pt x="30166" y="236336"/>
                  </a:lnTo>
                  <a:lnTo>
                    <a:pt x="31096" y="282398"/>
                  </a:lnTo>
                  <a:lnTo>
                    <a:pt x="37838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114"/>
          <p:cNvGrpSpPr/>
          <p:nvPr/>
        </p:nvGrpSpPr>
        <p:grpSpPr>
          <a:xfrm>
            <a:off x="552527" y="284160"/>
            <a:ext cx="1111174" cy="681041"/>
            <a:chOff x="552527" y="284160"/>
            <a:chExt cx="1111174" cy="681041"/>
          </a:xfrm>
        </p:grpSpPr>
        <p:sp>
          <p:nvSpPr>
            <p:cNvPr id="599" name="SMARTInkShape-769"/>
            <p:cNvSpPr/>
            <p:nvPr>
              <p:custDataLst>
                <p:tags r:id="rId2"/>
              </p:custDataLst>
            </p:nvPr>
          </p:nvSpPr>
          <p:spPr>
            <a:xfrm>
              <a:off x="1657350" y="571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770"/>
            <p:cNvSpPr/>
            <p:nvPr>
              <p:custDataLst>
                <p:tags r:id="rId3"/>
              </p:custDataLst>
            </p:nvPr>
          </p:nvSpPr>
          <p:spPr>
            <a:xfrm>
              <a:off x="1619250" y="463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771"/>
            <p:cNvSpPr/>
            <p:nvPr>
              <p:custDataLst>
                <p:tags r:id="rId4"/>
              </p:custDataLst>
            </p:nvPr>
          </p:nvSpPr>
          <p:spPr>
            <a:xfrm>
              <a:off x="641350" y="844550"/>
              <a:ext cx="736601" cy="120651"/>
            </a:xfrm>
            <a:custGeom>
              <a:avLst/>
              <a:gdLst/>
              <a:ahLst/>
              <a:cxnLst/>
              <a:rect l="0" t="0" r="0" b="0"/>
              <a:pathLst>
                <a:path w="736601" h="120651">
                  <a:moveTo>
                    <a:pt x="0" y="120650"/>
                  </a:moveTo>
                  <a:lnTo>
                    <a:pt x="0" y="120650"/>
                  </a:lnTo>
                  <a:lnTo>
                    <a:pt x="29064" y="117279"/>
                  </a:lnTo>
                  <a:lnTo>
                    <a:pt x="74699" y="105070"/>
                  </a:lnTo>
                  <a:lnTo>
                    <a:pt x="117631" y="95851"/>
                  </a:lnTo>
                  <a:lnTo>
                    <a:pt x="141921" y="91418"/>
                  </a:lnTo>
                  <a:lnTo>
                    <a:pt x="170108" y="86345"/>
                  </a:lnTo>
                  <a:lnTo>
                    <a:pt x="200894" y="80847"/>
                  </a:lnTo>
                  <a:lnTo>
                    <a:pt x="233413" y="75065"/>
                  </a:lnTo>
                  <a:lnTo>
                    <a:pt x="268497" y="69093"/>
                  </a:lnTo>
                  <a:lnTo>
                    <a:pt x="305293" y="62995"/>
                  </a:lnTo>
                  <a:lnTo>
                    <a:pt x="343228" y="56814"/>
                  </a:lnTo>
                  <a:lnTo>
                    <a:pt x="381924" y="50576"/>
                  </a:lnTo>
                  <a:lnTo>
                    <a:pt x="421127" y="44300"/>
                  </a:lnTo>
                  <a:lnTo>
                    <a:pt x="460668" y="38000"/>
                  </a:lnTo>
                  <a:lnTo>
                    <a:pt x="496907" y="32389"/>
                  </a:lnTo>
                  <a:lnTo>
                    <a:pt x="530943" y="27237"/>
                  </a:lnTo>
                  <a:lnTo>
                    <a:pt x="563512" y="22391"/>
                  </a:lnTo>
                  <a:lnTo>
                    <a:pt x="592280" y="18455"/>
                  </a:lnTo>
                  <a:lnTo>
                    <a:pt x="618515" y="15126"/>
                  </a:lnTo>
                  <a:lnTo>
                    <a:pt x="664362" y="9545"/>
                  </a:lnTo>
                  <a:lnTo>
                    <a:pt x="701202" y="4713"/>
                  </a:lnTo>
                  <a:lnTo>
                    <a:pt x="736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772"/>
            <p:cNvSpPr/>
            <p:nvPr>
              <p:custDataLst>
                <p:tags r:id="rId5"/>
              </p:custDataLst>
            </p:nvPr>
          </p:nvSpPr>
          <p:spPr>
            <a:xfrm>
              <a:off x="603250" y="730250"/>
              <a:ext cx="812801" cy="100718"/>
            </a:xfrm>
            <a:custGeom>
              <a:avLst/>
              <a:gdLst/>
              <a:ahLst/>
              <a:cxnLst/>
              <a:rect l="0" t="0" r="0" b="0"/>
              <a:pathLst>
                <a:path w="812801" h="100718">
                  <a:moveTo>
                    <a:pt x="0" y="95250"/>
                  </a:moveTo>
                  <a:lnTo>
                    <a:pt x="0" y="95250"/>
                  </a:lnTo>
                  <a:lnTo>
                    <a:pt x="3371" y="98621"/>
                  </a:lnTo>
                  <a:lnTo>
                    <a:pt x="15580" y="100717"/>
                  </a:lnTo>
                  <a:lnTo>
                    <a:pt x="49458" y="97967"/>
                  </a:lnTo>
                  <a:lnTo>
                    <a:pt x="86893" y="92695"/>
                  </a:lnTo>
                  <a:lnTo>
                    <a:pt x="108728" y="89313"/>
                  </a:lnTo>
                  <a:lnTo>
                    <a:pt x="135280" y="85648"/>
                  </a:lnTo>
                  <a:lnTo>
                    <a:pt x="164976" y="81793"/>
                  </a:lnTo>
                  <a:lnTo>
                    <a:pt x="196767" y="77812"/>
                  </a:lnTo>
                  <a:lnTo>
                    <a:pt x="233484" y="73041"/>
                  </a:lnTo>
                  <a:lnTo>
                    <a:pt x="273483" y="67744"/>
                  </a:lnTo>
                  <a:lnTo>
                    <a:pt x="315672" y="62096"/>
                  </a:lnTo>
                  <a:lnTo>
                    <a:pt x="360026" y="56920"/>
                  </a:lnTo>
                  <a:lnTo>
                    <a:pt x="405823" y="52058"/>
                  </a:lnTo>
                  <a:lnTo>
                    <a:pt x="452582" y="47405"/>
                  </a:lnTo>
                  <a:lnTo>
                    <a:pt x="497866" y="42187"/>
                  </a:lnTo>
                  <a:lnTo>
                    <a:pt x="542166" y="36591"/>
                  </a:lnTo>
                  <a:lnTo>
                    <a:pt x="585811" y="30744"/>
                  </a:lnTo>
                  <a:lnTo>
                    <a:pt x="624079" y="25435"/>
                  </a:lnTo>
                  <a:lnTo>
                    <a:pt x="658764" y="20484"/>
                  </a:lnTo>
                  <a:lnTo>
                    <a:pt x="691059" y="15773"/>
                  </a:lnTo>
                  <a:lnTo>
                    <a:pt x="718234" y="11926"/>
                  </a:lnTo>
                  <a:lnTo>
                    <a:pt x="763480" y="5771"/>
                  </a:lnTo>
                  <a:lnTo>
                    <a:pt x="812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773"/>
            <p:cNvSpPr/>
            <p:nvPr>
              <p:custDataLst>
                <p:tags r:id="rId6"/>
              </p:custDataLst>
            </p:nvPr>
          </p:nvSpPr>
          <p:spPr>
            <a:xfrm>
              <a:off x="1379094" y="397128"/>
              <a:ext cx="135397" cy="398636"/>
            </a:xfrm>
            <a:custGeom>
              <a:avLst/>
              <a:gdLst/>
              <a:ahLst/>
              <a:cxnLst/>
              <a:rect l="0" t="0" r="0" b="0"/>
              <a:pathLst>
                <a:path w="135397" h="398636">
                  <a:moveTo>
                    <a:pt x="11556" y="174372"/>
                  </a:moveTo>
                  <a:lnTo>
                    <a:pt x="11556" y="174372"/>
                  </a:lnTo>
                  <a:lnTo>
                    <a:pt x="2718" y="195420"/>
                  </a:lnTo>
                  <a:lnTo>
                    <a:pt x="0" y="219806"/>
                  </a:lnTo>
                  <a:lnTo>
                    <a:pt x="9221" y="261768"/>
                  </a:lnTo>
                  <a:lnTo>
                    <a:pt x="20585" y="304768"/>
                  </a:lnTo>
                  <a:lnTo>
                    <a:pt x="32889" y="343536"/>
                  </a:lnTo>
                  <a:lnTo>
                    <a:pt x="47169" y="388159"/>
                  </a:lnTo>
                  <a:lnTo>
                    <a:pt x="48919" y="398583"/>
                  </a:lnTo>
                  <a:lnTo>
                    <a:pt x="48459" y="398635"/>
                  </a:lnTo>
                  <a:lnTo>
                    <a:pt x="46067" y="394930"/>
                  </a:lnTo>
                  <a:lnTo>
                    <a:pt x="38076" y="361611"/>
                  </a:lnTo>
                  <a:lnTo>
                    <a:pt x="31339" y="326263"/>
                  </a:lnTo>
                  <a:lnTo>
                    <a:pt x="28273" y="303150"/>
                  </a:lnTo>
                  <a:lnTo>
                    <a:pt x="25523" y="277157"/>
                  </a:lnTo>
                  <a:lnTo>
                    <a:pt x="22984" y="249245"/>
                  </a:lnTo>
                  <a:lnTo>
                    <a:pt x="21997" y="221465"/>
                  </a:lnTo>
                  <a:lnTo>
                    <a:pt x="22044" y="193773"/>
                  </a:lnTo>
                  <a:lnTo>
                    <a:pt x="22781" y="166139"/>
                  </a:lnTo>
                  <a:lnTo>
                    <a:pt x="23601" y="120383"/>
                  </a:lnTo>
                  <a:lnTo>
                    <a:pt x="25376" y="81938"/>
                  </a:lnTo>
                  <a:lnTo>
                    <a:pt x="35014" y="34644"/>
                  </a:lnTo>
                  <a:lnTo>
                    <a:pt x="45265" y="11847"/>
                  </a:lnTo>
                  <a:lnTo>
                    <a:pt x="51668" y="5344"/>
                  </a:lnTo>
                  <a:lnTo>
                    <a:pt x="58758" y="1714"/>
                  </a:lnTo>
                  <a:lnTo>
                    <a:pt x="66307" y="0"/>
                  </a:lnTo>
                  <a:lnTo>
                    <a:pt x="80340" y="1859"/>
                  </a:lnTo>
                  <a:lnTo>
                    <a:pt x="87045" y="4330"/>
                  </a:lnTo>
                  <a:lnTo>
                    <a:pt x="109967" y="28034"/>
                  </a:lnTo>
                  <a:lnTo>
                    <a:pt x="127890" y="58497"/>
                  </a:lnTo>
                  <a:lnTo>
                    <a:pt x="135396" y="89866"/>
                  </a:lnTo>
                  <a:lnTo>
                    <a:pt x="131507" y="110943"/>
                  </a:lnTo>
                  <a:lnTo>
                    <a:pt x="122018" y="131365"/>
                  </a:lnTo>
                  <a:lnTo>
                    <a:pt x="108393" y="149848"/>
                  </a:lnTo>
                  <a:lnTo>
                    <a:pt x="78113" y="172750"/>
                  </a:lnTo>
                  <a:lnTo>
                    <a:pt x="24256" y="18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774"/>
            <p:cNvSpPr/>
            <p:nvPr>
              <p:custDataLst>
                <p:tags r:id="rId7"/>
              </p:custDataLst>
            </p:nvPr>
          </p:nvSpPr>
          <p:spPr>
            <a:xfrm>
              <a:off x="1222174" y="483183"/>
              <a:ext cx="111327" cy="158168"/>
            </a:xfrm>
            <a:custGeom>
              <a:avLst/>
              <a:gdLst/>
              <a:ahLst/>
              <a:cxnLst/>
              <a:rect l="0" t="0" r="0" b="0"/>
              <a:pathLst>
                <a:path w="111327" h="158168">
                  <a:moveTo>
                    <a:pt x="60526" y="62917"/>
                  </a:moveTo>
                  <a:lnTo>
                    <a:pt x="60526" y="62917"/>
                  </a:lnTo>
                  <a:lnTo>
                    <a:pt x="58644" y="42195"/>
                  </a:lnTo>
                  <a:lnTo>
                    <a:pt x="48786" y="1386"/>
                  </a:lnTo>
                  <a:lnTo>
                    <a:pt x="44490" y="292"/>
                  </a:lnTo>
                  <a:lnTo>
                    <a:pt x="41368" y="0"/>
                  </a:lnTo>
                  <a:lnTo>
                    <a:pt x="23492" y="13074"/>
                  </a:lnTo>
                  <a:lnTo>
                    <a:pt x="7063" y="38192"/>
                  </a:lnTo>
                  <a:lnTo>
                    <a:pt x="0" y="67978"/>
                  </a:lnTo>
                  <a:lnTo>
                    <a:pt x="4649" y="99145"/>
                  </a:lnTo>
                  <a:lnTo>
                    <a:pt x="14964" y="120610"/>
                  </a:lnTo>
                  <a:lnTo>
                    <a:pt x="19568" y="124662"/>
                  </a:lnTo>
                  <a:lnTo>
                    <a:pt x="30328" y="129165"/>
                  </a:lnTo>
                  <a:lnTo>
                    <a:pt x="42166" y="127403"/>
                  </a:lnTo>
                  <a:lnTo>
                    <a:pt x="48286" y="124958"/>
                  </a:lnTo>
                  <a:lnTo>
                    <a:pt x="52366" y="120505"/>
                  </a:lnTo>
                  <a:lnTo>
                    <a:pt x="56899" y="108032"/>
                  </a:lnTo>
                  <a:lnTo>
                    <a:pt x="64174" y="63937"/>
                  </a:lnTo>
                  <a:lnTo>
                    <a:pt x="66520" y="30526"/>
                  </a:lnTo>
                  <a:lnTo>
                    <a:pt x="66639" y="30740"/>
                  </a:lnTo>
                  <a:lnTo>
                    <a:pt x="68266" y="72148"/>
                  </a:lnTo>
                  <a:lnTo>
                    <a:pt x="80687" y="111986"/>
                  </a:lnTo>
                  <a:lnTo>
                    <a:pt x="94487" y="136723"/>
                  </a:lnTo>
                  <a:lnTo>
                    <a:pt x="111326" y="15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775"/>
            <p:cNvSpPr/>
            <p:nvPr>
              <p:custDataLst>
                <p:tags r:id="rId8"/>
              </p:custDataLst>
            </p:nvPr>
          </p:nvSpPr>
          <p:spPr>
            <a:xfrm>
              <a:off x="1088221" y="480478"/>
              <a:ext cx="99230" cy="167223"/>
            </a:xfrm>
            <a:custGeom>
              <a:avLst/>
              <a:gdLst/>
              <a:ahLst/>
              <a:cxnLst/>
              <a:rect l="0" t="0" r="0" b="0"/>
              <a:pathLst>
                <a:path w="99230" h="167223">
                  <a:moveTo>
                    <a:pt x="73829" y="52922"/>
                  </a:moveTo>
                  <a:lnTo>
                    <a:pt x="73829" y="52922"/>
                  </a:lnTo>
                  <a:lnTo>
                    <a:pt x="73123" y="42077"/>
                  </a:lnTo>
                  <a:lnTo>
                    <a:pt x="68759" y="27601"/>
                  </a:lnTo>
                  <a:lnTo>
                    <a:pt x="52630" y="1056"/>
                  </a:lnTo>
                  <a:lnTo>
                    <a:pt x="49818" y="0"/>
                  </a:lnTo>
                  <a:lnTo>
                    <a:pt x="42932" y="709"/>
                  </a:lnTo>
                  <a:lnTo>
                    <a:pt x="31121" y="8445"/>
                  </a:lnTo>
                  <a:lnTo>
                    <a:pt x="14488" y="29477"/>
                  </a:lnTo>
                  <a:lnTo>
                    <a:pt x="3251" y="52717"/>
                  </a:lnTo>
                  <a:lnTo>
                    <a:pt x="0" y="81632"/>
                  </a:lnTo>
                  <a:lnTo>
                    <a:pt x="3898" y="111837"/>
                  </a:lnTo>
                  <a:lnTo>
                    <a:pt x="14381" y="138268"/>
                  </a:lnTo>
                  <a:lnTo>
                    <a:pt x="24830" y="152943"/>
                  </a:lnTo>
                  <a:lnTo>
                    <a:pt x="38411" y="162757"/>
                  </a:lnTo>
                  <a:lnTo>
                    <a:pt x="45984" y="166362"/>
                  </a:lnTo>
                  <a:lnTo>
                    <a:pt x="99229" y="167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776"/>
            <p:cNvSpPr/>
            <p:nvPr>
              <p:custDataLst>
                <p:tags r:id="rId9"/>
              </p:custDataLst>
            </p:nvPr>
          </p:nvSpPr>
          <p:spPr>
            <a:xfrm>
              <a:off x="832733" y="498435"/>
              <a:ext cx="132468" cy="171896"/>
            </a:xfrm>
            <a:custGeom>
              <a:avLst/>
              <a:gdLst/>
              <a:ahLst/>
              <a:cxnLst/>
              <a:rect l="0" t="0" r="0" b="0"/>
              <a:pathLst>
                <a:path w="132468" h="171896">
                  <a:moveTo>
                    <a:pt x="5467" y="85765"/>
                  </a:moveTo>
                  <a:lnTo>
                    <a:pt x="5467" y="85765"/>
                  </a:lnTo>
                  <a:lnTo>
                    <a:pt x="0" y="85765"/>
                  </a:lnTo>
                  <a:lnTo>
                    <a:pt x="2749" y="89136"/>
                  </a:lnTo>
                  <a:lnTo>
                    <a:pt x="11404" y="94603"/>
                  </a:lnTo>
                  <a:lnTo>
                    <a:pt x="22905" y="97321"/>
                  </a:lnTo>
                  <a:lnTo>
                    <a:pt x="38621" y="94755"/>
                  </a:lnTo>
                  <a:lnTo>
                    <a:pt x="56683" y="82784"/>
                  </a:lnTo>
                  <a:lnTo>
                    <a:pt x="72069" y="65832"/>
                  </a:lnTo>
                  <a:lnTo>
                    <a:pt x="82194" y="47403"/>
                  </a:lnTo>
                  <a:lnTo>
                    <a:pt x="83548" y="32967"/>
                  </a:lnTo>
                  <a:lnTo>
                    <a:pt x="81092" y="18555"/>
                  </a:lnTo>
                  <a:lnTo>
                    <a:pt x="75296" y="7446"/>
                  </a:lnTo>
                  <a:lnTo>
                    <a:pt x="71070" y="3919"/>
                  </a:lnTo>
                  <a:lnTo>
                    <a:pt x="60729" y="0"/>
                  </a:lnTo>
                  <a:lnTo>
                    <a:pt x="54303" y="1777"/>
                  </a:lnTo>
                  <a:lnTo>
                    <a:pt x="39637" y="11278"/>
                  </a:lnTo>
                  <a:lnTo>
                    <a:pt x="22255" y="32493"/>
                  </a:lnTo>
                  <a:lnTo>
                    <a:pt x="11539" y="60025"/>
                  </a:lnTo>
                  <a:lnTo>
                    <a:pt x="7266" y="90525"/>
                  </a:lnTo>
                  <a:lnTo>
                    <a:pt x="12742" y="121904"/>
                  </a:lnTo>
                  <a:lnTo>
                    <a:pt x="23302" y="146803"/>
                  </a:lnTo>
                  <a:lnTo>
                    <a:pt x="38738" y="164214"/>
                  </a:lnTo>
                  <a:lnTo>
                    <a:pt x="50593" y="170020"/>
                  </a:lnTo>
                  <a:lnTo>
                    <a:pt x="64329" y="171895"/>
                  </a:lnTo>
                  <a:lnTo>
                    <a:pt x="101891" y="167350"/>
                  </a:lnTo>
                  <a:lnTo>
                    <a:pt x="132467" y="16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777"/>
            <p:cNvSpPr/>
            <p:nvPr>
              <p:custDataLst>
                <p:tags r:id="rId10"/>
              </p:custDataLst>
            </p:nvPr>
          </p:nvSpPr>
          <p:spPr>
            <a:xfrm>
              <a:off x="552527" y="284160"/>
              <a:ext cx="196774" cy="464039"/>
            </a:xfrm>
            <a:custGeom>
              <a:avLst/>
              <a:gdLst/>
              <a:ahLst/>
              <a:cxnLst/>
              <a:rect l="0" t="0" r="0" b="0"/>
              <a:pathLst>
                <a:path w="196774" h="464039">
                  <a:moveTo>
                    <a:pt x="6273" y="147640"/>
                  </a:moveTo>
                  <a:lnTo>
                    <a:pt x="6273" y="147640"/>
                  </a:lnTo>
                  <a:lnTo>
                    <a:pt x="0" y="135095"/>
                  </a:lnTo>
                  <a:lnTo>
                    <a:pt x="1807" y="182331"/>
                  </a:lnTo>
                  <a:lnTo>
                    <a:pt x="6831" y="217656"/>
                  </a:lnTo>
                  <a:lnTo>
                    <a:pt x="10754" y="248608"/>
                  </a:lnTo>
                  <a:lnTo>
                    <a:pt x="14850" y="283531"/>
                  </a:lnTo>
                  <a:lnTo>
                    <a:pt x="17140" y="320220"/>
                  </a:lnTo>
                  <a:lnTo>
                    <a:pt x="18159" y="356986"/>
                  </a:lnTo>
                  <a:lnTo>
                    <a:pt x="18611" y="392142"/>
                  </a:lnTo>
                  <a:lnTo>
                    <a:pt x="23265" y="439014"/>
                  </a:lnTo>
                  <a:lnTo>
                    <a:pt x="25243" y="464038"/>
                  </a:lnTo>
                  <a:lnTo>
                    <a:pt x="20286" y="417906"/>
                  </a:lnTo>
                  <a:lnTo>
                    <a:pt x="18851" y="381352"/>
                  </a:lnTo>
                  <a:lnTo>
                    <a:pt x="17481" y="357776"/>
                  </a:lnTo>
                  <a:lnTo>
                    <a:pt x="15861" y="332181"/>
                  </a:lnTo>
                  <a:lnTo>
                    <a:pt x="14782" y="304534"/>
                  </a:lnTo>
                  <a:lnTo>
                    <a:pt x="14062" y="275519"/>
                  </a:lnTo>
                  <a:lnTo>
                    <a:pt x="13582" y="245593"/>
                  </a:lnTo>
                  <a:lnTo>
                    <a:pt x="13968" y="217881"/>
                  </a:lnTo>
                  <a:lnTo>
                    <a:pt x="14931" y="191645"/>
                  </a:lnTo>
                  <a:lnTo>
                    <a:pt x="16278" y="166393"/>
                  </a:lnTo>
                  <a:lnTo>
                    <a:pt x="19657" y="119521"/>
                  </a:lnTo>
                  <a:lnTo>
                    <a:pt x="24921" y="77287"/>
                  </a:lnTo>
                  <a:lnTo>
                    <a:pt x="34317" y="42054"/>
                  </a:lnTo>
                  <a:lnTo>
                    <a:pt x="48135" y="11306"/>
                  </a:lnTo>
                  <a:lnTo>
                    <a:pt x="56864" y="2380"/>
                  </a:lnTo>
                  <a:lnTo>
                    <a:pt x="61167" y="0"/>
                  </a:lnTo>
                  <a:lnTo>
                    <a:pt x="73474" y="1119"/>
                  </a:lnTo>
                  <a:lnTo>
                    <a:pt x="80707" y="3392"/>
                  </a:lnTo>
                  <a:lnTo>
                    <a:pt x="104371" y="23447"/>
                  </a:lnTo>
                  <a:lnTo>
                    <a:pt x="132627" y="58474"/>
                  </a:lnTo>
                  <a:lnTo>
                    <a:pt x="153229" y="103503"/>
                  </a:lnTo>
                  <a:lnTo>
                    <a:pt x="161663" y="136020"/>
                  </a:lnTo>
                  <a:lnTo>
                    <a:pt x="166352" y="169287"/>
                  </a:lnTo>
                  <a:lnTo>
                    <a:pt x="166084" y="202887"/>
                  </a:lnTo>
                  <a:lnTo>
                    <a:pt x="155224" y="243424"/>
                  </a:lnTo>
                  <a:lnTo>
                    <a:pt x="131859" y="274406"/>
                  </a:lnTo>
                  <a:lnTo>
                    <a:pt x="102594" y="294718"/>
                  </a:lnTo>
                  <a:lnTo>
                    <a:pt x="82008" y="299321"/>
                  </a:lnTo>
                  <a:lnTo>
                    <a:pt x="56230" y="297945"/>
                  </a:lnTo>
                  <a:lnTo>
                    <a:pt x="36762" y="294250"/>
                  </a:lnTo>
                  <a:lnTo>
                    <a:pt x="36477" y="294064"/>
                  </a:lnTo>
                  <a:lnTo>
                    <a:pt x="41089" y="293764"/>
                  </a:lnTo>
                  <a:lnTo>
                    <a:pt x="82809" y="305906"/>
                  </a:lnTo>
                  <a:lnTo>
                    <a:pt x="109462" y="320828"/>
                  </a:lnTo>
                  <a:lnTo>
                    <a:pt x="142341" y="354267"/>
                  </a:lnTo>
                  <a:lnTo>
                    <a:pt x="168499" y="400671"/>
                  </a:lnTo>
                  <a:lnTo>
                    <a:pt x="196773" y="44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84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SMARTInkShape-Group382"/>
          <p:cNvGrpSpPr/>
          <p:nvPr/>
        </p:nvGrpSpPr>
        <p:grpSpPr>
          <a:xfrm>
            <a:off x="742950" y="520700"/>
            <a:ext cx="991249" cy="604384"/>
            <a:chOff x="742950" y="520700"/>
            <a:chExt cx="991249" cy="604384"/>
          </a:xfrm>
        </p:grpSpPr>
        <p:sp>
          <p:nvSpPr>
            <p:cNvPr id="3" name="SMARTInkShape-2172"/>
            <p:cNvSpPr/>
            <p:nvPr>
              <p:custDataLst>
                <p:tags r:id="rId216"/>
              </p:custDataLst>
            </p:nvPr>
          </p:nvSpPr>
          <p:spPr>
            <a:xfrm>
              <a:off x="742950" y="553437"/>
              <a:ext cx="205421" cy="571647"/>
            </a:xfrm>
            <a:custGeom>
              <a:avLst/>
              <a:gdLst/>
              <a:ahLst/>
              <a:cxnLst/>
              <a:rect l="0" t="0" r="0" b="0"/>
              <a:pathLst>
                <a:path w="205421" h="571647">
                  <a:moveTo>
                    <a:pt x="0" y="183163"/>
                  </a:moveTo>
                  <a:lnTo>
                    <a:pt x="0" y="183163"/>
                  </a:lnTo>
                  <a:lnTo>
                    <a:pt x="5070" y="188938"/>
                  </a:lnTo>
                  <a:lnTo>
                    <a:pt x="18298" y="220412"/>
                  </a:lnTo>
                  <a:lnTo>
                    <a:pt x="30038" y="261384"/>
                  </a:lnTo>
                  <a:lnTo>
                    <a:pt x="40161" y="300478"/>
                  </a:lnTo>
                  <a:lnTo>
                    <a:pt x="51716" y="346075"/>
                  </a:lnTo>
                  <a:lnTo>
                    <a:pt x="57761" y="370088"/>
                  </a:lnTo>
                  <a:lnTo>
                    <a:pt x="63907" y="394563"/>
                  </a:lnTo>
                  <a:lnTo>
                    <a:pt x="69416" y="418641"/>
                  </a:lnTo>
                  <a:lnTo>
                    <a:pt x="79300" y="466090"/>
                  </a:lnTo>
                  <a:lnTo>
                    <a:pt x="88396" y="505523"/>
                  </a:lnTo>
                  <a:lnTo>
                    <a:pt x="99569" y="547964"/>
                  </a:lnTo>
                  <a:lnTo>
                    <a:pt x="106294" y="571155"/>
                  </a:lnTo>
                  <a:lnTo>
                    <a:pt x="106141" y="571646"/>
                  </a:lnTo>
                  <a:lnTo>
                    <a:pt x="104088" y="568430"/>
                  </a:lnTo>
                  <a:lnTo>
                    <a:pt x="95595" y="531717"/>
                  </a:lnTo>
                  <a:lnTo>
                    <a:pt x="88113" y="486243"/>
                  </a:lnTo>
                  <a:lnTo>
                    <a:pt x="84142" y="459299"/>
                  </a:lnTo>
                  <a:lnTo>
                    <a:pt x="80789" y="428637"/>
                  </a:lnTo>
                  <a:lnTo>
                    <a:pt x="77848" y="395496"/>
                  </a:lnTo>
                  <a:lnTo>
                    <a:pt x="75182" y="360701"/>
                  </a:lnTo>
                  <a:lnTo>
                    <a:pt x="72699" y="327628"/>
                  </a:lnTo>
                  <a:lnTo>
                    <a:pt x="70338" y="295700"/>
                  </a:lnTo>
                  <a:lnTo>
                    <a:pt x="68059" y="264538"/>
                  </a:lnTo>
                  <a:lnTo>
                    <a:pt x="66539" y="236002"/>
                  </a:lnTo>
                  <a:lnTo>
                    <a:pt x="65526" y="209217"/>
                  </a:lnTo>
                  <a:lnTo>
                    <a:pt x="64851" y="183599"/>
                  </a:lnTo>
                  <a:lnTo>
                    <a:pt x="65982" y="136320"/>
                  </a:lnTo>
                  <a:lnTo>
                    <a:pt x="70247" y="93199"/>
                  </a:lnTo>
                  <a:lnTo>
                    <a:pt x="79199" y="55220"/>
                  </a:lnTo>
                  <a:lnTo>
                    <a:pt x="92114" y="28933"/>
                  </a:lnTo>
                  <a:lnTo>
                    <a:pt x="107262" y="11605"/>
                  </a:lnTo>
                  <a:lnTo>
                    <a:pt x="123402" y="1552"/>
                  </a:lnTo>
                  <a:lnTo>
                    <a:pt x="131657" y="0"/>
                  </a:lnTo>
                  <a:lnTo>
                    <a:pt x="148355" y="2039"/>
                  </a:lnTo>
                  <a:lnTo>
                    <a:pt x="165184" y="15174"/>
                  </a:lnTo>
                  <a:lnTo>
                    <a:pt x="181365" y="36535"/>
                  </a:lnTo>
                  <a:lnTo>
                    <a:pt x="200258" y="80294"/>
                  </a:lnTo>
                  <a:lnTo>
                    <a:pt x="205420" y="112514"/>
                  </a:lnTo>
                  <a:lnTo>
                    <a:pt x="200189" y="143767"/>
                  </a:lnTo>
                  <a:lnTo>
                    <a:pt x="194842" y="159016"/>
                  </a:lnTo>
                  <a:lnTo>
                    <a:pt x="156979" y="204074"/>
                  </a:lnTo>
                  <a:lnTo>
                    <a:pt x="123391" y="230086"/>
                  </a:lnTo>
                  <a:lnTo>
                    <a:pt x="80070" y="257038"/>
                  </a:lnTo>
                  <a:lnTo>
                    <a:pt x="50800" y="272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73"/>
            <p:cNvSpPr/>
            <p:nvPr>
              <p:custDataLst>
                <p:tags r:id="rId217"/>
              </p:custDataLst>
            </p:nvPr>
          </p:nvSpPr>
          <p:spPr>
            <a:xfrm>
              <a:off x="974242" y="793750"/>
              <a:ext cx="194159" cy="165101"/>
            </a:xfrm>
            <a:custGeom>
              <a:avLst/>
              <a:gdLst/>
              <a:ahLst/>
              <a:cxnLst/>
              <a:rect l="0" t="0" r="0" b="0"/>
              <a:pathLst>
                <a:path w="194159" h="1651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9158" y="11550"/>
                  </a:lnTo>
                  <a:lnTo>
                    <a:pt x="54724" y="43308"/>
                  </a:lnTo>
                  <a:lnTo>
                    <a:pt x="94518" y="73980"/>
                  </a:lnTo>
                  <a:lnTo>
                    <a:pt x="133826" y="102824"/>
                  </a:lnTo>
                  <a:lnTo>
                    <a:pt x="177955" y="147492"/>
                  </a:lnTo>
                  <a:lnTo>
                    <a:pt x="19415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74"/>
            <p:cNvSpPr/>
            <p:nvPr>
              <p:custDataLst>
                <p:tags r:id="rId218"/>
              </p:custDataLst>
            </p:nvPr>
          </p:nvSpPr>
          <p:spPr>
            <a:xfrm>
              <a:off x="1058258" y="736600"/>
              <a:ext cx="72043" cy="254001"/>
            </a:xfrm>
            <a:custGeom>
              <a:avLst/>
              <a:gdLst/>
              <a:ahLst/>
              <a:cxnLst/>
              <a:rect l="0" t="0" r="0" b="0"/>
              <a:pathLst>
                <a:path w="72043" h="254001">
                  <a:moveTo>
                    <a:pt x="72042" y="0"/>
                  </a:moveTo>
                  <a:lnTo>
                    <a:pt x="72042" y="0"/>
                  </a:lnTo>
                  <a:lnTo>
                    <a:pt x="54365" y="0"/>
                  </a:lnTo>
                  <a:lnTo>
                    <a:pt x="50380" y="2117"/>
                  </a:lnTo>
                  <a:lnTo>
                    <a:pt x="42188" y="10113"/>
                  </a:lnTo>
                  <a:lnTo>
                    <a:pt x="22901" y="43370"/>
                  </a:lnTo>
                  <a:lnTo>
                    <a:pt x="13043" y="75014"/>
                  </a:lnTo>
                  <a:lnTo>
                    <a:pt x="6309" y="110245"/>
                  </a:lnTo>
                  <a:lnTo>
                    <a:pt x="964" y="147070"/>
                  </a:lnTo>
                  <a:lnTo>
                    <a:pt x="0" y="182722"/>
                  </a:lnTo>
                  <a:lnTo>
                    <a:pt x="3424" y="225119"/>
                  </a:lnTo>
                  <a:lnTo>
                    <a:pt x="8542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75"/>
            <p:cNvSpPr/>
            <p:nvPr>
              <p:custDataLst>
                <p:tags r:id="rId219"/>
              </p:custDataLst>
            </p:nvPr>
          </p:nvSpPr>
          <p:spPr>
            <a:xfrm>
              <a:off x="1314767" y="539750"/>
              <a:ext cx="133034" cy="317501"/>
            </a:xfrm>
            <a:custGeom>
              <a:avLst/>
              <a:gdLst/>
              <a:ahLst/>
              <a:cxnLst/>
              <a:rect l="0" t="0" r="0" b="0"/>
              <a:pathLst>
                <a:path w="133034" h="317501">
                  <a:moveTo>
                    <a:pt x="63183" y="0"/>
                  </a:moveTo>
                  <a:lnTo>
                    <a:pt x="63183" y="0"/>
                  </a:lnTo>
                  <a:lnTo>
                    <a:pt x="56702" y="706"/>
                  </a:lnTo>
                  <a:lnTo>
                    <a:pt x="47603" y="3371"/>
                  </a:lnTo>
                  <a:lnTo>
                    <a:pt x="36503" y="14433"/>
                  </a:lnTo>
                  <a:lnTo>
                    <a:pt x="18354" y="46140"/>
                  </a:lnTo>
                  <a:lnTo>
                    <a:pt x="7276" y="79068"/>
                  </a:lnTo>
                  <a:lnTo>
                    <a:pt x="0" y="124276"/>
                  </a:lnTo>
                  <a:lnTo>
                    <a:pt x="59" y="167417"/>
                  </a:lnTo>
                  <a:lnTo>
                    <a:pt x="4789" y="207052"/>
                  </a:lnTo>
                  <a:lnTo>
                    <a:pt x="11595" y="243482"/>
                  </a:lnTo>
                  <a:lnTo>
                    <a:pt x="28731" y="274726"/>
                  </a:lnTo>
                  <a:lnTo>
                    <a:pt x="52104" y="299195"/>
                  </a:lnTo>
                  <a:lnTo>
                    <a:pt x="76604" y="312422"/>
                  </a:lnTo>
                  <a:lnTo>
                    <a:pt x="99722" y="316889"/>
                  </a:lnTo>
                  <a:lnTo>
                    <a:pt x="13303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76"/>
            <p:cNvSpPr/>
            <p:nvPr>
              <p:custDataLst>
                <p:tags r:id="rId220"/>
              </p:custDataLst>
            </p:nvPr>
          </p:nvSpPr>
          <p:spPr>
            <a:xfrm>
              <a:off x="1477878" y="736600"/>
              <a:ext cx="33423" cy="76201"/>
            </a:xfrm>
            <a:custGeom>
              <a:avLst/>
              <a:gdLst/>
              <a:ahLst/>
              <a:cxnLst/>
              <a:rect l="0" t="0" r="0" b="0"/>
              <a:pathLst>
                <a:path w="33423" h="76201">
                  <a:moveTo>
                    <a:pt x="8022" y="0"/>
                  </a:moveTo>
                  <a:lnTo>
                    <a:pt x="8022" y="0"/>
                  </a:lnTo>
                  <a:lnTo>
                    <a:pt x="1280" y="3371"/>
                  </a:lnTo>
                  <a:lnTo>
                    <a:pt x="0" y="6481"/>
                  </a:lnTo>
                  <a:lnTo>
                    <a:pt x="1569" y="21676"/>
                  </a:lnTo>
                  <a:lnTo>
                    <a:pt x="10301" y="49855"/>
                  </a:lnTo>
                  <a:lnTo>
                    <a:pt x="17502" y="61669"/>
                  </a:lnTo>
                  <a:lnTo>
                    <a:pt x="3342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77"/>
            <p:cNvSpPr/>
            <p:nvPr>
              <p:custDataLst>
                <p:tags r:id="rId221"/>
              </p:custDataLst>
            </p:nvPr>
          </p:nvSpPr>
          <p:spPr>
            <a:xfrm>
              <a:off x="1454150" y="527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8937" y="0"/>
                  </a:lnTo>
                  <a:lnTo>
                    <a:pt x="5958" y="706"/>
                  </a:lnTo>
                  <a:lnTo>
                    <a:pt x="397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78"/>
            <p:cNvSpPr/>
            <p:nvPr>
              <p:custDataLst>
                <p:tags r:id="rId222"/>
              </p:custDataLst>
            </p:nvPr>
          </p:nvSpPr>
          <p:spPr>
            <a:xfrm>
              <a:off x="1644650" y="520700"/>
              <a:ext cx="89549" cy="323851"/>
            </a:xfrm>
            <a:custGeom>
              <a:avLst/>
              <a:gdLst/>
              <a:ahLst/>
              <a:cxnLst/>
              <a:rect l="0" t="0" r="0" b="0"/>
              <a:pathLst>
                <a:path w="89549" h="3238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8282" y="49903"/>
                  </a:lnTo>
                  <a:lnTo>
                    <a:pt x="58642" y="86384"/>
                  </a:lnTo>
                  <a:lnTo>
                    <a:pt x="77098" y="128469"/>
                  </a:lnTo>
                  <a:lnTo>
                    <a:pt x="87183" y="171162"/>
                  </a:lnTo>
                  <a:lnTo>
                    <a:pt x="89548" y="212244"/>
                  </a:lnTo>
                  <a:lnTo>
                    <a:pt x="83543" y="249318"/>
                  </a:lnTo>
                  <a:lnTo>
                    <a:pt x="64892" y="291810"/>
                  </a:lnTo>
                  <a:lnTo>
                    <a:pt x="51419" y="307964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2179"/>
          <p:cNvSpPr/>
          <p:nvPr>
            <p:custDataLst>
              <p:tags r:id="rId1"/>
            </p:custDataLst>
          </p:nvPr>
        </p:nvSpPr>
        <p:spPr>
          <a:xfrm>
            <a:off x="2000250" y="869950"/>
            <a:ext cx="19051" cy="44451"/>
          </a:xfrm>
          <a:custGeom>
            <a:avLst/>
            <a:gdLst/>
            <a:ahLst/>
            <a:cxnLst/>
            <a:rect l="0" t="0" r="0" b="0"/>
            <a:pathLst>
              <a:path w="19051" h="44451">
                <a:moveTo>
                  <a:pt x="19050" y="0"/>
                </a:moveTo>
                <a:lnTo>
                  <a:pt x="19050" y="0"/>
                </a:lnTo>
                <a:lnTo>
                  <a:pt x="19050" y="6742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384"/>
          <p:cNvGrpSpPr/>
          <p:nvPr/>
        </p:nvGrpSpPr>
        <p:grpSpPr>
          <a:xfrm>
            <a:off x="2384417" y="476250"/>
            <a:ext cx="1298584" cy="349251"/>
            <a:chOff x="2384417" y="476250"/>
            <a:chExt cx="1298584" cy="349251"/>
          </a:xfrm>
        </p:grpSpPr>
        <p:sp>
          <p:nvSpPr>
            <p:cNvPr id="12" name="SMARTInkShape-2180"/>
            <p:cNvSpPr/>
            <p:nvPr>
              <p:custDataLst>
                <p:tags r:id="rId208"/>
              </p:custDataLst>
            </p:nvPr>
          </p:nvSpPr>
          <p:spPr>
            <a:xfrm>
              <a:off x="3057042" y="628650"/>
              <a:ext cx="35409" cy="146051"/>
            </a:xfrm>
            <a:custGeom>
              <a:avLst/>
              <a:gdLst/>
              <a:ahLst/>
              <a:cxnLst/>
              <a:rect l="0" t="0" r="0" b="0"/>
              <a:pathLst>
                <a:path w="35409" h="146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9779" y="39999"/>
                  </a:lnTo>
                  <a:lnTo>
                    <a:pt x="21151" y="80134"/>
                  </a:lnTo>
                  <a:lnTo>
                    <a:pt x="30086" y="119934"/>
                  </a:lnTo>
                  <a:lnTo>
                    <a:pt x="3540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81"/>
            <p:cNvSpPr/>
            <p:nvPr>
              <p:custDataLst>
                <p:tags r:id="rId209"/>
              </p:custDataLst>
            </p:nvPr>
          </p:nvSpPr>
          <p:spPr>
            <a:xfrm>
              <a:off x="3003550" y="4762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17247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82"/>
            <p:cNvSpPr/>
            <p:nvPr>
              <p:custDataLst>
                <p:tags r:id="rId210"/>
              </p:custDataLst>
            </p:nvPr>
          </p:nvSpPr>
          <p:spPr>
            <a:xfrm>
              <a:off x="2684589" y="628912"/>
              <a:ext cx="172912" cy="122012"/>
            </a:xfrm>
            <a:custGeom>
              <a:avLst/>
              <a:gdLst/>
              <a:ahLst/>
              <a:cxnLst/>
              <a:rect l="0" t="0" r="0" b="0"/>
              <a:pathLst>
                <a:path w="172912" h="122012">
                  <a:moveTo>
                    <a:pt x="77661" y="6088"/>
                  </a:moveTo>
                  <a:lnTo>
                    <a:pt x="77661" y="6088"/>
                  </a:lnTo>
                  <a:lnTo>
                    <a:pt x="77661" y="621"/>
                  </a:lnTo>
                  <a:lnTo>
                    <a:pt x="70919" y="0"/>
                  </a:lnTo>
                  <a:lnTo>
                    <a:pt x="53242" y="6557"/>
                  </a:lnTo>
                  <a:lnTo>
                    <a:pt x="33502" y="20809"/>
                  </a:lnTo>
                  <a:lnTo>
                    <a:pt x="14247" y="41808"/>
                  </a:lnTo>
                  <a:lnTo>
                    <a:pt x="1878" y="69275"/>
                  </a:lnTo>
                  <a:lnTo>
                    <a:pt x="0" y="85677"/>
                  </a:lnTo>
                  <a:lnTo>
                    <a:pt x="2223" y="99316"/>
                  </a:lnTo>
                  <a:lnTo>
                    <a:pt x="7914" y="110082"/>
                  </a:lnTo>
                  <a:lnTo>
                    <a:pt x="22674" y="117689"/>
                  </a:lnTo>
                  <a:lnTo>
                    <a:pt x="44755" y="122011"/>
                  </a:lnTo>
                  <a:lnTo>
                    <a:pt x="88921" y="120477"/>
                  </a:lnTo>
                  <a:lnTo>
                    <a:pt x="134228" y="116965"/>
                  </a:lnTo>
                  <a:lnTo>
                    <a:pt x="172911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83"/>
            <p:cNvSpPr/>
            <p:nvPr>
              <p:custDataLst>
                <p:tags r:id="rId211"/>
              </p:custDataLst>
            </p:nvPr>
          </p:nvSpPr>
          <p:spPr>
            <a:xfrm>
              <a:off x="2686050" y="7810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5156" y="33780"/>
                  </a:lnTo>
                  <a:lnTo>
                    <a:pt x="75328" y="21533"/>
                  </a:lnTo>
                  <a:lnTo>
                    <a:pt x="120086" y="770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84"/>
            <p:cNvSpPr/>
            <p:nvPr>
              <p:custDataLst>
                <p:tags r:id="rId212"/>
              </p:custDataLst>
            </p:nvPr>
          </p:nvSpPr>
          <p:spPr>
            <a:xfrm>
              <a:off x="2384417" y="641350"/>
              <a:ext cx="142961" cy="175953"/>
            </a:xfrm>
            <a:custGeom>
              <a:avLst/>
              <a:gdLst/>
              <a:ahLst/>
              <a:cxnLst/>
              <a:rect l="0" t="0" r="0" b="0"/>
              <a:pathLst>
                <a:path w="142961" h="175953">
                  <a:moveTo>
                    <a:pt x="73033" y="0"/>
                  </a:moveTo>
                  <a:lnTo>
                    <a:pt x="73033" y="0"/>
                  </a:lnTo>
                  <a:lnTo>
                    <a:pt x="66291" y="0"/>
                  </a:lnTo>
                  <a:lnTo>
                    <a:pt x="48614" y="10113"/>
                  </a:lnTo>
                  <a:lnTo>
                    <a:pt x="25503" y="33257"/>
                  </a:lnTo>
                  <a:lnTo>
                    <a:pt x="7523" y="72570"/>
                  </a:lnTo>
                  <a:lnTo>
                    <a:pt x="0" y="116595"/>
                  </a:lnTo>
                  <a:lnTo>
                    <a:pt x="7648" y="142366"/>
                  </a:lnTo>
                  <a:lnTo>
                    <a:pt x="14626" y="154178"/>
                  </a:lnTo>
                  <a:lnTo>
                    <a:pt x="35550" y="169183"/>
                  </a:lnTo>
                  <a:lnTo>
                    <a:pt x="48044" y="174172"/>
                  </a:lnTo>
                  <a:lnTo>
                    <a:pt x="76979" y="175952"/>
                  </a:lnTo>
                  <a:lnTo>
                    <a:pt x="92597" y="174451"/>
                  </a:lnTo>
                  <a:lnTo>
                    <a:pt x="117476" y="161495"/>
                  </a:lnTo>
                  <a:lnTo>
                    <a:pt x="128062" y="152113"/>
                  </a:lnTo>
                  <a:lnTo>
                    <a:pt x="139823" y="128519"/>
                  </a:lnTo>
                  <a:lnTo>
                    <a:pt x="142960" y="115313"/>
                  </a:lnTo>
                  <a:lnTo>
                    <a:pt x="138919" y="81824"/>
                  </a:lnTo>
                  <a:lnTo>
                    <a:pt x="126305" y="48361"/>
                  </a:lnTo>
                  <a:lnTo>
                    <a:pt x="106587" y="26432"/>
                  </a:lnTo>
                  <a:lnTo>
                    <a:pt x="83713" y="13394"/>
                  </a:lnTo>
                  <a:lnTo>
                    <a:pt x="47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85"/>
            <p:cNvSpPr/>
            <p:nvPr>
              <p:custDataLst>
                <p:tags r:id="rId213"/>
              </p:custDataLst>
            </p:nvPr>
          </p:nvSpPr>
          <p:spPr>
            <a:xfrm>
              <a:off x="3282493" y="566033"/>
              <a:ext cx="165558" cy="132468"/>
            </a:xfrm>
            <a:custGeom>
              <a:avLst/>
              <a:gdLst/>
              <a:ahLst/>
              <a:cxnLst/>
              <a:rect l="0" t="0" r="0" b="0"/>
              <a:pathLst>
                <a:path w="165558" h="132468">
                  <a:moveTo>
                    <a:pt x="108407" y="5467"/>
                  </a:moveTo>
                  <a:lnTo>
                    <a:pt x="108407" y="5467"/>
                  </a:lnTo>
                  <a:lnTo>
                    <a:pt x="108407" y="0"/>
                  </a:lnTo>
                  <a:lnTo>
                    <a:pt x="108407" y="2749"/>
                  </a:lnTo>
                  <a:lnTo>
                    <a:pt x="104644" y="6141"/>
                  </a:lnTo>
                  <a:lnTo>
                    <a:pt x="60073" y="45856"/>
                  </a:lnTo>
                  <a:lnTo>
                    <a:pt x="19132" y="82981"/>
                  </a:lnTo>
                  <a:lnTo>
                    <a:pt x="2619" y="102204"/>
                  </a:lnTo>
                  <a:lnTo>
                    <a:pt x="487" y="107353"/>
                  </a:lnTo>
                  <a:lnTo>
                    <a:pt x="0" y="116837"/>
                  </a:lnTo>
                  <a:lnTo>
                    <a:pt x="5797" y="120636"/>
                  </a:lnTo>
                  <a:lnTo>
                    <a:pt x="41629" y="128648"/>
                  </a:lnTo>
                  <a:lnTo>
                    <a:pt x="74494" y="130770"/>
                  </a:lnTo>
                  <a:lnTo>
                    <a:pt x="121956" y="131964"/>
                  </a:lnTo>
                  <a:lnTo>
                    <a:pt x="16555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86"/>
            <p:cNvSpPr/>
            <p:nvPr>
              <p:custDataLst>
                <p:tags r:id="rId214"/>
              </p:custDataLst>
            </p:nvPr>
          </p:nvSpPr>
          <p:spPr>
            <a:xfrm>
              <a:off x="3282950" y="7429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41954" y="19625"/>
                  </a:lnTo>
                  <a:lnTo>
                    <a:pt x="87768" y="10205"/>
                  </a:lnTo>
                  <a:lnTo>
                    <a:pt x="134896" y="333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87"/>
            <p:cNvSpPr/>
            <p:nvPr>
              <p:custDataLst>
                <p:tags r:id="rId215"/>
              </p:custDataLst>
            </p:nvPr>
          </p:nvSpPr>
          <p:spPr>
            <a:xfrm>
              <a:off x="3543348" y="541141"/>
              <a:ext cx="139653" cy="211207"/>
            </a:xfrm>
            <a:custGeom>
              <a:avLst/>
              <a:gdLst/>
              <a:ahLst/>
              <a:cxnLst/>
              <a:rect l="0" t="0" r="0" b="0"/>
              <a:pathLst>
                <a:path w="139653" h="211207">
                  <a:moveTo>
                    <a:pt x="19002" y="43059"/>
                  </a:moveTo>
                  <a:lnTo>
                    <a:pt x="19002" y="43059"/>
                  </a:lnTo>
                  <a:lnTo>
                    <a:pt x="15631" y="43059"/>
                  </a:lnTo>
                  <a:lnTo>
                    <a:pt x="12094" y="50585"/>
                  </a:lnTo>
                  <a:lnTo>
                    <a:pt x="4075" y="95267"/>
                  </a:lnTo>
                  <a:lnTo>
                    <a:pt x="1784" y="127176"/>
                  </a:lnTo>
                  <a:lnTo>
                    <a:pt x="495" y="171229"/>
                  </a:lnTo>
                  <a:lnTo>
                    <a:pt x="0" y="211206"/>
                  </a:lnTo>
                  <a:lnTo>
                    <a:pt x="664" y="173910"/>
                  </a:lnTo>
                  <a:lnTo>
                    <a:pt x="3326" y="135081"/>
                  </a:lnTo>
                  <a:lnTo>
                    <a:pt x="12505" y="89602"/>
                  </a:lnTo>
                  <a:lnTo>
                    <a:pt x="25287" y="46812"/>
                  </a:lnTo>
                  <a:lnTo>
                    <a:pt x="38023" y="18386"/>
                  </a:lnTo>
                  <a:lnTo>
                    <a:pt x="50739" y="3871"/>
                  </a:lnTo>
                  <a:lnTo>
                    <a:pt x="57093" y="0"/>
                  </a:lnTo>
                  <a:lnTo>
                    <a:pt x="63446" y="242"/>
                  </a:lnTo>
                  <a:lnTo>
                    <a:pt x="76150" y="8037"/>
                  </a:lnTo>
                  <a:lnTo>
                    <a:pt x="101943" y="45147"/>
                  </a:lnTo>
                  <a:lnTo>
                    <a:pt x="116072" y="80441"/>
                  </a:lnTo>
                  <a:lnTo>
                    <a:pt x="126350" y="118234"/>
                  </a:lnTo>
                  <a:lnTo>
                    <a:pt x="135397" y="165600"/>
                  </a:lnTo>
                  <a:lnTo>
                    <a:pt x="139652" y="18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85"/>
          <p:cNvGrpSpPr/>
          <p:nvPr/>
        </p:nvGrpSpPr>
        <p:grpSpPr>
          <a:xfrm>
            <a:off x="1577492" y="1606550"/>
            <a:ext cx="168759" cy="151518"/>
            <a:chOff x="1577492" y="1606550"/>
            <a:chExt cx="168759" cy="151518"/>
          </a:xfrm>
        </p:grpSpPr>
        <p:sp>
          <p:nvSpPr>
            <p:cNvPr id="21" name="SMARTInkShape-2188"/>
            <p:cNvSpPr/>
            <p:nvPr>
              <p:custDataLst>
                <p:tags r:id="rId206"/>
              </p:custDataLst>
            </p:nvPr>
          </p:nvSpPr>
          <p:spPr>
            <a:xfrm>
              <a:off x="1626483" y="1606550"/>
              <a:ext cx="119768" cy="1"/>
            </a:xfrm>
            <a:custGeom>
              <a:avLst/>
              <a:gdLst/>
              <a:ahLst/>
              <a:cxnLst/>
              <a:rect l="0" t="0" r="0" b="0"/>
              <a:pathLst>
                <a:path w="1197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5291" y="0"/>
                  </a:lnTo>
                  <a:lnTo>
                    <a:pt x="84765" y="0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89"/>
            <p:cNvSpPr/>
            <p:nvPr>
              <p:custDataLst>
                <p:tags r:id="rId207"/>
              </p:custDataLst>
            </p:nvPr>
          </p:nvSpPr>
          <p:spPr>
            <a:xfrm>
              <a:off x="1577492" y="1720850"/>
              <a:ext cx="162409" cy="37218"/>
            </a:xfrm>
            <a:custGeom>
              <a:avLst/>
              <a:gdLst/>
              <a:ahLst/>
              <a:cxnLst/>
              <a:rect l="0" t="0" r="0" b="0"/>
              <a:pathLst>
                <a:path w="162409" h="37218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2" y="37217"/>
                  </a:lnTo>
                  <a:lnTo>
                    <a:pt x="35778" y="27786"/>
                  </a:lnTo>
                  <a:lnTo>
                    <a:pt x="66617" y="20346"/>
                  </a:lnTo>
                  <a:lnTo>
                    <a:pt x="103371" y="12335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86"/>
          <p:cNvGrpSpPr/>
          <p:nvPr/>
        </p:nvGrpSpPr>
        <p:grpSpPr>
          <a:xfrm>
            <a:off x="2127250" y="1264505"/>
            <a:ext cx="771973" cy="659546"/>
            <a:chOff x="2127250" y="1264505"/>
            <a:chExt cx="771973" cy="659546"/>
          </a:xfrm>
        </p:grpSpPr>
        <p:sp>
          <p:nvSpPr>
            <p:cNvPr id="24" name="SMARTInkShape-2190"/>
            <p:cNvSpPr/>
            <p:nvPr>
              <p:custDataLst>
                <p:tags r:id="rId202"/>
              </p:custDataLst>
            </p:nvPr>
          </p:nvSpPr>
          <p:spPr>
            <a:xfrm>
              <a:off x="2127250" y="1264505"/>
              <a:ext cx="176633" cy="200047"/>
            </a:xfrm>
            <a:custGeom>
              <a:avLst/>
              <a:gdLst/>
              <a:ahLst/>
              <a:cxnLst/>
              <a:rect l="0" t="0" r="0" b="0"/>
              <a:pathLst>
                <a:path w="176633" h="200047">
                  <a:moveTo>
                    <a:pt x="0" y="68995"/>
                  </a:moveTo>
                  <a:lnTo>
                    <a:pt x="0" y="68995"/>
                  </a:lnTo>
                  <a:lnTo>
                    <a:pt x="0" y="111090"/>
                  </a:lnTo>
                  <a:lnTo>
                    <a:pt x="3371" y="149750"/>
                  </a:lnTo>
                  <a:lnTo>
                    <a:pt x="10984" y="192205"/>
                  </a:lnTo>
                  <a:lnTo>
                    <a:pt x="11937" y="199955"/>
                  </a:lnTo>
                  <a:lnTo>
                    <a:pt x="12192" y="200046"/>
                  </a:lnTo>
                  <a:lnTo>
                    <a:pt x="12655" y="156169"/>
                  </a:lnTo>
                  <a:lnTo>
                    <a:pt x="14091" y="124672"/>
                  </a:lnTo>
                  <a:lnTo>
                    <a:pt x="19433" y="84803"/>
                  </a:lnTo>
                  <a:lnTo>
                    <a:pt x="33745" y="42321"/>
                  </a:lnTo>
                  <a:lnTo>
                    <a:pt x="51391" y="15231"/>
                  </a:lnTo>
                  <a:lnTo>
                    <a:pt x="67526" y="4413"/>
                  </a:lnTo>
                  <a:lnTo>
                    <a:pt x="76767" y="540"/>
                  </a:lnTo>
                  <a:lnTo>
                    <a:pt x="100206" y="0"/>
                  </a:lnTo>
                  <a:lnTo>
                    <a:pt x="113370" y="1832"/>
                  </a:lnTo>
                  <a:lnTo>
                    <a:pt x="137405" y="13274"/>
                  </a:lnTo>
                  <a:lnTo>
                    <a:pt x="157730" y="30825"/>
                  </a:lnTo>
                  <a:lnTo>
                    <a:pt x="171467" y="52736"/>
                  </a:lnTo>
                  <a:lnTo>
                    <a:pt x="176632" y="80348"/>
                  </a:lnTo>
                  <a:lnTo>
                    <a:pt x="173691" y="121983"/>
                  </a:lnTo>
                  <a:lnTo>
                    <a:pt x="163426" y="167656"/>
                  </a:lnTo>
                  <a:lnTo>
                    <a:pt x="158750" y="189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91"/>
            <p:cNvSpPr/>
            <p:nvPr>
              <p:custDataLst>
                <p:tags r:id="rId203"/>
              </p:custDataLst>
            </p:nvPr>
          </p:nvSpPr>
          <p:spPr>
            <a:xfrm>
              <a:off x="2430008" y="1404911"/>
              <a:ext cx="294143" cy="366740"/>
            </a:xfrm>
            <a:custGeom>
              <a:avLst/>
              <a:gdLst/>
              <a:ahLst/>
              <a:cxnLst/>
              <a:rect l="0" t="0" r="0" b="0"/>
              <a:pathLst>
                <a:path w="294143" h="366740">
                  <a:moveTo>
                    <a:pt x="211592" y="30189"/>
                  </a:moveTo>
                  <a:lnTo>
                    <a:pt x="211592" y="30189"/>
                  </a:lnTo>
                  <a:lnTo>
                    <a:pt x="202803" y="16374"/>
                  </a:lnTo>
                  <a:lnTo>
                    <a:pt x="194986" y="9232"/>
                  </a:lnTo>
                  <a:lnTo>
                    <a:pt x="184456" y="3706"/>
                  </a:lnTo>
                  <a:lnTo>
                    <a:pt x="166627" y="0"/>
                  </a:lnTo>
                  <a:lnTo>
                    <a:pt x="141197" y="9014"/>
                  </a:lnTo>
                  <a:lnTo>
                    <a:pt x="111320" y="31833"/>
                  </a:lnTo>
                  <a:lnTo>
                    <a:pt x="76754" y="71050"/>
                  </a:lnTo>
                  <a:lnTo>
                    <a:pt x="54062" y="104088"/>
                  </a:lnTo>
                  <a:lnTo>
                    <a:pt x="32923" y="139939"/>
                  </a:lnTo>
                  <a:lnTo>
                    <a:pt x="14121" y="177039"/>
                  </a:lnTo>
                  <a:lnTo>
                    <a:pt x="3882" y="210932"/>
                  </a:lnTo>
                  <a:lnTo>
                    <a:pt x="0" y="257779"/>
                  </a:lnTo>
                  <a:lnTo>
                    <a:pt x="681" y="272933"/>
                  </a:lnTo>
                  <a:lnTo>
                    <a:pt x="12726" y="297295"/>
                  </a:lnTo>
                  <a:lnTo>
                    <a:pt x="32896" y="316825"/>
                  </a:lnTo>
                  <a:lnTo>
                    <a:pt x="73429" y="339015"/>
                  </a:lnTo>
                  <a:lnTo>
                    <a:pt x="107148" y="349948"/>
                  </a:lnTo>
                  <a:lnTo>
                    <a:pt x="147063" y="355749"/>
                  </a:lnTo>
                  <a:lnTo>
                    <a:pt x="188557" y="358327"/>
                  </a:lnTo>
                  <a:lnTo>
                    <a:pt x="225813" y="359472"/>
                  </a:lnTo>
                  <a:lnTo>
                    <a:pt x="268409" y="363488"/>
                  </a:lnTo>
                  <a:lnTo>
                    <a:pt x="294142" y="36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92"/>
            <p:cNvSpPr/>
            <p:nvPr>
              <p:custDataLst>
                <p:tags r:id="rId204"/>
              </p:custDataLst>
            </p:nvPr>
          </p:nvSpPr>
          <p:spPr>
            <a:xfrm>
              <a:off x="2876550" y="18097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69" y="44444"/>
                  </a:lnTo>
                  <a:lnTo>
                    <a:pt x="11556" y="86948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93"/>
            <p:cNvSpPr/>
            <p:nvPr>
              <p:custDataLst>
                <p:tags r:id="rId205"/>
              </p:custDataLst>
            </p:nvPr>
          </p:nvSpPr>
          <p:spPr>
            <a:xfrm>
              <a:off x="2851150" y="1593850"/>
              <a:ext cx="48073" cy="61005"/>
            </a:xfrm>
            <a:custGeom>
              <a:avLst/>
              <a:gdLst/>
              <a:ahLst/>
              <a:cxnLst/>
              <a:rect l="0" t="0" r="0" b="0"/>
              <a:pathLst>
                <a:path w="48073" h="61005">
                  <a:moveTo>
                    <a:pt x="12700" y="12700"/>
                  </a:moveTo>
                  <a:lnTo>
                    <a:pt x="12700" y="12700"/>
                  </a:lnTo>
                  <a:lnTo>
                    <a:pt x="9329" y="9329"/>
                  </a:lnTo>
                  <a:lnTo>
                    <a:pt x="5793" y="7674"/>
                  </a:lnTo>
                  <a:lnTo>
                    <a:pt x="3862" y="7233"/>
                  </a:lnTo>
                  <a:lnTo>
                    <a:pt x="2575" y="7644"/>
                  </a:lnTo>
                  <a:lnTo>
                    <a:pt x="1717" y="8624"/>
                  </a:lnTo>
                  <a:lnTo>
                    <a:pt x="1144" y="9983"/>
                  </a:lnTo>
                  <a:lnTo>
                    <a:pt x="100" y="30138"/>
                  </a:lnTo>
                  <a:lnTo>
                    <a:pt x="3401" y="42483"/>
                  </a:lnTo>
                  <a:lnTo>
                    <a:pt x="12218" y="55077"/>
                  </a:lnTo>
                  <a:lnTo>
                    <a:pt x="21658" y="59757"/>
                  </a:lnTo>
                  <a:lnTo>
                    <a:pt x="27139" y="61004"/>
                  </a:lnTo>
                  <a:lnTo>
                    <a:pt x="32204" y="60425"/>
                  </a:lnTo>
                  <a:lnTo>
                    <a:pt x="41594" y="56018"/>
                  </a:lnTo>
                  <a:lnTo>
                    <a:pt x="44663" y="52162"/>
                  </a:lnTo>
                  <a:lnTo>
                    <a:pt x="48072" y="42233"/>
                  </a:lnTo>
                  <a:lnTo>
                    <a:pt x="46621" y="24743"/>
                  </a:lnTo>
                  <a:lnTo>
                    <a:pt x="39770" y="14290"/>
                  </a:lnTo>
                  <a:lnTo>
                    <a:pt x="34980" y="9526"/>
                  </a:lnTo>
                  <a:lnTo>
                    <a:pt x="22132" y="42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87"/>
          <p:cNvGrpSpPr/>
          <p:nvPr/>
        </p:nvGrpSpPr>
        <p:grpSpPr>
          <a:xfrm>
            <a:off x="3467100" y="1126457"/>
            <a:ext cx="317501" cy="817874"/>
            <a:chOff x="3467100" y="1126457"/>
            <a:chExt cx="317501" cy="817874"/>
          </a:xfrm>
        </p:grpSpPr>
        <p:sp>
          <p:nvSpPr>
            <p:cNvPr id="29" name="SMARTInkShape-2194"/>
            <p:cNvSpPr/>
            <p:nvPr>
              <p:custDataLst>
                <p:tags r:id="rId199"/>
              </p:custDataLst>
            </p:nvPr>
          </p:nvSpPr>
          <p:spPr>
            <a:xfrm>
              <a:off x="3467100" y="1499987"/>
              <a:ext cx="175032" cy="444344"/>
            </a:xfrm>
            <a:custGeom>
              <a:avLst/>
              <a:gdLst/>
              <a:ahLst/>
              <a:cxnLst/>
              <a:rect l="0" t="0" r="0" b="0"/>
              <a:pathLst>
                <a:path w="175032" h="444344">
                  <a:moveTo>
                    <a:pt x="0" y="112913"/>
                  </a:moveTo>
                  <a:lnTo>
                    <a:pt x="0" y="112913"/>
                  </a:lnTo>
                  <a:lnTo>
                    <a:pt x="5775" y="146139"/>
                  </a:lnTo>
                  <a:lnTo>
                    <a:pt x="15195" y="189158"/>
                  </a:lnTo>
                  <a:lnTo>
                    <a:pt x="20394" y="223705"/>
                  </a:lnTo>
                  <a:lnTo>
                    <a:pt x="26938" y="262108"/>
                  </a:lnTo>
                  <a:lnTo>
                    <a:pt x="33139" y="302694"/>
                  </a:lnTo>
                  <a:lnTo>
                    <a:pt x="35895" y="344251"/>
                  </a:lnTo>
                  <a:lnTo>
                    <a:pt x="37120" y="380595"/>
                  </a:lnTo>
                  <a:lnTo>
                    <a:pt x="35928" y="421296"/>
                  </a:lnTo>
                  <a:lnTo>
                    <a:pt x="32575" y="443899"/>
                  </a:lnTo>
                  <a:lnTo>
                    <a:pt x="32300" y="444343"/>
                  </a:lnTo>
                  <a:lnTo>
                    <a:pt x="23070" y="398599"/>
                  </a:lnTo>
                  <a:lnTo>
                    <a:pt x="20836" y="358418"/>
                  </a:lnTo>
                  <a:lnTo>
                    <a:pt x="19535" y="331616"/>
                  </a:lnTo>
                  <a:lnTo>
                    <a:pt x="17962" y="301048"/>
                  </a:lnTo>
                  <a:lnTo>
                    <a:pt x="16208" y="267970"/>
                  </a:lnTo>
                  <a:lnTo>
                    <a:pt x="15744" y="234629"/>
                  </a:lnTo>
                  <a:lnTo>
                    <a:pt x="16141" y="201112"/>
                  </a:lnTo>
                  <a:lnTo>
                    <a:pt x="17110" y="167479"/>
                  </a:lnTo>
                  <a:lnTo>
                    <a:pt x="19168" y="138001"/>
                  </a:lnTo>
                  <a:lnTo>
                    <a:pt x="21951" y="111294"/>
                  </a:lnTo>
                  <a:lnTo>
                    <a:pt x="29511" y="66333"/>
                  </a:lnTo>
                  <a:lnTo>
                    <a:pt x="39927" y="34590"/>
                  </a:lnTo>
                  <a:lnTo>
                    <a:pt x="53493" y="14368"/>
                  </a:lnTo>
                  <a:lnTo>
                    <a:pt x="61062" y="6999"/>
                  </a:lnTo>
                  <a:lnTo>
                    <a:pt x="69636" y="2793"/>
                  </a:lnTo>
                  <a:lnTo>
                    <a:pt x="88569" y="0"/>
                  </a:lnTo>
                  <a:lnTo>
                    <a:pt x="110625" y="6756"/>
                  </a:lnTo>
                  <a:lnTo>
                    <a:pt x="122433" y="12508"/>
                  </a:lnTo>
                  <a:lnTo>
                    <a:pt x="143080" y="33951"/>
                  </a:lnTo>
                  <a:lnTo>
                    <a:pt x="166807" y="75876"/>
                  </a:lnTo>
                  <a:lnTo>
                    <a:pt x="175031" y="104919"/>
                  </a:lnTo>
                  <a:lnTo>
                    <a:pt x="173982" y="134290"/>
                  </a:lnTo>
                  <a:lnTo>
                    <a:pt x="161287" y="160043"/>
                  </a:lnTo>
                  <a:lnTo>
                    <a:pt x="140827" y="181838"/>
                  </a:lnTo>
                  <a:lnTo>
                    <a:pt x="102247" y="204596"/>
                  </a:lnTo>
                  <a:lnTo>
                    <a:pt x="76488" y="213163"/>
                  </a:lnTo>
                  <a:lnTo>
                    <a:pt x="58454" y="213678"/>
                  </a:lnTo>
                  <a:lnTo>
                    <a:pt x="38100" y="208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95"/>
            <p:cNvSpPr/>
            <p:nvPr>
              <p:custDataLst>
                <p:tags r:id="rId200"/>
              </p:custDataLst>
            </p:nvPr>
          </p:nvSpPr>
          <p:spPr>
            <a:xfrm>
              <a:off x="3759200" y="1308623"/>
              <a:ext cx="25401" cy="120128"/>
            </a:xfrm>
            <a:custGeom>
              <a:avLst/>
              <a:gdLst/>
              <a:ahLst/>
              <a:cxnLst/>
              <a:rect l="0" t="0" r="0" b="0"/>
              <a:pathLst>
                <a:path w="25401" h="1201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1" y="0"/>
                  </a:lnTo>
                  <a:lnTo>
                    <a:pt x="5026" y="7235"/>
                  </a:lnTo>
                  <a:lnTo>
                    <a:pt x="11245" y="52971"/>
                  </a:lnTo>
                  <a:lnTo>
                    <a:pt x="19181" y="95965"/>
                  </a:lnTo>
                  <a:lnTo>
                    <a:pt x="25400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96"/>
            <p:cNvSpPr/>
            <p:nvPr>
              <p:custDataLst>
                <p:tags r:id="rId201"/>
              </p:custDataLst>
            </p:nvPr>
          </p:nvSpPr>
          <p:spPr>
            <a:xfrm>
              <a:off x="3752850" y="1126457"/>
              <a:ext cx="30604" cy="40131"/>
            </a:xfrm>
            <a:custGeom>
              <a:avLst/>
              <a:gdLst/>
              <a:ahLst/>
              <a:cxnLst/>
              <a:rect l="0" t="0" r="0" b="0"/>
              <a:pathLst>
                <a:path w="30604" h="40131">
                  <a:moveTo>
                    <a:pt x="6350" y="16543"/>
                  </a:moveTo>
                  <a:lnTo>
                    <a:pt x="6350" y="16543"/>
                  </a:lnTo>
                  <a:lnTo>
                    <a:pt x="6350" y="13172"/>
                  </a:lnTo>
                  <a:lnTo>
                    <a:pt x="8231" y="9636"/>
                  </a:lnTo>
                  <a:lnTo>
                    <a:pt x="9721" y="7705"/>
                  </a:lnTo>
                  <a:lnTo>
                    <a:pt x="13257" y="5559"/>
                  </a:lnTo>
                  <a:lnTo>
                    <a:pt x="15188" y="4987"/>
                  </a:lnTo>
                  <a:lnTo>
                    <a:pt x="16475" y="6017"/>
                  </a:lnTo>
                  <a:lnTo>
                    <a:pt x="17905" y="10924"/>
                  </a:lnTo>
                  <a:lnTo>
                    <a:pt x="18949" y="35823"/>
                  </a:lnTo>
                  <a:lnTo>
                    <a:pt x="19688" y="37863"/>
                  </a:lnTo>
                  <a:lnTo>
                    <a:pt x="20887" y="39223"/>
                  </a:lnTo>
                  <a:lnTo>
                    <a:pt x="22391" y="40130"/>
                  </a:lnTo>
                  <a:lnTo>
                    <a:pt x="24100" y="38617"/>
                  </a:lnTo>
                  <a:lnTo>
                    <a:pt x="27879" y="31293"/>
                  </a:lnTo>
                  <a:lnTo>
                    <a:pt x="30603" y="18640"/>
                  </a:lnTo>
                  <a:lnTo>
                    <a:pt x="29359" y="10184"/>
                  </a:lnTo>
                  <a:lnTo>
                    <a:pt x="28039" y="5954"/>
                  </a:lnTo>
                  <a:lnTo>
                    <a:pt x="25043" y="3134"/>
                  </a:lnTo>
                  <a:lnTo>
                    <a:pt x="16069" y="0"/>
                  </a:lnTo>
                  <a:lnTo>
                    <a:pt x="12124" y="575"/>
                  </a:lnTo>
                  <a:lnTo>
                    <a:pt x="8788" y="2370"/>
                  </a:lnTo>
                  <a:lnTo>
                    <a:pt x="5859" y="4978"/>
                  </a:lnTo>
                  <a:lnTo>
                    <a:pt x="2604" y="13520"/>
                  </a:lnTo>
                  <a:lnTo>
                    <a:pt x="0" y="2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88"/>
          <p:cNvGrpSpPr/>
          <p:nvPr/>
        </p:nvGrpSpPr>
        <p:grpSpPr>
          <a:xfrm>
            <a:off x="615950" y="971550"/>
            <a:ext cx="9404351" cy="2071435"/>
            <a:chOff x="615950" y="971550"/>
            <a:chExt cx="9404351" cy="2071435"/>
          </a:xfrm>
        </p:grpSpPr>
        <p:sp>
          <p:nvSpPr>
            <p:cNvPr id="33" name="SMARTInkShape-2197"/>
            <p:cNvSpPr/>
            <p:nvPr>
              <p:custDataLst>
                <p:tags r:id="rId171"/>
              </p:custDataLst>
            </p:nvPr>
          </p:nvSpPr>
          <p:spPr>
            <a:xfrm>
              <a:off x="4144443" y="1431193"/>
              <a:ext cx="91008" cy="270608"/>
            </a:xfrm>
            <a:custGeom>
              <a:avLst/>
              <a:gdLst/>
              <a:ahLst/>
              <a:cxnLst/>
              <a:rect l="0" t="0" r="0" b="0"/>
              <a:pathLst>
                <a:path w="91008" h="270608">
                  <a:moveTo>
                    <a:pt x="91007" y="35657"/>
                  </a:moveTo>
                  <a:lnTo>
                    <a:pt x="91007" y="35657"/>
                  </a:lnTo>
                  <a:lnTo>
                    <a:pt x="91007" y="17980"/>
                  </a:lnTo>
                  <a:lnTo>
                    <a:pt x="87244" y="9927"/>
                  </a:lnTo>
                  <a:lnTo>
                    <a:pt x="84265" y="5803"/>
                  </a:lnTo>
                  <a:lnTo>
                    <a:pt x="77192" y="1222"/>
                  </a:lnTo>
                  <a:lnTo>
                    <a:pt x="73330" y="0"/>
                  </a:lnTo>
                  <a:lnTo>
                    <a:pt x="68639" y="1303"/>
                  </a:lnTo>
                  <a:lnTo>
                    <a:pt x="57782" y="8394"/>
                  </a:lnTo>
                  <a:lnTo>
                    <a:pt x="33028" y="34400"/>
                  </a:lnTo>
                  <a:lnTo>
                    <a:pt x="10093" y="79029"/>
                  </a:lnTo>
                  <a:lnTo>
                    <a:pt x="2128" y="114200"/>
                  </a:lnTo>
                  <a:lnTo>
                    <a:pt x="0" y="150998"/>
                  </a:lnTo>
                  <a:lnTo>
                    <a:pt x="3757" y="188520"/>
                  </a:lnTo>
                  <a:lnTo>
                    <a:pt x="15776" y="218837"/>
                  </a:lnTo>
                  <a:lnTo>
                    <a:pt x="23920" y="231860"/>
                  </a:lnTo>
                  <a:lnTo>
                    <a:pt x="46138" y="250094"/>
                  </a:lnTo>
                  <a:lnTo>
                    <a:pt x="84657" y="27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98"/>
            <p:cNvSpPr/>
            <p:nvPr>
              <p:custDataLst>
                <p:tags r:id="rId172"/>
              </p:custDataLst>
            </p:nvPr>
          </p:nvSpPr>
          <p:spPr>
            <a:xfrm>
              <a:off x="4338518" y="1447800"/>
              <a:ext cx="11233" cy="177801"/>
            </a:xfrm>
            <a:custGeom>
              <a:avLst/>
              <a:gdLst/>
              <a:ahLst/>
              <a:cxnLst/>
              <a:rect l="0" t="0" r="0" b="0"/>
              <a:pathLst>
                <a:path w="11233" h="177801">
                  <a:moveTo>
                    <a:pt x="11232" y="0"/>
                  </a:moveTo>
                  <a:lnTo>
                    <a:pt x="11232" y="0"/>
                  </a:lnTo>
                  <a:lnTo>
                    <a:pt x="2393" y="45466"/>
                  </a:lnTo>
                  <a:lnTo>
                    <a:pt x="248" y="77828"/>
                  </a:lnTo>
                  <a:lnTo>
                    <a:pt x="0" y="113612"/>
                  </a:lnTo>
                  <a:lnTo>
                    <a:pt x="3122" y="156586"/>
                  </a:lnTo>
                  <a:lnTo>
                    <a:pt x="488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99"/>
            <p:cNvSpPr/>
            <p:nvPr>
              <p:custDataLst>
                <p:tags r:id="rId173"/>
              </p:custDataLst>
            </p:nvPr>
          </p:nvSpPr>
          <p:spPr>
            <a:xfrm>
              <a:off x="4419600" y="15557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1109" y="257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00"/>
            <p:cNvSpPr/>
            <p:nvPr>
              <p:custDataLst>
                <p:tags r:id="rId174"/>
              </p:custDataLst>
            </p:nvPr>
          </p:nvSpPr>
          <p:spPr>
            <a:xfrm>
              <a:off x="4659990" y="1395588"/>
              <a:ext cx="172053" cy="441848"/>
            </a:xfrm>
            <a:custGeom>
              <a:avLst/>
              <a:gdLst/>
              <a:ahLst/>
              <a:cxnLst/>
              <a:rect l="0" t="0" r="0" b="0"/>
              <a:pathLst>
                <a:path w="172053" h="441848">
                  <a:moveTo>
                    <a:pt x="19960" y="103012"/>
                  </a:moveTo>
                  <a:lnTo>
                    <a:pt x="19960" y="103012"/>
                  </a:lnTo>
                  <a:lnTo>
                    <a:pt x="16589" y="106383"/>
                  </a:lnTo>
                  <a:lnTo>
                    <a:pt x="5213" y="142244"/>
                  </a:lnTo>
                  <a:lnTo>
                    <a:pt x="0" y="169132"/>
                  </a:lnTo>
                  <a:lnTo>
                    <a:pt x="35" y="202249"/>
                  </a:lnTo>
                  <a:lnTo>
                    <a:pt x="4284" y="240015"/>
                  </a:lnTo>
                  <a:lnTo>
                    <a:pt x="10876" y="281025"/>
                  </a:lnTo>
                  <a:lnTo>
                    <a:pt x="18509" y="325122"/>
                  </a:lnTo>
                  <a:lnTo>
                    <a:pt x="26606" y="366827"/>
                  </a:lnTo>
                  <a:lnTo>
                    <a:pt x="34203" y="403002"/>
                  </a:lnTo>
                  <a:lnTo>
                    <a:pt x="43751" y="441847"/>
                  </a:lnTo>
                  <a:lnTo>
                    <a:pt x="39751" y="402185"/>
                  </a:lnTo>
                  <a:lnTo>
                    <a:pt x="43102" y="359450"/>
                  </a:lnTo>
                  <a:lnTo>
                    <a:pt x="45972" y="333237"/>
                  </a:lnTo>
                  <a:lnTo>
                    <a:pt x="50001" y="300240"/>
                  </a:lnTo>
                  <a:lnTo>
                    <a:pt x="54804" y="262719"/>
                  </a:lnTo>
                  <a:lnTo>
                    <a:pt x="60123" y="222184"/>
                  </a:lnTo>
                  <a:lnTo>
                    <a:pt x="66491" y="183871"/>
                  </a:lnTo>
                  <a:lnTo>
                    <a:pt x="73558" y="147040"/>
                  </a:lnTo>
                  <a:lnTo>
                    <a:pt x="81092" y="111197"/>
                  </a:lnTo>
                  <a:lnTo>
                    <a:pt x="86820" y="83775"/>
                  </a:lnTo>
                  <a:lnTo>
                    <a:pt x="95066" y="43897"/>
                  </a:lnTo>
                  <a:lnTo>
                    <a:pt x="107047" y="11727"/>
                  </a:lnTo>
                  <a:lnTo>
                    <a:pt x="112590" y="6172"/>
                  </a:lnTo>
                  <a:lnTo>
                    <a:pt x="126275" y="0"/>
                  </a:lnTo>
                  <a:lnTo>
                    <a:pt x="133876" y="1881"/>
                  </a:lnTo>
                  <a:lnTo>
                    <a:pt x="149847" y="13380"/>
                  </a:lnTo>
                  <a:lnTo>
                    <a:pt x="167963" y="49800"/>
                  </a:lnTo>
                  <a:lnTo>
                    <a:pt x="172052" y="82184"/>
                  </a:lnTo>
                  <a:lnTo>
                    <a:pt x="168695" y="117039"/>
                  </a:lnTo>
                  <a:lnTo>
                    <a:pt x="155444" y="151344"/>
                  </a:lnTo>
                  <a:lnTo>
                    <a:pt x="124780" y="192278"/>
                  </a:lnTo>
                  <a:lnTo>
                    <a:pt x="103000" y="208067"/>
                  </a:lnTo>
                  <a:lnTo>
                    <a:pt x="92253" y="213266"/>
                  </a:lnTo>
                  <a:lnTo>
                    <a:pt x="82972" y="214614"/>
                  </a:lnTo>
                  <a:lnTo>
                    <a:pt x="51710" y="204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01"/>
            <p:cNvSpPr/>
            <p:nvPr>
              <p:custDataLst>
                <p:tags r:id="rId175"/>
              </p:custDataLst>
            </p:nvPr>
          </p:nvSpPr>
          <p:spPr>
            <a:xfrm>
              <a:off x="4908550" y="1333500"/>
              <a:ext cx="51052" cy="304801"/>
            </a:xfrm>
            <a:custGeom>
              <a:avLst/>
              <a:gdLst/>
              <a:ahLst/>
              <a:cxnLst/>
              <a:rect l="0" t="0" r="0" b="0"/>
              <a:pathLst>
                <a:path w="51052" h="3048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22956" y="39001"/>
                  </a:lnTo>
                  <a:lnTo>
                    <a:pt x="33486" y="72602"/>
                  </a:lnTo>
                  <a:lnTo>
                    <a:pt x="43340" y="114818"/>
                  </a:lnTo>
                  <a:lnTo>
                    <a:pt x="50307" y="161097"/>
                  </a:lnTo>
                  <a:lnTo>
                    <a:pt x="51051" y="207536"/>
                  </a:lnTo>
                  <a:lnTo>
                    <a:pt x="41504" y="246519"/>
                  </a:lnTo>
                  <a:lnTo>
                    <a:pt x="26913" y="27607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02"/>
            <p:cNvSpPr/>
            <p:nvPr>
              <p:custDataLst>
                <p:tags r:id="rId176"/>
              </p:custDataLst>
            </p:nvPr>
          </p:nvSpPr>
          <p:spPr>
            <a:xfrm>
              <a:off x="5016500" y="1132327"/>
              <a:ext cx="107951" cy="109883"/>
            </a:xfrm>
            <a:custGeom>
              <a:avLst/>
              <a:gdLst/>
              <a:ahLst/>
              <a:cxnLst/>
              <a:rect l="0" t="0" r="0" b="0"/>
              <a:pathLst>
                <a:path w="107951" h="109883">
                  <a:moveTo>
                    <a:pt x="0" y="29723"/>
                  </a:moveTo>
                  <a:lnTo>
                    <a:pt x="0" y="29723"/>
                  </a:lnTo>
                  <a:lnTo>
                    <a:pt x="5467" y="24256"/>
                  </a:lnTo>
                  <a:lnTo>
                    <a:pt x="5761" y="24667"/>
                  </a:lnTo>
                  <a:lnTo>
                    <a:pt x="10699" y="71491"/>
                  </a:lnTo>
                  <a:lnTo>
                    <a:pt x="12622" y="109882"/>
                  </a:lnTo>
                  <a:lnTo>
                    <a:pt x="18471" y="64431"/>
                  </a:lnTo>
                  <a:lnTo>
                    <a:pt x="32471" y="23879"/>
                  </a:lnTo>
                  <a:lnTo>
                    <a:pt x="41243" y="12309"/>
                  </a:lnTo>
                  <a:lnTo>
                    <a:pt x="52197" y="4815"/>
                  </a:lnTo>
                  <a:lnTo>
                    <a:pt x="66893" y="0"/>
                  </a:lnTo>
                  <a:lnTo>
                    <a:pt x="71406" y="1441"/>
                  </a:lnTo>
                  <a:lnTo>
                    <a:pt x="80184" y="8687"/>
                  </a:lnTo>
                  <a:lnTo>
                    <a:pt x="89688" y="28037"/>
                  </a:lnTo>
                  <a:lnTo>
                    <a:pt x="101425" y="68158"/>
                  </a:lnTo>
                  <a:lnTo>
                    <a:pt x="107950" y="9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03"/>
            <p:cNvSpPr/>
            <p:nvPr>
              <p:custDataLst>
                <p:tags r:id="rId177"/>
              </p:custDataLst>
            </p:nvPr>
          </p:nvSpPr>
          <p:spPr>
            <a:xfrm>
              <a:off x="5187950" y="11684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3033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04"/>
            <p:cNvSpPr/>
            <p:nvPr>
              <p:custDataLst>
                <p:tags r:id="rId178"/>
              </p:custDataLst>
            </p:nvPr>
          </p:nvSpPr>
          <p:spPr>
            <a:xfrm>
              <a:off x="5359400" y="11112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4073" y="57712"/>
                  </a:lnTo>
                  <a:lnTo>
                    <a:pt x="22759" y="102249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05"/>
            <p:cNvSpPr/>
            <p:nvPr>
              <p:custDataLst>
                <p:tags r:id="rId179"/>
              </p:custDataLst>
            </p:nvPr>
          </p:nvSpPr>
          <p:spPr>
            <a:xfrm>
              <a:off x="5360544" y="971550"/>
              <a:ext cx="40858" cy="61633"/>
            </a:xfrm>
            <a:custGeom>
              <a:avLst/>
              <a:gdLst/>
              <a:ahLst/>
              <a:cxnLst/>
              <a:rect l="0" t="0" r="0" b="0"/>
              <a:pathLst>
                <a:path w="40858" h="61633">
                  <a:moveTo>
                    <a:pt x="11556" y="12700"/>
                  </a:moveTo>
                  <a:lnTo>
                    <a:pt x="11556" y="12700"/>
                  </a:lnTo>
                  <a:lnTo>
                    <a:pt x="2717" y="12700"/>
                  </a:lnTo>
                  <a:lnTo>
                    <a:pt x="1430" y="14111"/>
                  </a:lnTo>
                  <a:lnTo>
                    <a:pt x="0" y="19442"/>
                  </a:lnTo>
                  <a:lnTo>
                    <a:pt x="1246" y="26515"/>
                  </a:lnTo>
                  <a:lnTo>
                    <a:pt x="4032" y="40312"/>
                  </a:lnTo>
                  <a:lnTo>
                    <a:pt x="4424" y="45925"/>
                  </a:lnTo>
                  <a:lnTo>
                    <a:pt x="6095" y="50372"/>
                  </a:lnTo>
                  <a:lnTo>
                    <a:pt x="11716" y="57195"/>
                  </a:lnTo>
                  <a:lnTo>
                    <a:pt x="18918" y="60698"/>
                  </a:lnTo>
                  <a:lnTo>
                    <a:pt x="22814" y="61632"/>
                  </a:lnTo>
                  <a:lnTo>
                    <a:pt x="26823" y="60138"/>
                  </a:lnTo>
                  <a:lnTo>
                    <a:pt x="35039" y="52833"/>
                  </a:lnTo>
                  <a:lnTo>
                    <a:pt x="39631" y="40650"/>
                  </a:lnTo>
                  <a:lnTo>
                    <a:pt x="40857" y="33450"/>
                  </a:lnTo>
                  <a:lnTo>
                    <a:pt x="38454" y="21687"/>
                  </a:lnTo>
                  <a:lnTo>
                    <a:pt x="35838" y="16575"/>
                  </a:lnTo>
                  <a:lnTo>
                    <a:pt x="25406" y="9013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06"/>
            <p:cNvSpPr/>
            <p:nvPr>
              <p:custDataLst>
                <p:tags r:id="rId180"/>
              </p:custDataLst>
            </p:nvPr>
          </p:nvSpPr>
          <p:spPr>
            <a:xfrm>
              <a:off x="615950" y="2053322"/>
              <a:ext cx="9404351" cy="296179"/>
            </a:xfrm>
            <a:custGeom>
              <a:avLst/>
              <a:gdLst/>
              <a:ahLst/>
              <a:cxnLst/>
              <a:rect l="0" t="0" r="0" b="0"/>
              <a:pathLst>
                <a:path w="9404351" h="296179">
                  <a:moveTo>
                    <a:pt x="0" y="296178"/>
                  </a:moveTo>
                  <a:lnTo>
                    <a:pt x="0" y="296178"/>
                  </a:lnTo>
                  <a:lnTo>
                    <a:pt x="40452" y="292807"/>
                  </a:lnTo>
                  <a:lnTo>
                    <a:pt x="66479" y="291108"/>
                  </a:lnTo>
                  <a:lnTo>
                    <a:pt x="97942" y="289270"/>
                  </a:lnTo>
                  <a:lnTo>
                    <a:pt x="133028" y="287340"/>
                  </a:lnTo>
                  <a:lnTo>
                    <a:pt x="174763" y="285347"/>
                  </a:lnTo>
                  <a:lnTo>
                    <a:pt x="220931" y="283313"/>
                  </a:lnTo>
                  <a:lnTo>
                    <a:pt x="270054" y="281251"/>
                  </a:lnTo>
                  <a:lnTo>
                    <a:pt x="328908" y="278466"/>
                  </a:lnTo>
                  <a:lnTo>
                    <a:pt x="394250" y="275197"/>
                  </a:lnTo>
                  <a:lnTo>
                    <a:pt x="463917" y="271608"/>
                  </a:lnTo>
                  <a:lnTo>
                    <a:pt x="542111" y="267098"/>
                  </a:lnTo>
                  <a:lnTo>
                    <a:pt x="625991" y="261974"/>
                  </a:lnTo>
                  <a:lnTo>
                    <a:pt x="713661" y="256442"/>
                  </a:lnTo>
                  <a:lnTo>
                    <a:pt x="810913" y="249932"/>
                  </a:lnTo>
                  <a:lnTo>
                    <a:pt x="914553" y="242770"/>
                  </a:lnTo>
                  <a:lnTo>
                    <a:pt x="1022452" y="235172"/>
                  </a:lnTo>
                  <a:lnTo>
                    <a:pt x="1143773" y="226580"/>
                  </a:lnTo>
                  <a:lnTo>
                    <a:pt x="1274043" y="217324"/>
                  </a:lnTo>
                  <a:lnTo>
                    <a:pt x="1410279" y="207625"/>
                  </a:lnTo>
                  <a:lnTo>
                    <a:pt x="1555430" y="196926"/>
                  </a:lnTo>
                  <a:lnTo>
                    <a:pt x="1706526" y="185560"/>
                  </a:lnTo>
                  <a:lnTo>
                    <a:pt x="1861584" y="173749"/>
                  </a:lnTo>
                  <a:lnTo>
                    <a:pt x="2024223" y="160937"/>
                  </a:lnTo>
                  <a:lnTo>
                    <a:pt x="2191915" y="147456"/>
                  </a:lnTo>
                  <a:lnTo>
                    <a:pt x="2362977" y="133530"/>
                  </a:lnTo>
                  <a:lnTo>
                    <a:pt x="2545456" y="119307"/>
                  </a:lnTo>
                  <a:lnTo>
                    <a:pt x="2735549" y="104886"/>
                  </a:lnTo>
                  <a:lnTo>
                    <a:pt x="2930716" y="90333"/>
                  </a:lnTo>
                  <a:lnTo>
                    <a:pt x="3131383" y="76398"/>
                  </a:lnTo>
                  <a:lnTo>
                    <a:pt x="3335716" y="62875"/>
                  </a:lnTo>
                  <a:lnTo>
                    <a:pt x="3542494" y="49626"/>
                  </a:lnTo>
                  <a:lnTo>
                    <a:pt x="3755134" y="38676"/>
                  </a:lnTo>
                  <a:lnTo>
                    <a:pt x="3971684" y="29260"/>
                  </a:lnTo>
                  <a:lnTo>
                    <a:pt x="4190839" y="20866"/>
                  </a:lnTo>
                  <a:lnTo>
                    <a:pt x="4417376" y="13859"/>
                  </a:lnTo>
                  <a:lnTo>
                    <a:pt x="4648834" y="7776"/>
                  </a:lnTo>
                  <a:lnTo>
                    <a:pt x="4883573" y="2310"/>
                  </a:lnTo>
                  <a:lnTo>
                    <a:pt x="5119793" y="77"/>
                  </a:lnTo>
                  <a:lnTo>
                    <a:pt x="5357001" y="0"/>
                  </a:lnTo>
                  <a:lnTo>
                    <a:pt x="5594867" y="1359"/>
                  </a:lnTo>
                  <a:lnTo>
                    <a:pt x="5832467" y="5088"/>
                  </a:lnTo>
                  <a:lnTo>
                    <a:pt x="6069889" y="10396"/>
                  </a:lnTo>
                  <a:lnTo>
                    <a:pt x="6307193" y="16756"/>
                  </a:lnTo>
                  <a:lnTo>
                    <a:pt x="6545828" y="25936"/>
                  </a:lnTo>
                  <a:lnTo>
                    <a:pt x="6785352" y="36994"/>
                  </a:lnTo>
                  <a:lnTo>
                    <a:pt x="7025467" y="49305"/>
                  </a:lnTo>
                  <a:lnTo>
                    <a:pt x="7258217" y="62452"/>
                  </a:lnTo>
                  <a:lnTo>
                    <a:pt x="7486055" y="76155"/>
                  </a:lnTo>
                  <a:lnTo>
                    <a:pt x="7710620" y="90230"/>
                  </a:lnTo>
                  <a:lnTo>
                    <a:pt x="7918891" y="103140"/>
                  </a:lnTo>
                  <a:lnTo>
                    <a:pt x="8116299" y="115275"/>
                  </a:lnTo>
                  <a:lnTo>
                    <a:pt x="8306466" y="126893"/>
                  </a:lnTo>
                  <a:lnTo>
                    <a:pt x="8481223" y="137460"/>
                  </a:lnTo>
                  <a:lnTo>
                    <a:pt x="8645703" y="147327"/>
                  </a:lnTo>
                  <a:lnTo>
                    <a:pt x="8803336" y="156727"/>
                  </a:lnTo>
                  <a:lnTo>
                    <a:pt x="8940174" y="165111"/>
                  </a:lnTo>
                  <a:lnTo>
                    <a:pt x="9063149" y="172817"/>
                  </a:lnTo>
                  <a:lnTo>
                    <a:pt x="9176882" y="180070"/>
                  </a:lnTo>
                  <a:lnTo>
                    <a:pt x="9252704" y="184906"/>
                  </a:lnTo>
                  <a:lnTo>
                    <a:pt x="9404350" y="19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07"/>
            <p:cNvSpPr/>
            <p:nvPr>
              <p:custDataLst>
                <p:tags r:id="rId181"/>
              </p:custDataLst>
            </p:nvPr>
          </p:nvSpPr>
          <p:spPr>
            <a:xfrm>
              <a:off x="666905" y="2564804"/>
              <a:ext cx="222096" cy="398920"/>
            </a:xfrm>
            <a:custGeom>
              <a:avLst/>
              <a:gdLst/>
              <a:ahLst/>
              <a:cxnLst/>
              <a:rect l="0" t="0" r="0" b="0"/>
              <a:pathLst>
                <a:path w="222096" h="398920">
                  <a:moveTo>
                    <a:pt x="12545" y="133946"/>
                  </a:moveTo>
                  <a:lnTo>
                    <a:pt x="12545" y="133946"/>
                  </a:lnTo>
                  <a:lnTo>
                    <a:pt x="5803" y="127204"/>
                  </a:lnTo>
                  <a:lnTo>
                    <a:pt x="2493" y="118250"/>
                  </a:lnTo>
                  <a:lnTo>
                    <a:pt x="368" y="105367"/>
                  </a:lnTo>
                  <a:lnTo>
                    <a:pt x="194" y="105016"/>
                  </a:lnTo>
                  <a:lnTo>
                    <a:pt x="0" y="106506"/>
                  </a:lnTo>
                  <a:lnTo>
                    <a:pt x="20154" y="145746"/>
                  </a:lnTo>
                  <a:lnTo>
                    <a:pt x="35212" y="180348"/>
                  </a:lnTo>
                  <a:lnTo>
                    <a:pt x="56956" y="221127"/>
                  </a:lnTo>
                  <a:lnTo>
                    <a:pt x="81672" y="264415"/>
                  </a:lnTo>
                  <a:lnTo>
                    <a:pt x="104416" y="307173"/>
                  </a:lnTo>
                  <a:lnTo>
                    <a:pt x="126284" y="344050"/>
                  </a:lnTo>
                  <a:lnTo>
                    <a:pt x="162325" y="391113"/>
                  </a:lnTo>
                  <a:lnTo>
                    <a:pt x="168843" y="395702"/>
                  </a:lnTo>
                  <a:lnTo>
                    <a:pt x="174599" y="398055"/>
                  </a:lnTo>
                  <a:lnTo>
                    <a:pt x="179848" y="398919"/>
                  </a:lnTo>
                  <a:lnTo>
                    <a:pt x="184052" y="394555"/>
                  </a:lnTo>
                  <a:lnTo>
                    <a:pt x="194047" y="361996"/>
                  </a:lnTo>
                  <a:lnTo>
                    <a:pt x="201633" y="325142"/>
                  </a:lnTo>
                  <a:lnTo>
                    <a:pt x="204926" y="299510"/>
                  </a:lnTo>
                  <a:lnTo>
                    <a:pt x="207827" y="269722"/>
                  </a:lnTo>
                  <a:lnTo>
                    <a:pt x="210466" y="237163"/>
                  </a:lnTo>
                  <a:lnTo>
                    <a:pt x="212226" y="202757"/>
                  </a:lnTo>
                  <a:lnTo>
                    <a:pt x="213399" y="167120"/>
                  </a:lnTo>
                  <a:lnTo>
                    <a:pt x="214181" y="130662"/>
                  </a:lnTo>
                  <a:lnTo>
                    <a:pt x="213997" y="100712"/>
                  </a:lnTo>
                  <a:lnTo>
                    <a:pt x="213168" y="75101"/>
                  </a:lnTo>
                  <a:lnTo>
                    <a:pt x="211072" y="35826"/>
                  </a:lnTo>
                  <a:lnTo>
                    <a:pt x="209616" y="0"/>
                  </a:lnTo>
                  <a:lnTo>
                    <a:pt x="210953" y="905"/>
                  </a:lnTo>
                  <a:lnTo>
                    <a:pt x="222095" y="19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08"/>
            <p:cNvSpPr/>
            <p:nvPr>
              <p:custDataLst>
                <p:tags r:id="rId182"/>
              </p:custDataLst>
            </p:nvPr>
          </p:nvSpPr>
          <p:spPr>
            <a:xfrm>
              <a:off x="970432" y="2800909"/>
              <a:ext cx="140819" cy="109483"/>
            </a:xfrm>
            <a:custGeom>
              <a:avLst/>
              <a:gdLst/>
              <a:ahLst/>
              <a:cxnLst/>
              <a:rect l="0" t="0" r="0" b="0"/>
              <a:pathLst>
                <a:path w="140819" h="109483">
                  <a:moveTo>
                    <a:pt x="58268" y="31191"/>
                  </a:moveTo>
                  <a:lnTo>
                    <a:pt x="58268" y="31191"/>
                  </a:lnTo>
                  <a:lnTo>
                    <a:pt x="49479" y="17376"/>
                  </a:lnTo>
                  <a:lnTo>
                    <a:pt x="37874" y="1337"/>
                  </a:lnTo>
                  <a:lnTo>
                    <a:pt x="34794" y="0"/>
                  </a:lnTo>
                  <a:lnTo>
                    <a:pt x="31330" y="519"/>
                  </a:lnTo>
                  <a:lnTo>
                    <a:pt x="27609" y="2276"/>
                  </a:lnTo>
                  <a:lnTo>
                    <a:pt x="12260" y="18233"/>
                  </a:lnTo>
                  <a:lnTo>
                    <a:pt x="1048" y="47578"/>
                  </a:lnTo>
                  <a:lnTo>
                    <a:pt x="0" y="76341"/>
                  </a:lnTo>
                  <a:lnTo>
                    <a:pt x="4158" y="99366"/>
                  </a:lnTo>
                  <a:lnTo>
                    <a:pt x="6672" y="104158"/>
                  </a:lnTo>
                  <a:lnTo>
                    <a:pt x="9760" y="107352"/>
                  </a:lnTo>
                  <a:lnTo>
                    <a:pt x="13229" y="109482"/>
                  </a:lnTo>
                  <a:lnTo>
                    <a:pt x="16953" y="108785"/>
                  </a:lnTo>
                  <a:lnTo>
                    <a:pt x="24854" y="102366"/>
                  </a:lnTo>
                  <a:lnTo>
                    <a:pt x="40718" y="71565"/>
                  </a:lnTo>
                  <a:lnTo>
                    <a:pt x="53675" y="39208"/>
                  </a:lnTo>
                  <a:lnTo>
                    <a:pt x="55206" y="37241"/>
                  </a:lnTo>
                  <a:lnTo>
                    <a:pt x="56227" y="36635"/>
                  </a:lnTo>
                  <a:lnTo>
                    <a:pt x="56907" y="36937"/>
                  </a:lnTo>
                  <a:lnTo>
                    <a:pt x="64890" y="70745"/>
                  </a:lnTo>
                  <a:lnTo>
                    <a:pt x="79280" y="93240"/>
                  </a:lnTo>
                  <a:lnTo>
                    <a:pt x="94653" y="102983"/>
                  </a:lnTo>
                  <a:lnTo>
                    <a:pt x="103691" y="106569"/>
                  </a:lnTo>
                  <a:lnTo>
                    <a:pt x="111834" y="106843"/>
                  </a:lnTo>
                  <a:lnTo>
                    <a:pt x="140818" y="9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09"/>
            <p:cNvSpPr/>
            <p:nvPr>
              <p:custDataLst>
                <p:tags r:id="rId183"/>
              </p:custDataLst>
            </p:nvPr>
          </p:nvSpPr>
          <p:spPr>
            <a:xfrm>
              <a:off x="1143883" y="2548998"/>
              <a:ext cx="56268" cy="321203"/>
            </a:xfrm>
            <a:custGeom>
              <a:avLst/>
              <a:gdLst/>
              <a:ahLst/>
              <a:cxnLst/>
              <a:rect l="0" t="0" r="0" b="0"/>
              <a:pathLst>
                <a:path w="56268" h="32120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1115" y="39764"/>
                  </a:lnTo>
                  <a:lnTo>
                    <a:pt x="5649" y="73352"/>
                  </a:lnTo>
                  <a:lnTo>
                    <a:pt x="14720" y="114150"/>
                  </a:lnTo>
                  <a:lnTo>
                    <a:pt x="25807" y="158153"/>
                  </a:lnTo>
                  <a:lnTo>
                    <a:pt x="36379" y="202169"/>
                  </a:lnTo>
                  <a:lnTo>
                    <a:pt x="43430" y="242898"/>
                  </a:lnTo>
                  <a:lnTo>
                    <a:pt x="48915" y="276523"/>
                  </a:lnTo>
                  <a:lnTo>
                    <a:pt x="56267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10"/>
            <p:cNvSpPr/>
            <p:nvPr>
              <p:custDataLst>
                <p:tags r:id="rId184"/>
              </p:custDataLst>
            </p:nvPr>
          </p:nvSpPr>
          <p:spPr>
            <a:xfrm>
              <a:off x="1238250" y="27749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8724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11"/>
            <p:cNvSpPr/>
            <p:nvPr>
              <p:custDataLst>
                <p:tags r:id="rId185"/>
              </p:custDataLst>
            </p:nvPr>
          </p:nvSpPr>
          <p:spPr>
            <a:xfrm>
              <a:off x="1225550" y="2628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12"/>
            <p:cNvSpPr/>
            <p:nvPr>
              <p:custDataLst>
                <p:tags r:id="rId186"/>
              </p:custDataLst>
            </p:nvPr>
          </p:nvSpPr>
          <p:spPr>
            <a:xfrm>
              <a:off x="1329809" y="2521832"/>
              <a:ext cx="111642" cy="349836"/>
            </a:xfrm>
            <a:custGeom>
              <a:avLst/>
              <a:gdLst/>
              <a:ahLst/>
              <a:cxnLst/>
              <a:rect l="0" t="0" r="0" b="0"/>
              <a:pathLst>
                <a:path w="111642" h="349836">
                  <a:moveTo>
                    <a:pt x="54491" y="234068"/>
                  </a:moveTo>
                  <a:lnTo>
                    <a:pt x="54491" y="234068"/>
                  </a:lnTo>
                  <a:lnTo>
                    <a:pt x="37484" y="199363"/>
                  </a:lnTo>
                  <a:lnTo>
                    <a:pt x="33292" y="194419"/>
                  </a:lnTo>
                  <a:lnTo>
                    <a:pt x="29775" y="194935"/>
                  </a:lnTo>
                  <a:lnTo>
                    <a:pt x="20223" y="201154"/>
                  </a:lnTo>
                  <a:lnTo>
                    <a:pt x="6316" y="233409"/>
                  </a:lnTo>
                  <a:lnTo>
                    <a:pt x="0" y="271973"/>
                  </a:lnTo>
                  <a:lnTo>
                    <a:pt x="1500" y="310210"/>
                  </a:lnTo>
                  <a:lnTo>
                    <a:pt x="10243" y="329998"/>
                  </a:lnTo>
                  <a:lnTo>
                    <a:pt x="22831" y="343731"/>
                  </a:lnTo>
                  <a:lnTo>
                    <a:pt x="35481" y="349835"/>
                  </a:lnTo>
                  <a:lnTo>
                    <a:pt x="42523" y="347229"/>
                  </a:lnTo>
                  <a:lnTo>
                    <a:pt x="57874" y="333045"/>
                  </a:lnTo>
                  <a:lnTo>
                    <a:pt x="75641" y="297889"/>
                  </a:lnTo>
                  <a:lnTo>
                    <a:pt x="79648" y="259140"/>
                  </a:lnTo>
                  <a:lnTo>
                    <a:pt x="79729" y="235966"/>
                  </a:lnTo>
                  <a:lnTo>
                    <a:pt x="79077" y="208522"/>
                  </a:lnTo>
                  <a:lnTo>
                    <a:pt x="77937" y="178232"/>
                  </a:lnTo>
                  <a:lnTo>
                    <a:pt x="76472" y="146044"/>
                  </a:lnTo>
                  <a:lnTo>
                    <a:pt x="75495" y="115413"/>
                  </a:lnTo>
                  <a:lnTo>
                    <a:pt x="74844" y="85820"/>
                  </a:lnTo>
                  <a:lnTo>
                    <a:pt x="74409" y="56920"/>
                  </a:lnTo>
                  <a:lnTo>
                    <a:pt x="70427" y="9502"/>
                  </a:lnTo>
                  <a:lnTo>
                    <a:pt x="68643" y="3219"/>
                  </a:lnTo>
                  <a:lnTo>
                    <a:pt x="66748" y="441"/>
                  </a:lnTo>
                  <a:lnTo>
                    <a:pt x="64779" y="0"/>
                  </a:lnTo>
                  <a:lnTo>
                    <a:pt x="58828" y="8917"/>
                  </a:lnTo>
                  <a:lnTo>
                    <a:pt x="52185" y="26757"/>
                  </a:lnTo>
                  <a:lnTo>
                    <a:pt x="45890" y="70650"/>
                  </a:lnTo>
                  <a:lnTo>
                    <a:pt x="46670" y="110403"/>
                  </a:lnTo>
                  <a:lnTo>
                    <a:pt x="51250" y="152059"/>
                  </a:lnTo>
                  <a:lnTo>
                    <a:pt x="59401" y="194092"/>
                  </a:lnTo>
                  <a:lnTo>
                    <a:pt x="72430" y="236292"/>
                  </a:lnTo>
                  <a:lnTo>
                    <a:pt x="87629" y="271040"/>
                  </a:lnTo>
                  <a:lnTo>
                    <a:pt x="111641" y="31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13"/>
            <p:cNvSpPr/>
            <p:nvPr>
              <p:custDataLst>
                <p:tags r:id="rId187"/>
              </p:custDataLst>
            </p:nvPr>
          </p:nvSpPr>
          <p:spPr>
            <a:xfrm>
              <a:off x="1479550" y="2590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14"/>
            <p:cNvSpPr/>
            <p:nvPr>
              <p:custDataLst>
                <p:tags r:id="rId188"/>
              </p:custDataLst>
            </p:nvPr>
          </p:nvSpPr>
          <p:spPr>
            <a:xfrm>
              <a:off x="1502462" y="2749550"/>
              <a:ext cx="8839" cy="82551"/>
            </a:xfrm>
            <a:custGeom>
              <a:avLst/>
              <a:gdLst/>
              <a:ahLst/>
              <a:cxnLst/>
              <a:rect l="0" t="0" r="0" b="0"/>
              <a:pathLst>
                <a:path w="8839" h="82551">
                  <a:moveTo>
                    <a:pt x="8838" y="0"/>
                  </a:moveTo>
                  <a:lnTo>
                    <a:pt x="8838" y="0"/>
                  </a:lnTo>
                  <a:lnTo>
                    <a:pt x="0" y="24419"/>
                  </a:lnTo>
                  <a:lnTo>
                    <a:pt x="653" y="50901"/>
                  </a:lnTo>
                  <a:lnTo>
                    <a:pt x="883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15"/>
            <p:cNvSpPr/>
            <p:nvPr>
              <p:custDataLst>
                <p:tags r:id="rId189"/>
              </p:custDataLst>
            </p:nvPr>
          </p:nvSpPr>
          <p:spPr>
            <a:xfrm>
              <a:off x="1545210" y="2490083"/>
              <a:ext cx="285455" cy="552902"/>
            </a:xfrm>
            <a:custGeom>
              <a:avLst/>
              <a:gdLst/>
              <a:ahLst/>
              <a:cxnLst/>
              <a:rect l="0" t="0" r="0" b="0"/>
              <a:pathLst>
                <a:path w="285455" h="552902">
                  <a:moveTo>
                    <a:pt x="23240" y="5467"/>
                  </a:moveTo>
                  <a:lnTo>
                    <a:pt x="23240" y="5467"/>
                  </a:lnTo>
                  <a:lnTo>
                    <a:pt x="23240" y="0"/>
                  </a:lnTo>
                  <a:lnTo>
                    <a:pt x="23240" y="34389"/>
                  </a:lnTo>
                  <a:lnTo>
                    <a:pt x="23946" y="64888"/>
                  </a:lnTo>
                  <a:lnTo>
                    <a:pt x="26611" y="104313"/>
                  </a:lnTo>
                  <a:lnTo>
                    <a:pt x="30147" y="147706"/>
                  </a:lnTo>
                  <a:lnTo>
                    <a:pt x="34071" y="193568"/>
                  </a:lnTo>
                  <a:lnTo>
                    <a:pt x="36105" y="217651"/>
                  </a:lnTo>
                  <a:lnTo>
                    <a:pt x="40952" y="263460"/>
                  </a:lnTo>
                  <a:lnTo>
                    <a:pt x="47810" y="300282"/>
                  </a:lnTo>
                  <a:lnTo>
                    <a:pt x="58641" y="346133"/>
                  </a:lnTo>
                  <a:lnTo>
                    <a:pt x="63198" y="354430"/>
                  </a:lnTo>
                  <a:lnTo>
                    <a:pt x="65401" y="355231"/>
                  </a:lnTo>
                  <a:lnTo>
                    <a:pt x="67575" y="354354"/>
                  </a:lnTo>
                  <a:lnTo>
                    <a:pt x="69730" y="352359"/>
                  </a:lnTo>
                  <a:lnTo>
                    <a:pt x="76134" y="336066"/>
                  </a:lnTo>
                  <a:lnTo>
                    <a:pt x="76617" y="323144"/>
                  </a:lnTo>
                  <a:lnTo>
                    <a:pt x="67807" y="290860"/>
                  </a:lnTo>
                  <a:lnTo>
                    <a:pt x="52925" y="274831"/>
                  </a:lnTo>
                  <a:lnTo>
                    <a:pt x="18991" y="254035"/>
                  </a:lnTo>
                  <a:lnTo>
                    <a:pt x="22" y="247405"/>
                  </a:lnTo>
                  <a:lnTo>
                    <a:pt x="0" y="245781"/>
                  </a:lnTo>
                  <a:lnTo>
                    <a:pt x="18291" y="199253"/>
                  </a:lnTo>
                  <a:lnTo>
                    <a:pt x="33740" y="164897"/>
                  </a:lnTo>
                  <a:lnTo>
                    <a:pt x="35885" y="162554"/>
                  </a:lnTo>
                  <a:lnTo>
                    <a:pt x="42030" y="159950"/>
                  </a:lnTo>
                  <a:lnTo>
                    <a:pt x="46350" y="162078"/>
                  </a:lnTo>
                  <a:lnTo>
                    <a:pt x="56795" y="171968"/>
                  </a:lnTo>
                  <a:lnTo>
                    <a:pt x="83833" y="214435"/>
                  </a:lnTo>
                  <a:lnTo>
                    <a:pt x="98148" y="229575"/>
                  </a:lnTo>
                  <a:lnTo>
                    <a:pt x="111566" y="238656"/>
                  </a:lnTo>
                  <a:lnTo>
                    <a:pt x="131020" y="244364"/>
                  </a:lnTo>
                  <a:lnTo>
                    <a:pt x="137426" y="242343"/>
                  </a:lnTo>
                  <a:lnTo>
                    <a:pt x="150190" y="232571"/>
                  </a:lnTo>
                  <a:lnTo>
                    <a:pt x="159155" y="216939"/>
                  </a:lnTo>
                  <a:lnTo>
                    <a:pt x="170659" y="178159"/>
                  </a:lnTo>
                  <a:lnTo>
                    <a:pt x="174164" y="153767"/>
                  </a:lnTo>
                  <a:lnTo>
                    <a:pt x="173103" y="145461"/>
                  </a:lnTo>
                  <a:lnTo>
                    <a:pt x="171832" y="143247"/>
                  </a:lnTo>
                  <a:lnTo>
                    <a:pt x="170984" y="142476"/>
                  </a:lnTo>
                  <a:lnTo>
                    <a:pt x="170420" y="142667"/>
                  </a:lnTo>
                  <a:lnTo>
                    <a:pt x="170043" y="143500"/>
                  </a:lnTo>
                  <a:lnTo>
                    <a:pt x="178178" y="185129"/>
                  </a:lnTo>
                  <a:lnTo>
                    <a:pt x="192855" y="232032"/>
                  </a:lnTo>
                  <a:lnTo>
                    <a:pt x="209397" y="268440"/>
                  </a:lnTo>
                  <a:lnTo>
                    <a:pt x="233211" y="308140"/>
                  </a:lnTo>
                  <a:lnTo>
                    <a:pt x="254614" y="349303"/>
                  </a:lnTo>
                  <a:lnTo>
                    <a:pt x="272123" y="389000"/>
                  </a:lnTo>
                  <a:lnTo>
                    <a:pt x="284608" y="423106"/>
                  </a:lnTo>
                  <a:lnTo>
                    <a:pt x="285454" y="454727"/>
                  </a:lnTo>
                  <a:lnTo>
                    <a:pt x="276657" y="484538"/>
                  </a:lnTo>
                  <a:lnTo>
                    <a:pt x="258636" y="511898"/>
                  </a:lnTo>
                  <a:lnTo>
                    <a:pt x="221320" y="540989"/>
                  </a:lnTo>
                  <a:lnTo>
                    <a:pt x="182354" y="552901"/>
                  </a:lnTo>
                  <a:lnTo>
                    <a:pt x="147369" y="549689"/>
                  </a:lnTo>
                  <a:lnTo>
                    <a:pt x="131090" y="541560"/>
                  </a:lnTo>
                  <a:lnTo>
                    <a:pt x="112140" y="52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16"/>
            <p:cNvSpPr/>
            <p:nvPr>
              <p:custDataLst>
                <p:tags r:id="rId190"/>
              </p:custDataLst>
            </p:nvPr>
          </p:nvSpPr>
          <p:spPr>
            <a:xfrm>
              <a:off x="2135083" y="2508250"/>
              <a:ext cx="74897" cy="390018"/>
            </a:xfrm>
            <a:custGeom>
              <a:avLst/>
              <a:gdLst/>
              <a:ahLst/>
              <a:cxnLst/>
              <a:rect l="0" t="0" r="0" b="0"/>
              <a:pathLst>
                <a:path w="74897" h="390018">
                  <a:moveTo>
                    <a:pt x="23917" y="0"/>
                  </a:moveTo>
                  <a:lnTo>
                    <a:pt x="23917" y="0"/>
                  </a:lnTo>
                  <a:lnTo>
                    <a:pt x="20546" y="3371"/>
                  </a:lnTo>
                  <a:lnTo>
                    <a:pt x="11707" y="25693"/>
                  </a:lnTo>
                  <a:lnTo>
                    <a:pt x="6026" y="60573"/>
                  </a:lnTo>
                  <a:lnTo>
                    <a:pt x="1854" y="107354"/>
                  </a:lnTo>
                  <a:lnTo>
                    <a:pt x="742" y="133659"/>
                  </a:lnTo>
                  <a:lnTo>
                    <a:pt x="0" y="161073"/>
                  </a:lnTo>
                  <a:lnTo>
                    <a:pt x="211" y="188520"/>
                  </a:lnTo>
                  <a:lnTo>
                    <a:pt x="1058" y="215991"/>
                  </a:lnTo>
                  <a:lnTo>
                    <a:pt x="2327" y="243478"/>
                  </a:lnTo>
                  <a:lnTo>
                    <a:pt x="3879" y="269563"/>
                  </a:lnTo>
                  <a:lnTo>
                    <a:pt x="5619" y="294714"/>
                  </a:lnTo>
                  <a:lnTo>
                    <a:pt x="10846" y="338417"/>
                  </a:lnTo>
                  <a:lnTo>
                    <a:pt x="20224" y="367248"/>
                  </a:lnTo>
                  <a:lnTo>
                    <a:pt x="31448" y="383825"/>
                  </a:lnTo>
                  <a:lnTo>
                    <a:pt x="37404" y="389234"/>
                  </a:lnTo>
                  <a:lnTo>
                    <a:pt x="43492" y="390017"/>
                  </a:lnTo>
                  <a:lnTo>
                    <a:pt x="49667" y="387717"/>
                  </a:lnTo>
                  <a:lnTo>
                    <a:pt x="61467" y="377635"/>
                  </a:lnTo>
                  <a:lnTo>
                    <a:pt x="71415" y="363747"/>
                  </a:lnTo>
                  <a:lnTo>
                    <a:pt x="74896" y="346286"/>
                  </a:lnTo>
                  <a:lnTo>
                    <a:pt x="7471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17"/>
            <p:cNvSpPr/>
            <p:nvPr>
              <p:custDataLst>
                <p:tags r:id="rId191"/>
              </p:custDataLst>
            </p:nvPr>
          </p:nvSpPr>
          <p:spPr>
            <a:xfrm>
              <a:off x="2044700" y="26924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2659" y="24302"/>
                  </a:lnTo>
                  <a:lnTo>
                    <a:pt x="74699" y="18327"/>
                  </a:lnTo>
                  <a:lnTo>
                    <a:pt x="121695" y="76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18"/>
            <p:cNvSpPr/>
            <p:nvPr>
              <p:custDataLst>
                <p:tags r:id="rId192"/>
              </p:custDataLst>
            </p:nvPr>
          </p:nvSpPr>
          <p:spPr>
            <a:xfrm>
              <a:off x="2208826" y="2701867"/>
              <a:ext cx="147025" cy="126594"/>
            </a:xfrm>
            <a:custGeom>
              <a:avLst/>
              <a:gdLst/>
              <a:ahLst/>
              <a:cxnLst/>
              <a:rect l="0" t="0" r="0" b="0"/>
              <a:pathLst>
                <a:path w="147025" h="126594">
                  <a:moveTo>
                    <a:pt x="20024" y="66733"/>
                  </a:moveTo>
                  <a:lnTo>
                    <a:pt x="20024" y="66733"/>
                  </a:lnTo>
                  <a:lnTo>
                    <a:pt x="28862" y="75571"/>
                  </a:lnTo>
                  <a:lnTo>
                    <a:pt x="32266" y="76153"/>
                  </a:lnTo>
                  <a:lnTo>
                    <a:pt x="41693" y="74918"/>
                  </a:lnTo>
                  <a:lnTo>
                    <a:pt x="58900" y="63514"/>
                  </a:lnTo>
                  <a:lnTo>
                    <a:pt x="74033" y="46729"/>
                  </a:lnTo>
                  <a:lnTo>
                    <a:pt x="77424" y="32678"/>
                  </a:lnTo>
                  <a:lnTo>
                    <a:pt x="75874" y="18436"/>
                  </a:lnTo>
                  <a:lnTo>
                    <a:pt x="70481" y="7403"/>
                  </a:lnTo>
                  <a:lnTo>
                    <a:pt x="65657" y="3896"/>
                  </a:lnTo>
                  <a:lnTo>
                    <a:pt x="52770" y="0"/>
                  </a:lnTo>
                  <a:lnTo>
                    <a:pt x="33019" y="1178"/>
                  </a:lnTo>
                  <a:lnTo>
                    <a:pt x="20155" y="9845"/>
                  </a:lnTo>
                  <a:lnTo>
                    <a:pt x="8793" y="23811"/>
                  </a:lnTo>
                  <a:lnTo>
                    <a:pt x="1392" y="41777"/>
                  </a:lnTo>
                  <a:lnTo>
                    <a:pt x="0" y="71725"/>
                  </a:lnTo>
                  <a:lnTo>
                    <a:pt x="8067" y="90589"/>
                  </a:lnTo>
                  <a:lnTo>
                    <a:pt x="14169" y="99570"/>
                  </a:lnTo>
                  <a:lnTo>
                    <a:pt x="32238" y="113313"/>
                  </a:lnTo>
                  <a:lnTo>
                    <a:pt x="55086" y="122713"/>
                  </a:lnTo>
                  <a:lnTo>
                    <a:pt x="95010" y="126593"/>
                  </a:lnTo>
                  <a:lnTo>
                    <a:pt x="147024" y="11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19"/>
            <p:cNvSpPr/>
            <p:nvPr>
              <p:custDataLst>
                <p:tags r:id="rId193"/>
              </p:custDataLst>
            </p:nvPr>
          </p:nvSpPr>
          <p:spPr>
            <a:xfrm>
              <a:off x="2348837" y="2667000"/>
              <a:ext cx="91762" cy="187152"/>
            </a:xfrm>
            <a:custGeom>
              <a:avLst/>
              <a:gdLst/>
              <a:ahLst/>
              <a:cxnLst/>
              <a:rect l="0" t="0" r="0" b="0"/>
              <a:pathLst>
                <a:path w="91762" h="187152">
                  <a:moveTo>
                    <a:pt x="57813" y="0"/>
                  </a:moveTo>
                  <a:lnTo>
                    <a:pt x="57813" y="0"/>
                  </a:lnTo>
                  <a:lnTo>
                    <a:pt x="33171" y="1411"/>
                  </a:lnTo>
                  <a:lnTo>
                    <a:pt x="10844" y="10139"/>
                  </a:lnTo>
                  <a:lnTo>
                    <a:pt x="2130" y="17676"/>
                  </a:lnTo>
                  <a:lnTo>
                    <a:pt x="230" y="22368"/>
                  </a:lnTo>
                  <a:lnTo>
                    <a:pt x="0" y="33225"/>
                  </a:lnTo>
                  <a:lnTo>
                    <a:pt x="6013" y="45105"/>
                  </a:lnTo>
                  <a:lnTo>
                    <a:pt x="51166" y="91396"/>
                  </a:lnTo>
                  <a:lnTo>
                    <a:pt x="81900" y="131726"/>
                  </a:lnTo>
                  <a:lnTo>
                    <a:pt x="91761" y="159758"/>
                  </a:lnTo>
                  <a:lnTo>
                    <a:pt x="90305" y="173545"/>
                  </a:lnTo>
                  <a:lnTo>
                    <a:pt x="87941" y="179196"/>
                  </a:lnTo>
                  <a:lnTo>
                    <a:pt x="83543" y="182964"/>
                  </a:lnTo>
                  <a:lnTo>
                    <a:pt x="71130" y="187151"/>
                  </a:lnTo>
                  <a:lnTo>
                    <a:pt x="65280" y="186150"/>
                  </a:lnTo>
                  <a:lnTo>
                    <a:pt x="55017" y="179394"/>
                  </a:lnTo>
                  <a:lnTo>
                    <a:pt x="3241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20"/>
            <p:cNvSpPr/>
            <p:nvPr>
              <p:custDataLst>
                <p:tags r:id="rId194"/>
              </p:custDataLst>
            </p:nvPr>
          </p:nvSpPr>
          <p:spPr>
            <a:xfrm>
              <a:off x="2489203" y="2477383"/>
              <a:ext cx="76198" cy="370343"/>
            </a:xfrm>
            <a:custGeom>
              <a:avLst/>
              <a:gdLst/>
              <a:ahLst/>
              <a:cxnLst/>
              <a:rect l="0" t="0" r="0" b="0"/>
              <a:pathLst>
                <a:path w="76198" h="370343">
                  <a:moveTo>
                    <a:pt x="6347" y="5467"/>
                  </a:moveTo>
                  <a:lnTo>
                    <a:pt x="6347" y="5467"/>
                  </a:lnTo>
                  <a:lnTo>
                    <a:pt x="880" y="0"/>
                  </a:lnTo>
                  <a:lnTo>
                    <a:pt x="585" y="411"/>
                  </a:lnTo>
                  <a:lnTo>
                    <a:pt x="31" y="47172"/>
                  </a:lnTo>
                  <a:lnTo>
                    <a:pt x="12" y="81153"/>
                  </a:lnTo>
                  <a:lnTo>
                    <a:pt x="4" y="122125"/>
                  </a:lnTo>
                  <a:lnTo>
                    <a:pt x="0" y="166206"/>
                  </a:lnTo>
                  <a:lnTo>
                    <a:pt x="704" y="210962"/>
                  </a:lnTo>
                  <a:lnTo>
                    <a:pt x="3368" y="254372"/>
                  </a:lnTo>
                  <a:lnTo>
                    <a:pt x="6905" y="291540"/>
                  </a:lnTo>
                  <a:lnTo>
                    <a:pt x="12862" y="332705"/>
                  </a:lnTo>
                  <a:lnTo>
                    <a:pt x="17709" y="349873"/>
                  </a:lnTo>
                  <a:lnTo>
                    <a:pt x="24567" y="362207"/>
                  </a:lnTo>
                  <a:lnTo>
                    <a:pt x="29077" y="366060"/>
                  </a:lnTo>
                  <a:lnTo>
                    <a:pt x="39733" y="370342"/>
                  </a:lnTo>
                  <a:lnTo>
                    <a:pt x="51524" y="368482"/>
                  </a:lnTo>
                  <a:lnTo>
                    <a:pt x="76197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21"/>
            <p:cNvSpPr/>
            <p:nvPr>
              <p:custDataLst>
                <p:tags r:id="rId195"/>
              </p:custDataLst>
            </p:nvPr>
          </p:nvSpPr>
          <p:spPr>
            <a:xfrm>
              <a:off x="3353940" y="2578983"/>
              <a:ext cx="691011" cy="440515"/>
            </a:xfrm>
            <a:custGeom>
              <a:avLst/>
              <a:gdLst/>
              <a:ahLst/>
              <a:cxnLst/>
              <a:rect l="0" t="0" r="0" b="0"/>
              <a:pathLst>
                <a:path w="691011" h="440515">
                  <a:moveTo>
                    <a:pt x="386210" y="5467"/>
                  </a:moveTo>
                  <a:lnTo>
                    <a:pt x="386210" y="5467"/>
                  </a:lnTo>
                  <a:lnTo>
                    <a:pt x="382839" y="2096"/>
                  </a:lnTo>
                  <a:lnTo>
                    <a:pt x="379303" y="441"/>
                  </a:lnTo>
                  <a:lnTo>
                    <a:pt x="377372" y="0"/>
                  </a:lnTo>
                  <a:lnTo>
                    <a:pt x="349430" y="8033"/>
                  </a:lnTo>
                  <a:lnTo>
                    <a:pt x="311420" y="26278"/>
                  </a:lnTo>
                  <a:lnTo>
                    <a:pt x="271230" y="44089"/>
                  </a:lnTo>
                  <a:lnTo>
                    <a:pt x="240093" y="56499"/>
                  </a:lnTo>
                  <a:lnTo>
                    <a:pt x="205558" y="72833"/>
                  </a:lnTo>
                  <a:lnTo>
                    <a:pt x="169748" y="91146"/>
                  </a:lnTo>
                  <a:lnTo>
                    <a:pt x="135018" y="108693"/>
                  </a:lnTo>
                  <a:lnTo>
                    <a:pt x="93844" y="134438"/>
                  </a:lnTo>
                  <a:lnTo>
                    <a:pt x="69415" y="153198"/>
                  </a:lnTo>
                  <a:lnTo>
                    <a:pt x="65652" y="158282"/>
                  </a:lnTo>
                  <a:lnTo>
                    <a:pt x="63849" y="163083"/>
                  </a:lnTo>
                  <a:lnTo>
                    <a:pt x="63353" y="167694"/>
                  </a:lnTo>
                  <a:lnTo>
                    <a:pt x="66550" y="172179"/>
                  </a:lnTo>
                  <a:lnTo>
                    <a:pt x="79509" y="180926"/>
                  </a:lnTo>
                  <a:lnTo>
                    <a:pt x="123760" y="192970"/>
                  </a:lnTo>
                  <a:lnTo>
                    <a:pt x="155971" y="197692"/>
                  </a:lnTo>
                  <a:lnTo>
                    <a:pt x="189572" y="204025"/>
                  </a:lnTo>
                  <a:lnTo>
                    <a:pt x="232697" y="215523"/>
                  </a:lnTo>
                  <a:lnTo>
                    <a:pt x="252365" y="224414"/>
                  </a:lnTo>
                  <a:lnTo>
                    <a:pt x="265810" y="235421"/>
                  </a:lnTo>
                  <a:lnTo>
                    <a:pt x="269255" y="241320"/>
                  </a:lnTo>
                  <a:lnTo>
                    <a:pt x="271200" y="253518"/>
                  </a:lnTo>
                  <a:lnTo>
                    <a:pt x="267909" y="259734"/>
                  </a:lnTo>
                  <a:lnTo>
                    <a:pt x="245011" y="279302"/>
                  </a:lnTo>
                  <a:lnTo>
                    <a:pt x="205457" y="304071"/>
                  </a:lnTo>
                  <a:lnTo>
                    <a:pt x="169468" y="325858"/>
                  </a:lnTo>
                  <a:lnTo>
                    <a:pt x="131836" y="347770"/>
                  </a:lnTo>
                  <a:lnTo>
                    <a:pt x="94649" y="369269"/>
                  </a:lnTo>
                  <a:lnTo>
                    <a:pt x="59307" y="390582"/>
                  </a:lnTo>
                  <a:lnTo>
                    <a:pt x="17789" y="415674"/>
                  </a:lnTo>
                  <a:lnTo>
                    <a:pt x="3745" y="427905"/>
                  </a:lnTo>
                  <a:lnTo>
                    <a:pt x="0" y="433142"/>
                  </a:lnTo>
                  <a:lnTo>
                    <a:pt x="326" y="436634"/>
                  </a:lnTo>
                  <a:lnTo>
                    <a:pt x="3365" y="438962"/>
                  </a:lnTo>
                  <a:lnTo>
                    <a:pt x="8213" y="440514"/>
                  </a:lnTo>
                  <a:lnTo>
                    <a:pt x="48747" y="439327"/>
                  </a:lnTo>
                  <a:lnTo>
                    <a:pt x="72335" y="437229"/>
                  </a:lnTo>
                  <a:lnTo>
                    <a:pt x="100760" y="434419"/>
                  </a:lnTo>
                  <a:lnTo>
                    <a:pt x="132410" y="431135"/>
                  </a:lnTo>
                  <a:lnTo>
                    <a:pt x="171149" y="426124"/>
                  </a:lnTo>
                  <a:lnTo>
                    <a:pt x="214613" y="419960"/>
                  </a:lnTo>
                  <a:lnTo>
                    <a:pt x="261229" y="413029"/>
                  </a:lnTo>
                  <a:lnTo>
                    <a:pt x="307828" y="407703"/>
                  </a:lnTo>
                  <a:lnTo>
                    <a:pt x="354416" y="403447"/>
                  </a:lnTo>
                  <a:lnTo>
                    <a:pt x="400997" y="399904"/>
                  </a:lnTo>
                  <a:lnTo>
                    <a:pt x="443341" y="396836"/>
                  </a:lnTo>
                  <a:lnTo>
                    <a:pt x="482858" y="394085"/>
                  </a:lnTo>
                  <a:lnTo>
                    <a:pt x="520492" y="391546"/>
                  </a:lnTo>
                  <a:lnTo>
                    <a:pt x="553342" y="390558"/>
                  </a:lnTo>
                  <a:lnTo>
                    <a:pt x="583004" y="390606"/>
                  </a:lnTo>
                  <a:lnTo>
                    <a:pt x="610539" y="391343"/>
                  </a:lnTo>
                  <a:lnTo>
                    <a:pt x="648660" y="394043"/>
                  </a:lnTo>
                  <a:lnTo>
                    <a:pt x="69101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22"/>
            <p:cNvSpPr/>
            <p:nvPr>
              <p:custDataLst>
                <p:tags r:id="rId196"/>
              </p:custDataLst>
            </p:nvPr>
          </p:nvSpPr>
          <p:spPr>
            <a:xfrm>
              <a:off x="2647950" y="2806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23"/>
            <p:cNvSpPr/>
            <p:nvPr>
              <p:custDataLst>
                <p:tags r:id="rId197"/>
              </p:custDataLst>
            </p:nvPr>
          </p:nvSpPr>
          <p:spPr>
            <a:xfrm>
              <a:off x="2630665" y="2647950"/>
              <a:ext cx="10936" cy="25401"/>
            </a:xfrm>
            <a:custGeom>
              <a:avLst/>
              <a:gdLst/>
              <a:ahLst/>
              <a:cxnLst/>
              <a:rect l="0" t="0" r="0" b="0"/>
              <a:pathLst>
                <a:path w="10936" h="254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901" y="14747"/>
                  </a:lnTo>
                  <a:lnTo>
                    <a:pt x="458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24"/>
            <p:cNvSpPr/>
            <p:nvPr>
              <p:custDataLst>
                <p:tags r:id="rId198"/>
              </p:custDataLst>
            </p:nvPr>
          </p:nvSpPr>
          <p:spPr>
            <a:xfrm>
              <a:off x="2423044" y="2679700"/>
              <a:ext cx="97907" cy="57151"/>
            </a:xfrm>
            <a:custGeom>
              <a:avLst/>
              <a:gdLst/>
              <a:ahLst/>
              <a:cxnLst/>
              <a:rect l="0" t="0" r="0" b="0"/>
              <a:pathLst>
                <a:path w="97907" h="57151">
                  <a:moveTo>
                    <a:pt x="40756" y="57150"/>
                  </a:moveTo>
                  <a:lnTo>
                    <a:pt x="40756" y="57150"/>
                  </a:lnTo>
                  <a:lnTo>
                    <a:pt x="1847" y="49311"/>
                  </a:lnTo>
                  <a:lnTo>
                    <a:pt x="0" y="47690"/>
                  </a:lnTo>
                  <a:lnTo>
                    <a:pt x="180" y="44494"/>
                  </a:lnTo>
                  <a:lnTo>
                    <a:pt x="4143" y="35297"/>
                  </a:lnTo>
                  <a:lnTo>
                    <a:pt x="20015" y="26036"/>
                  </a:lnTo>
                  <a:lnTo>
                    <a:pt x="56718" y="12888"/>
                  </a:lnTo>
                  <a:lnTo>
                    <a:pt x="97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89"/>
          <p:cNvGrpSpPr/>
          <p:nvPr/>
        </p:nvGrpSpPr>
        <p:grpSpPr>
          <a:xfrm>
            <a:off x="3340468" y="3092691"/>
            <a:ext cx="686668" cy="291860"/>
            <a:chOff x="3340468" y="3092691"/>
            <a:chExt cx="686668" cy="291860"/>
          </a:xfrm>
        </p:grpSpPr>
        <p:sp>
          <p:nvSpPr>
            <p:cNvPr id="62" name="SMARTInkShape-2225"/>
            <p:cNvSpPr/>
            <p:nvPr>
              <p:custDataLst>
                <p:tags r:id="rId166"/>
              </p:custDataLst>
            </p:nvPr>
          </p:nvSpPr>
          <p:spPr>
            <a:xfrm>
              <a:off x="3340468" y="3092691"/>
              <a:ext cx="36150" cy="55296"/>
            </a:xfrm>
            <a:custGeom>
              <a:avLst/>
              <a:gdLst/>
              <a:ahLst/>
              <a:cxnLst/>
              <a:rect l="0" t="0" r="0" b="0"/>
              <a:pathLst>
                <a:path w="36150" h="55296">
                  <a:moveTo>
                    <a:pt x="25032" y="6109"/>
                  </a:moveTo>
                  <a:lnTo>
                    <a:pt x="25032" y="6109"/>
                  </a:lnTo>
                  <a:lnTo>
                    <a:pt x="16194" y="6109"/>
                  </a:lnTo>
                  <a:lnTo>
                    <a:pt x="12167" y="7991"/>
                  </a:lnTo>
                  <a:lnTo>
                    <a:pt x="10105" y="9480"/>
                  </a:lnTo>
                  <a:lnTo>
                    <a:pt x="3833" y="18318"/>
                  </a:lnTo>
                  <a:lnTo>
                    <a:pt x="876" y="29874"/>
                  </a:lnTo>
                  <a:lnTo>
                    <a:pt x="0" y="42235"/>
                  </a:lnTo>
                  <a:lnTo>
                    <a:pt x="1677" y="48741"/>
                  </a:lnTo>
                  <a:lnTo>
                    <a:pt x="3112" y="51464"/>
                  </a:lnTo>
                  <a:lnTo>
                    <a:pt x="5480" y="53279"/>
                  </a:lnTo>
                  <a:lnTo>
                    <a:pt x="11874" y="55295"/>
                  </a:lnTo>
                  <a:lnTo>
                    <a:pt x="15554" y="54422"/>
                  </a:lnTo>
                  <a:lnTo>
                    <a:pt x="23407" y="49689"/>
                  </a:lnTo>
                  <a:lnTo>
                    <a:pt x="32390" y="39091"/>
                  </a:lnTo>
                  <a:lnTo>
                    <a:pt x="35357" y="29234"/>
                  </a:lnTo>
                  <a:lnTo>
                    <a:pt x="36149" y="23642"/>
                  </a:lnTo>
                  <a:lnTo>
                    <a:pt x="33266" y="13666"/>
                  </a:lnTo>
                  <a:lnTo>
                    <a:pt x="30521" y="9031"/>
                  </a:lnTo>
                  <a:lnTo>
                    <a:pt x="27280" y="5940"/>
                  </a:lnTo>
                  <a:lnTo>
                    <a:pt x="19916" y="2506"/>
                  </a:lnTo>
                  <a:lnTo>
                    <a:pt x="2063" y="0"/>
                  </a:lnTo>
                  <a:lnTo>
                    <a:pt x="1958" y="625"/>
                  </a:lnTo>
                  <a:lnTo>
                    <a:pt x="5982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26"/>
            <p:cNvSpPr/>
            <p:nvPr>
              <p:custDataLst>
                <p:tags r:id="rId167"/>
              </p:custDataLst>
            </p:nvPr>
          </p:nvSpPr>
          <p:spPr>
            <a:xfrm>
              <a:off x="3372438" y="3232150"/>
              <a:ext cx="24813" cy="152401"/>
            </a:xfrm>
            <a:custGeom>
              <a:avLst/>
              <a:gdLst/>
              <a:ahLst/>
              <a:cxnLst/>
              <a:rect l="0" t="0" r="0" b="0"/>
              <a:pathLst>
                <a:path w="24813" h="1524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2256"/>
                  </a:lnTo>
                  <a:lnTo>
                    <a:pt x="2861" y="59739"/>
                  </a:lnTo>
                  <a:lnTo>
                    <a:pt x="10964" y="102686"/>
                  </a:lnTo>
                  <a:lnTo>
                    <a:pt x="24397" y="150150"/>
                  </a:lnTo>
                  <a:lnTo>
                    <a:pt x="2481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27"/>
            <p:cNvSpPr/>
            <p:nvPr>
              <p:custDataLst>
                <p:tags r:id="rId168"/>
              </p:custDataLst>
            </p:nvPr>
          </p:nvSpPr>
          <p:spPr>
            <a:xfrm>
              <a:off x="3886141" y="3200400"/>
              <a:ext cx="140995" cy="157708"/>
            </a:xfrm>
            <a:custGeom>
              <a:avLst/>
              <a:gdLst/>
              <a:ahLst/>
              <a:cxnLst/>
              <a:rect l="0" t="0" r="0" b="0"/>
              <a:pathLst>
                <a:path w="140995" h="157708">
                  <a:moveTo>
                    <a:pt x="95309" y="25400"/>
                  </a:moveTo>
                  <a:lnTo>
                    <a:pt x="95309" y="25400"/>
                  </a:lnTo>
                  <a:lnTo>
                    <a:pt x="91938" y="22029"/>
                  </a:lnTo>
                  <a:lnTo>
                    <a:pt x="90283" y="18493"/>
                  </a:lnTo>
                  <a:lnTo>
                    <a:pt x="89842" y="16562"/>
                  </a:lnTo>
                  <a:lnTo>
                    <a:pt x="85588" y="12535"/>
                  </a:lnTo>
                  <a:lnTo>
                    <a:pt x="79700" y="9099"/>
                  </a:lnTo>
                  <a:lnTo>
                    <a:pt x="74731" y="7572"/>
                  </a:lnTo>
                  <a:lnTo>
                    <a:pt x="61225" y="6712"/>
                  </a:lnTo>
                  <a:lnTo>
                    <a:pt x="47940" y="12155"/>
                  </a:lnTo>
                  <a:lnTo>
                    <a:pt x="33334" y="22336"/>
                  </a:lnTo>
                  <a:lnTo>
                    <a:pt x="13916" y="44640"/>
                  </a:lnTo>
                  <a:lnTo>
                    <a:pt x="3631" y="63349"/>
                  </a:lnTo>
                  <a:lnTo>
                    <a:pt x="0" y="81542"/>
                  </a:lnTo>
                  <a:lnTo>
                    <a:pt x="3418" y="119588"/>
                  </a:lnTo>
                  <a:lnTo>
                    <a:pt x="10725" y="136406"/>
                  </a:lnTo>
                  <a:lnTo>
                    <a:pt x="15636" y="143854"/>
                  </a:lnTo>
                  <a:lnTo>
                    <a:pt x="30501" y="154011"/>
                  </a:lnTo>
                  <a:lnTo>
                    <a:pt x="39403" y="157707"/>
                  </a:lnTo>
                  <a:lnTo>
                    <a:pt x="60584" y="156170"/>
                  </a:lnTo>
                  <a:lnTo>
                    <a:pt x="101934" y="141307"/>
                  </a:lnTo>
                  <a:lnTo>
                    <a:pt x="125259" y="125594"/>
                  </a:lnTo>
                  <a:lnTo>
                    <a:pt x="135196" y="111794"/>
                  </a:lnTo>
                  <a:lnTo>
                    <a:pt x="138833" y="104162"/>
                  </a:lnTo>
                  <a:lnTo>
                    <a:pt x="140994" y="86276"/>
                  </a:lnTo>
                  <a:lnTo>
                    <a:pt x="136632" y="49419"/>
                  </a:lnTo>
                  <a:lnTo>
                    <a:pt x="131079" y="35840"/>
                  </a:lnTo>
                  <a:lnTo>
                    <a:pt x="117710" y="15486"/>
                  </a:lnTo>
                  <a:lnTo>
                    <a:pt x="114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28"/>
            <p:cNvSpPr/>
            <p:nvPr>
              <p:custDataLst>
                <p:tags r:id="rId169"/>
              </p:custDataLst>
            </p:nvPr>
          </p:nvSpPr>
          <p:spPr>
            <a:xfrm>
              <a:off x="3552629" y="3321050"/>
              <a:ext cx="130372" cy="24518"/>
            </a:xfrm>
            <a:custGeom>
              <a:avLst/>
              <a:gdLst/>
              <a:ahLst/>
              <a:cxnLst/>
              <a:rect l="0" t="0" r="0" b="0"/>
              <a:pathLst>
                <a:path w="1303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6" y="24517"/>
                  </a:lnTo>
                  <a:lnTo>
                    <a:pt x="31113" y="23814"/>
                  </a:lnTo>
                  <a:lnTo>
                    <a:pt x="68662" y="15209"/>
                  </a:lnTo>
                  <a:lnTo>
                    <a:pt x="109578" y="513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29"/>
            <p:cNvSpPr/>
            <p:nvPr>
              <p:custDataLst>
                <p:tags r:id="rId170"/>
              </p:custDataLst>
            </p:nvPr>
          </p:nvSpPr>
          <p:spPr>
            <a:xfrm>
              <a:off x="3535130" y="3244850"/>
              <a:ext cx="116121" cy="12701"/>
            </a:xfrm>
            <a:custGeom>
              <a:avLst/>
              <a:gdLst/>
              <a:ahLst/>
              <a:cxnLst/>
              <a:rect l="0" t="0" r="0" b="0"/>
              <a:pathLst>
                <a:path w="11612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7" y="8336"/>
                  </a:lnTo>
                  <a:lnTo>
                    <a:pt x="0" y="7674"/>
                  </a:lnTo>
                  <a:lnTo>
                    <a:pt x="606" y="7233"/>
                  </a:lnTo>
                  <a:lnTo>
                    <a:pt x="41712" y="3056"/>
                  </a:lnTo>
                  <a:lnTo>
                    <a:pt x="85293" y="905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230"/>
          <p:cNvSpPr/>
          <p:nvPr>
            <p:custDataLst>
              <p:tags r:id="rId2"/>
            </p:custDataLst>
          </p:nvPr>
        </p:nvSpPr>
        <p:spPr>
          <a:xfrm>
            <a:off x="3467178" y="2320584"/>
            <a:ext cx="120573" cy="177880"/>
          </a:xfrm>
          <a:custGeom>
            <a:avLst/>
            <a:gdLst/>
            <a:ahLst/>
            <a:cxnLst/>
            <a:rect l="0" t="0" r="0" b="0"/>
            <a:pathLst>
              <a:path w="120573" h="177880">
                <a:moveTo>
                  <a:pt x="6272" y="47966"/>
                </a:moveTo>
                <a:lnTo>
                  <a:pt x="6272" y="47966"/>
                </a:lnTo>
                <a:lnTo>
                  <a:pt x="6272" y="44595"/>
                </a:lnTo>
                <a:lnTo>
                  <a:pt x="5566" y="43602"/>
                </a:lnTo>
                <a:lnTo>
                  <a:pt x="4390" y="42940"/>
                </a:lnTo>
                <a:lnTo>
                  <a:pt x="805" y="41877"/>
                </a:lnTo>
                <a:lnTo>
                  <a:pt x="510" y="42496"/>
                </a:lnTo>
                <a:lnTo>
                  <a:pt x="0" y="57219"/>
                </a:lnTo>
                <a:lnTo>
                  <a:pt x="4301" y="95498"/>
                </a:lnTo>
                <a:lnTo>
                  <a:pt x="5883" y="140062"/>
                </a:lnTo>
                <a:lnTo>
                  <a:pt x="6249" y="177879"/>
                </a:lnTo>
                <a:lnTo>
                  <a:pt x="5551" y="177614"/>
                </a:lnTo>
                <a:lnTo>
                  <a:pt x="2894" y="173556"/>
                </a:lnTo>
                <a:lnTo>
                  <a:pt x="313" y="132848"/>
                </a:lnTo>
                <a:lnTo>
                  <a:pt x="38" y="93812"/>
                </a:lnTo>
                <a:lnTo>
                  <a:pt x="1838" y="54024"/>
                </a:lnTo>
                <a:lnTo>
                  <a:pt x="5712" y="35136"/>
                </a:lnTo>
                <a:lnTo>
                  <a:pt x="12138" y="22038"/>
                </a:lnTo>
                <a:lnTo>
                  <a:pt x="27060" y="6731"/>
                </a:lnTo>
                <a:lnTo>
                  <a:pt x="40676" y="1417"/>
                </a:lnTo>
                <a:lnTo>
                  <a:pt x="48258" y="0"/>
                </a:lnTo>
                <a:lnTo>
                  <a:pt x="64208" y="2188"/>
                </a:lnTo>
                <a:lnTo>
                  <a:pt x="79999" y="8570"/>
                </a:lnTo>
                <a:lnTo>
                  <a:pt x="94073" y="18462"/>
                </a:lnTo>
                <a:lnTo>
                  <a:pt x="110525" y="42673"/>
                </a:lnTo>
                <a:lnTo>
                  <a:pt x="117595" y="72190"/>
                </a:lnTo>
                <a:lnTo>
                  <a:pt x="118298" y="117382"/>
                </a:lnTo>
                <a:lnTo>
                  <a:pt x="116739" y="133145"/>
                </a:lnTo>
                <a:lnTo>
                  <a:pt x="120572" y="155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391"/>
          <p:cNvGrpSpPr/>
          <p:nvPr/>
        </p:nvGrpSpPr>
        <p:grpSpPr>
          <a:xfrm>
            <a:off x="4319346" y="2527300"/>
            <a:ext cx="895952" cy="602203"/>
            <a:chOff x="4319346" y="2527300"/>
            <a:chExt cx="895952" cy="602203"/>
          </a:xfrm>
        </p:grpSpPr>
        <p:sp>
          <p:nvSpPr>
            <p:cNvPr id="69" name="SMARTInkShape-2231"/>
            <p:cNvSpPr/>
            <p:nvPr>
              <p:custDataLst>
                <p:tags r:id="rId159"/>
              </p:custDataLst>
            </p:nvPr>
          </p:nvSpPr>
          <p:spPr>
            <a:xfrm>
              <a:off x="4319346" y="2564533"/>
              <a:ext cx="154377" cy="564970"/>
            </a:xfrm>
            <a:custGeom>
              <a:avLst/>
              <a:gdLst/>
              <a:ahLst/>
              <a:cxnLst/>
              <a:rect l="0" t="0" r="0" b="0"/>
              <a:pathLst>
                <a:path w="154377" h="564970">
                  <a:moveTo>
                    <a:pt x="11354" y="178667"/>
                  </a:moveTo>
                  <a:lnTo>
                    <a:pt x="11354" y="178667"/>
                  </a:lnTo>
                  <a:lnTo>
                    <a:pt x="7983" y="175296"/>
                  </a:lnTo>
                  <a:lnTo>
                    <a:pt x="6328" y="171759"/>
                  </a:lnTo>
                  <a:lnTo>
                    <a:pt x="5887" y="169829"/>
                  </a:lnTo>
                  <a:lnTo>
                    <a:pt x="4887" y="169953"/>
                  </a:lnTo>
                  <a:lnTo>
                    <a:pt x="1894" y="173853"/>
                  </a:lnTo>
                  <a:lnTo>
                    <a:pt x="0" y="216025"/>
                  </a:lnTo>
                  <a:lnTo>
                    <a:pt x="2310" y="253597"/>
                  </a:lnTo>
                  <a:lnTo>
                    <a:pt x="7569" y="298047"/>
                  </a:lnTo>
                  <a:lnTo>
                    <a:pt x="10947" y="321754"/>
                  </a:lnTo>
                  <a:lnTo>
                    <a:pt x="14610" y="346025"/>
                  </a:lnTo>
                  <a:lnTo>
                    <a:pt x="18464" y="370672"/>
                  </a:lnTo>
                  <a:lnTo>
                    <a:pt x="22444" y="395570"/>
                  </a:lnTo>
                  <a:lnTo>
                    <a:pt x="25097" y="420636"/>
                  </a:lnTo>
                  <a:lnTo>
                    <a:pt x="26866" y="445813"/>
                  </a:lnTo>
                  <a:lnTo>
                    <a:pt x="28126" y="492837"/>
                  </a:lnTo>
                  <a:lnTo>
                    <a:pt x="26334" y="530200"/>
                  </a:lnTo>
                  <a:lnTo>
                    <a:pt x="24254" y="564969"/>
                  </a:lnTo>
                  <a:lnTo>
                    <a:pt x="24080" y="528842"/>
                  </a:lnTo>
                  <a:lnTo>
                    <a:pt x="23360" y="491639"/>
                  </a:lnTo>
                  <a:lnTo>
                    <a:pt x="22181" y="464926"/>
                  </a:lnTo>
                  <a:lnTo>
                    <a:pt x="20688" y="435123"/>
                  </a:lnTo>
                  <a:lnTo>
                    <a:pt x="20400" y="401849"/>
                  </a:lnTo>
                  <a:lnTo>
                    <a:pt x="20912" y="366260"/>
                  </a:lnTo>
                  <a:lnTo>
                    <a:pt x="21959" y="329130"/>
                  </a:lnTo>
                  <a:lnTo>
                    <a:pt x="24774" y="288853"/>
                  </a:lnTo>
                  <a:lnTo>
                    <a:pt x="28767" y="246480"/>
                  </a:lnTo>
                  <a:lnTo>
                    <a:pt x="33546" y="202709"/>
                  </a:lnTo>
                  <a:lnTo>
                    <a:pt x="38848" y="165767"/>
                  </a:lnTo>
                  <a:lnTo>
                    <a:pt x="44500" y="133378"/>
                  </a:lnTo>
                  <a:lnTo>
                    <a:pt x="50385" y="104024"/>
                  </a:lnTo>
                  <a:lnTo>
                    <a:pt x="60686" y="62002"/>
                  </a:lnTo>
                  <a:lnTo>
                    <a:pt x="76300" y="22274"/>
                  </a:lnTo>
                  <a:lnTo>
                    <a:pt x="82168" y="13021"/>
                  </a:lnTo>
                  <a:lnTo>
                    <a:pt x="89608" y="6853"/>
                  </a:lnTo>
                  <a:lnTo>
                    <a:pt x="107281" y="0"/>
                  </a:lnTo>
                  <a:lnTo>
                    <a:pt x="115522" y="994"/>
                  </a:lnTo>
                  <a:lnTo>
                    <a:pt x="130323" y="9626"/>
                  </a:lnTo>
                  <a:lnTo>
                    <a:pt x="142076" y="32277"/>
                  </a:lnTo>
                  <a:lnTo>
                    <a:pt x="150591" y="64215"/>
                  </a:lnTo>
                  <a:lnTo>
                    <a:pt x="154376" y="101929"/>
                  </a:lnTo>
                  <a:lnTo>
                    <a:pt x="148532" y="138447"/>
                  </a:lnTo>
                  <a:lnTo>
                    <a:pt x="135822" y="172080"/>
                  </a:lnTo>
                  <a:lnTo>
                    <a:pt x="108833" y="211993"/>
                  </a:lnTo>
                  <a:lnTo>
                    <a:pt x="88780" y="227815"/>
                  </a:lnTo>
                  <a:lnTo>
                    <a:pt x="57657" y="241286"/>
                  </a:lnTo>
                  <a:lnTo>
                    <a:pt x="40400" y="241540"/>
                  </a:lnTo>
                  <a:lnTo>
                    <a:pt x="17704" y="23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32"/>
            <p:cNvSpPr/>
            <p:nvPr>
              <p:custDataLst>
                <p:tags r:id="rId160"/>
              </p:custDataLst>
            </p:nvPr>
          </p:nvSpPr>
          <p:spPr>
            <a:xfrm>
              <a:off x="4502150" y="2815742"/>
              <a:ext cx="152401" cy="187809"/>
            </a:xfrm>
            <a:custGeom>
              <a:avLst/>
              <a:gdLst/>
              <a:ahLst/>
              <a:cxnLst/>
              <a:rect l="0" t="0" r="0" b="0"/>
              <a:pathLst>
                <a:path w="15240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32507" y="25639"/>
                  </a:lnTo>
                  <a:lnTo>
                    <a:pt x="61451" y="61363"/>
                  </a:lnTo>
                  <a:lnTo>
                    <a:pt x="95113" y="98367"/>
                  </a:lnTo>
                  <a:lnTo>
                    <a:pt x="130606" y="140952"/>
                  </a:lnTo>
                  <a:lnTo>
                    <a:pt x="142713" y="158516"/>
                  </a:lnTo>
                  <a:lnTo>
                    <a:pt x="15240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33"/>
            <p:cNvSpPr/>
            <p:nvPr>
              <p:custDataLst>
                <p:tags r:id="rId161"/>
              </p:custDataLst>
            </p:nvPr>
          </p:nvSpPr>
          <p:spPr>
            <a:xfrm>
              <a:off x="4559300" y="278130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80552" y="10113"/>
                  </a:lnTo>
                  <a:lnTo>
                    <a:pt x="56049" y="45454"/>
                  </a:lnTo>
                  <a:lnTo>
                    <a:pt x="34324" y="92255"/>
                  </a:lnTo>
                  <a:lnTo>
                    <a:pt x="23252" y="125434"/>
                  </a:lnTo>
                  <a:lnTo>
                    <a:pt x="9084" y="16573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34"/>
            <p:cNvSpPr/>
            <p:nvPr>
              <p:custDataLst>
                <p:tags r:id="rId162"/>
              </p:custDataLst>
            </p:nvPr>
          </p:nvSpPr>
          <p:spPr>
            <a:xfrm>
              <a:off x="4838791" y="2569132"/>
              <a:ext cx="101510" cy="320119"/>
            </a:xfrm>
            <a:custGeom>
              <a:avLst/>
              <a:gdLst/>
              <a:ahLst/>
              <a:cxnLst/>
              <a:rect l="0" t="0" r="0" b="0"/>
              <a:pathLst>
                <a:path w="101510" h="320119">
                  <a:moveTo>
                    <a:pt x="101509" y="34368"/>
                  </a:moveTo>
                  <a:lnTo>
                    <a:pt x="101509" y="34368"/>
                  </a:lnTo>
                  <a:lnTo>
                    <a:pt x="86582" y="7885"/>
                  </a:lnTo>
                  <a:lnTo>
                    <a:pt x="80309" y="808"/>
                  </a:lnTo>
                  <a:lnTo>
                    <a:pt x="77498" y="0"/>
                  </a:lnTo>
                  <a:lnTo>
                    <a:pt x="70612" y="984"/>
                  </a:lnTo>
                  <a:lnTo>
                    <a:pt x="45317" y="22360"/>
                  </a:lnTo>
                  <a:lnTo>
                    <a:pt x="21124" y="65617"/>
                  </a:lnTo>
                  <a:lnTo>
                    <a:pt x="9103" y="104231"/>
                  </a:lnTo>
                  <a:lnTo>
                    <a:pt x="1173" y="147263"/>
                  </a:lnTo>
                  <a:lnTo>
                    <a:pt x="0" y="192258"/>
                  </a:lnTo>
                  <a:lnTo>
                    <a:pt x="5594" y="232482"/>
                  </a:lnTo>
                  <a:lnTo>
                    <a:pt x="17252" y="267058"/>
                  </a:lnTo>
                  <a:lnTo>
                    <a:pt x="36545" y="294184"/>
                  </a:lnTo>
                  <a:lnTo>
                    <a:pt x="59230" y="308591"/>
                  </a:lnTo>
                  <a:lnTo>
                    <a:pt x="95159" y="32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35"/>
            <p:cNvSpPr/>
            <p:nvPr>
              <p:custDataLst>
                <p:tags r:id="rId163"/>
              </p:custDataLst>
            </p:nvPr>
          </p:nvSpPr>
          <p:spPr>
            <a:xfrm>
              <a:off x="5030965" y="2730500"/>
              <a:ext cx="17286" cy="107951"/>
            </a:xfrm>
            <a:custGeom>
              <a:avLst/>
              <a:gdLst/>
              <a:ahLst/>
              <a:cxnLst/>
              <a:rect l="0" t="0" r="0" b="0"/>
              <a:pathLst>
                <a:path w="17286" h="107951">
                  <a:moveTo>
                    <a:pt x="17285" y="0"/>
                  </a:moveTo>
                  <a:lnTo>
                    <a:pt x="17285" y="0"/>
                  </a:lnTo>
                  <a:lnTo>
                    <a:pt x="7172" y="3371"/>
                  </a:lnTo>
                  <a:lnTo>
                    <a:pt x="4193" y="7892"/>
                  </a:lnTo>
                  <a:lnTo>
                    <a:pt x="0" y="31815"/>
                  </a:lnTo>
                  <a:lnTo>
                    <a:pt x="169" y="64695"/>
                  </a:lnTo>
                  <a:lnTo>
                    <a:pt x="1093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36"/>
            <p:cNvSpPr/>
            <p:nvPr>
              <p:custDataLst>
                <p:tags r:id="rId164"/>
              </p:custDataLst>
            </p:nvPr>
          </p:nvSpPr>
          <p:spPr>
            <a:xfrm>
              <a:off x="5025498" y="2573515"/>
              <a:ext cx="16403" cy="10936"/>
            </a:xfrm>
            <a:custGeom>
              <a:avLst/>
              <a:gdLst/>
              <a:ahLst/>
              <a:cxnLst/>
              <a:rect l="0" t="0" r="0" b="0"/>
              <a:pathLst>
                <a:path w="16403" h="10936">
                  <a:moveTo>
                    <a:pt x="16402" y="10935"/>
                  </a:moveTo>
                  <a:lnTo>
                    <a:pt x="16402" y="10935"/>
                  </a:lnTo>
                  <a:lnTo>
                    <a:pt x="0" y="0"/>
                  </a:lnTo>
                  <a:lnTo>
                    <a:pt x="16402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37"/>
            <p:cNvSpPr/>
            <p:nvPr>
              <p:custDataLst>
                <p:tags r:id="rId165"/>
              </p:custDataLst>
            </p:nvPr>
          </p:nvSpPr>
          <p:spPr>
            <a:xfrm>
              <a:off x="5127429" y="2527300"/>
              <a:ext cx="87869" cy="431801"/>
            </a:xfrm>
            <a:custGeom>
              <a:avLst/>
              <a:gdLst/>
              <a:ahLst/>
              <a:cxnLst/>
              <a:rect l="0" t="0" r="0" b="0"/>
              <a:pathLst>
                <a:path w="87869" h="431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18754" y="33893"/>
                  </a:lnTo>
                  <a:lnTo>
                    <a:pt x="39136" y="70802"/>
                  </a:lnTo>
                  <a:lnTo>
                    <a:pt x="50497" y="94474"/>
                  </a:lnTo>
                  <a:lnTo>
                    <a:pt x="62305" y="120133"/>
                  </a:lnTo>
                  <a:lnTo>
                    <a:pt x="71589" y="147116"/>
                  </a:lnTo>
                  <a:lnTo>
                    <a:pt x="79188" y="174983"/>
                  </a:lnTo>
                  <a:lnTo>
                    <a:pt x="85666" y="203439"/>
                  </a:lnTo>
                  <a:lnTo>
                    <a:pt x="87868" y="232287"/>
                  </a:lnTo>
                  <a:lnTo>
                    <a:pt x="87218" y="261397"/>
                  </a:lnTo>
                  <a:lnTo>
                    <a:pt x="84669" y="290681"/>
                  </a:lnTo>
                  <a:lnTo>
                    <a:pt x="74312" y="338271"/>
                  </a:lnTo>
                  <a:lnTo>
                    <a:pt x="58889" y="376120"/>
                  </a:lnTo>
                  <a:lnTo>
                    <a:pt x="16071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92"/>
          <p:cNvGrpSpPr/>
          <p:nvPr/>
        </p:nvGrpSpPr>
        <p:grpSpPr>
          <a:xfrm>
            <a:off x="5577991" y="2774950"/>
            <a:ext cx="206860" cy="129489"/>
            <a:chOff x="5577991" y="2774950"/>
            <a:chExt cx="206860" cy="129489"/>
          </a:xfrm>
        </p:grpSpPr>
        <p:sp>
          <p:nvSpPr>
            <p:cNvPr id="77" name="SMARTInkShape-2238"/>
            <p:cNvSpPr/>
            <p:nvPr>
              <p:custDataLst>
                <p:tags r:id="rId157"/>
              </p:custDataLst>
            </p:nvPr>
          </p:nvSpPr>
          <p:spPr>
            <a:xfrm>
              <a:off x="5577991" y="2774950"/>
              <a:ext cx="168760" cy="12309"/>
            </a:xfrm>
            <a:custGeom>
              <a:avLst/>
              <a:gdLst/>
              <a:ahLst/>
              <a:cxnLst/>
              <a:rect l="0" t="0" r="0" b="0"/>
              <a:pathLst>
                <a:path w="168760" h="12309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43565" y="12308"/>
                  </a:lnTo>
                  <a:lnTo>
                    <a:pt x="88626" y="10702"/>
                  </a:lnTo>
                  <a:lnTo>
                    <a:pt x="132081" y="5758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39"/>
            <p:cNvSpPr/>
            <p:nvPr>
              <p:custDataLst>
                <p:tags r:id="rId158"/>
              </p:custDataLst>
            </p:nvPr>
          </p:nvSpPr>
          <p:spPr>
            <a:xfrm>
              <a:off x="5600700" y="2863850"/>
              <a:ext cx="184151" cy="40589"/>
            </a:xfrm>
            <a:custGeom>
              <a:avLst/>
              <a:gdLst/>
              <a:ahLst/>
              <a:cxnLst/>
              <a:rect l="0" t="0" r="0" b="0"/>
              <a:pathLst>
                <a:path w="184151" h="4058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5644" y="38657"/>
                  </a:lnTo>
                  <a:lnTo>
                    <a:pt x="10113" y="40588"/>
                  </a:lnTo>
                  <a:lnTo>
                    <a:pt x="36628" y="39935"/>
                  </a:lnTo>
                  <a:lnTo>
                    <a:pt x="84219" y="28323"/>
                  </a:lnTo>
                  <a:lnTo>
                    <a:pt x="126005" y="1654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93"/>
          <p:cNvGrpSpPr/>
          <p:nvPr/>
        </p:nvGrpSpPr>
        <p:grpSpPr>
          <a:xfrm>
            <a:off x="6170424" y="2351387"/>
            <a:ext cx="573277" cy="937031"/>
            <a:chOff x="6170424" y="2351387"/>
            <a:chExt cx="573277" cy="937031"/>
          </a:xfrm>
        </p:grpSpPr>
        <p:sp>
          <p:nvSpPr>
            <p:cNvPr id="80" name="SMARTInkShape-2240"/>
            <p:cNvSpPr/>
            <p:nvPr>
              <p:custDataLst>
                <p:tags r:id="rId151"/>
              </p:custDataLst>
            </p:nvPr>
          </p:nvSpPr>
          <p:spPr>
            <a:xfrm>
              <a:off x="6170424" y="3143250"/>
              <a:ext cx="14477" cy="6351"/>
            </a:xfrm>
            <a:custGeom>
              <a:avLst/>
              <a:gdLst/>
              <a:ahLst/>
              <a:cxnLst/>
              <a:rect l="0" t="0" r="0" b="0"/>
              <a:pathLst>
                <a:path w="14477" h="6351">
                  <a:moveTo>
                    <a:pt x="14476" y="6350"/>
                  </a:moveTo>
                  <a:lnTo>
                    <a:pt x="14476" y="6350"/>
                  </a:lnTo>
                  <a:lnTo>
                    <a:pt x="2543" y="1324"/>
                  </a:lnTo>
                  <a:lnTo>
                    <a:pt x="171" y="883"/>
                  </a:lnTo>
                  <a:lnTo>
                    <a:pt x="0" y="588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41"/>
            <p:cNvSpPr/>
            <p:nvPr>
              <p:custDataLst>
                <p:tags r:id="rId152"/>
              </p:custDataLst>
            </p:nvPr>
          </p:nvSpPr>
          <p:spPr>
            <a:xfrm>
              <a:off x="6257729" y="3194050"/>
              <a:ext cx="117672" cy="19051"/>
            </a:xfrm>
            <a:custGeom>
              <a:avLst/>
              <a:gdLst/>
              <a:ahLst/>
              <a:cxnLst/>
              <a:rect l="0" t="0" r="0" b="0"/>
              <a:pathLst>
                <a:path w="1176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6" y="15679"/>
                  </a:lnTo>
                  <a:lnTo>
                    <a:pt x="51371" y="9590"/>
                  </a:lnTo>
                  <a:lnTo>
                    <a:pt x="96092" y="1751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42"/>
            <p:cNvSpPr/>
            <p:nvPr>
              <p:custDataLst>
                <p:tags r:id="rId153"/>
              </p:custDataLst>
            </p:nvPr>
          </p:nvSpPr>
          <p:spPr>
            <a:xfrm>
              <a:off x="6300965" y="3270250"/>
              <a:ext cx="80786" cy="18168"/>
            </a:xfrm>
            <a:custGeom>
              <a:avLst/>
              <a:gdLst/>
              <a:ahLst/>
              <a:cxnLst/>
              <a:rect l="0" t="0" r="0" b="0"/>
              <a:pathLst>
                <a:path w="8078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42368" y="8167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43"/>
            <p:cNvSpPr/>
            <p:nvPr>
              <p:custDataLst>
                <p:tags r:id="rId154"/>
              </p:custDataLst>
            </p:nvPr>
          </p:nvSpPr>
          <p:spPr>
            <a:xfrm>
              <a:off x="6491662" y="3163445"/>
              <a:ext cx="116094" cy="117403"/>
            </a:xfrm>
            <a:custGeom>
              <a:avLst/>
              <a:gdLst/>
              <a:ahLst/>
              <a:cxnLst/>
              <a:rect l="0" t="0" r="0" b="0"/>
              <a:pathLst>
                <a:path w="116094" h="117403">
                  <a:moveTo>
                    <a:pt x="80588" y="11555"/>
                  </a:moveTo>
                  <a:lnTo>
                    <a:pt x="80588" y="11555"/>
                  </a:lnTo>
                  <a:lnTo>
                    <a:pt x="77217" y="11555"/>
                  </a:lnTo>
                  <a:lnTo>
                    <a:pt x="73680" y="9674"/>
                  </a:lnTo>
                  <a:lnTo>
                    <a:pt x="62290" y="2717"/>
                  </a:lnTo>
                  <a:lnTo>
                    <a:pt x="50550" y="0"/>
                  </a:lnTo>
                  <a:lnTo>
                    <a:pt x="40427" y="5008"/>
                  </a:lnTo>
                  <a:lnTo>
                    <a:pt x="16680" y="28842"/>
                  </a:lnTo>
                  <a:lnTo>
                    <a:pt x="4659" y="52503"/>
                  </a:lnTo>
                  <a:lnTo>
                    <a:pt x="0" y="77389"/>
                  </a:lnTo>
                  <a:lnTo>
                    <a:pt x="4554" y="92320"/>
                  </a:lnTo>
                  <a:lnTo>
                    <a:pt x="13634" y="104600"/>
                  </a:lnTo>
                  <a:lnTo>
                    <a:pt x="24725" y="112410"/>
                  </a:lnTo>
                  <a:lnTo>
                    <a:pt x="42869" y="117402"/>
                  </a:lnTo>
                  <a:lnTo>
                    <a:pt x="57238" y="112926"/>
                  </a:lnTo>
                  <a:lnTo>
                    <a:pt x="92830" y="92805"/>
                  </a:lnTo>
                  <a:lnTo>
                    <a:pt x="105549" y="78946"/>
                  </a:lnTo>
                  <a:lnTo>
                    <a:pt x="112849" y="63379"/>
                  </a:lnTo>
                  <a:lnTo>
                    <a:pt x="116093" y="47053"/>
                  </a:lnTo>
                  <a:lnTo>
                    <a:pt x="114842" y="39453"/>
                  </a:lnTo>
                  <a:lnTo>
                    <a:pt x="107806" y="25365"/>
                  </a:lnTo>
                  <a:lnTo>
                    <a:pt x="102966" y="20762"/>
                  </a:lnTo>
                  <a:lnTo>
                    <a:pt x="67888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44"/>
            <p:cNvSpPr/>
            <p:nvPr>
              <p:custDataLst>
                <p:tags r:id="rId155"/>
              </p:custDataLst>
            </p:nvPr>
          </p:nvSpPr>
          <p:spPr>
            <a:xfrm>
              <a:off x="6346342" y="2351387"/>
              <a:ext cx="112833" cy="128954"/>
            </a:xfrm>
            <a:custGeom>
              <a:avLst/>
              <a:gdLst/>
              <a:ahLst/>
              <a:cxnLst/>
              <a:rect l="0" t="0" r="0" b="0"/>
              <a:pathLst>
                <a:path w="112833" h="128954">
                  <a:moveTo>
                    <a:pt x="3658" y="36213"/>
                  </a:moveTo>
                  <a:lnTo>
                    <a:pt x="3658" y="36213"/>
                  </a:lnTo>
                  <a:lnTo>
                    <a:pt x="287" y="39584"/>
                  </a:lnTo>
                  <a:lnTo>
                    <a:pt x="0" y="41988"/>
                  </a:lnTo>
                  <a:lnTo>
                    <a:pt x="5263" y="81992"/>
                  </a:lnTo>
                  <a:lnTo>
                    <a:pt x="9070" y="108050"/>
                  </a:lnTo>
                  <a:lnTo>
                    <a:pt x="4459" y="128757"/>
                  </a:lnTo>
                  <a:lnTo>
                    <a:pt x="4192" y="128953"/>
                  </a:lnTo>
                  <a:lnTo>
                    <a:pt x="3895" y="127290"/>
                  </a:lnTo>
                  <a:lnTo>
                    <a:pt x="5570" y="102796"/>
                  </a:lnTo>
                  <a:lnTo>
                    <a:pt x="12502" y="64809"/>
                  </a:lnTo>
                  <a:lnTo>
                    <a:pt x="21370" y="28090"/>
                  </a:lnTo>
                  <a:lnTo>
                    <a:pt x="28229" y="15905"/>
                  </a:lnTo>
                  <a:lnTo>
                    <a:pt x="37862" y="7667"/>
                  </a:lnTo>
                  <a:lnTo>
                    <a:pt x="49904" y="2359"/>
                  </a:lnTo>
                  <a:lnTo>
                    <a:pt x="64664" y="0"/>
                  </a:lnTo>
                  <a:lnTo>
                    <a:pt x="78750" y="4596"/>
                  </a:lnTo>
                  <a:lnTo>
                    <a:pt x="91360" y="14400"/>
                  </a:lnTo>
                  <a:lnTo>
                    <a:pt x="101668" y="28164"/>
                  </a:lnTo>
                  <a:lnTo>
                    <a:pt x="112034" y="55152"/>
                  </a:lnTo>
                  <a:lnTo>
                    <a:pt x="112832" y="82120"/>
                  </a:lnTo>
                  <a:lnTo>
                    <a:pt x="105258" y="11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45"/>
            <p:cNvSpPr/>
            <p:nvPr>
              <p:custDataLst>
                <p:tags r:id="rId156"/>
              </p:custDataLst>
            </p:nvPr>
          </p:nvSpPr>
          <p:spPr>
            <a:xfrm>
              <a:off x="6221482" y="2527300"/>
              <a:ext cx="522219" cy="450851"/>
            </a:xfrm>
            <a:custGeom>
              <a:avLst/>
              <a:gdLst/>
              <a:ahLst/>
              <a:cxnLst/>
              <a:rect l="0" t="0" r="0" b="0"/>
              <a:pathLst>
                <a:path w="522219" h="450851">
                  <a:moveTo>
                    <a:pt x="388868" y="0"/>
                  </a:moveTo>
                  <a:lnTo>
                    <a:pt x="388868" y="0"/>
                  </a:lnTo>
                  <a:lnTo>
                    <a:pt x="383401" y="0"/>
                  </a:lnTo>
                  <a:lnTo>
                    <a:pt x="383106" y="706"/>
                  </a:lnTo>
                  <a:lnTo>
                    <a:pt x="382780" y="3371"/>
                  </a:lnTo>
                  <a:lnTo>
                    <a:pt x="376990" y="6908"/>
                  </a:lnTo>
                  <a:lnTo>
                    <a:pt x="339195" y="22782"/>
                  </a:lnTo>
                  <a:lnTo>
                    <a:pt x="304065" y="39206"/>
                  </a:lnTo>
                  <a:lnTo>
                    <a:pt x="261984" y="58889"/>
                  </a:lnTo>
                  <a:lnTo>
                    <a:pt x="230405" y="76738"/>
                  </a:lnTo>
                  <a:lnTo>
                    <a:pt x="195672" y="96429"/>
                  </a:lnTo>
                  <a:lnTo>
                    <a:pt x="159775" y="117646"/>
                  </a:lnTo>
                  <a:lnTo>
                    <a:pt x="125007" y="141187"/>
                  </a:lnTo>
                  <a:lnTo>
                    <a:pt x="79794" y="179244"/>
                  </a:lnTo>
                  <a:lnTo>
                    <a:pt x="71586" y="191612"/>
                  </a:lnTo>
                  <a:lnTo>
                    <a:pt x="72219" y="196886"/>
                  </a:lnTo>
                  <a:lnTo>
                    <a:pt x="75463" y="201813"/>
                  </a:lnTo>
                  <a:lnTo>
                    <a:pt x="80448" y="206508"/>
                  </a:lnTo>
                  <a:lnTo>
                    <a:pt x="119572" y="219820"/>
                  </a:lnTo>
                  <a:lnTo>
                    <a:pt x="158479" y="230545"/>
                  </a:lnTo>
                  <a:lnTo>
                    <a:pt x="200183" y="242729"/>
                  </a:lnTo>
                  <a:lnTo>
                    <a:pt x="213286" y="250402"/>
                  </a:lnTo>
                  <a:lnTo>
                    <a:pt x="219109" y="258516"/>
                  </a:lnTo>
                  <a:lnTo>
                    <a:pt x="217839" y="263360"/>
                  </a:lnTo>
                  <a:lnTo>
                    <a:pt x="208902" y="274388"/>
                  </a:lnTo>
                  <a:lnTo>
                    <a:pt x="169326" y="304489"/>
                  </a:lnTo>
                  <a:lnTo>
                    <a:pt x="128222" y="333479"/>
                  </a:lnTo>
                  <a:lnTo>
                    <a:pt x="81315" y="363706"/>
                  </a:lnTo>
                  <a:lnTo>
                    <a:pt x="37941" y="390849"/>
                  </a:lnTo>
                  <a:lnTo>
                    <a:pt x="4453" y="419660"/>
                  </a:lnTo>
                  <a:lnTo>
                    <a:pt x="1358" y="423707"/>
                  </a:lnTo>
                  <a:lnTo>
                    <a:pt x="0" y="427815"/>
                  </a:lnTo>
                  <a:lnTo>
                    <a:pt x="373" y="436144"/>
                  </a:lnTo>
                  <a:lnTo>
                    <a:pt x="4988" y="438929"/>
                  </a:lnTo>
                  <a:lnTo>
                    <a:pt x="48456" y="443399"/>
                  </a:lnTo>
                  <a:lnTo>
                    <a:pt x="85880" y="443305"/>
                  </a:lnTo>
                  <a:lnTo>
                    <a:pt x="110676" y="442292"/>
                  </a:lnTo>
                  <a:lnTo>
                    <a:pt x="137790" y="440912"/>
                  </a:lnTo>
                  <a:lnTo>
                    <a:pt x="167860" y="439286"/>
                  </a:lnTo>
                  <a:lnTo>
                    <a:pt x="199902" y="437496"/>
                  </a:lnTo>
                  <a:lnTo>
                    <a:pt x="233257" y="435597"/>
                  </a:lnTo>
                  <a:lnTo>
                    <a:pt x="266077" y="433626"/>
                  </a:lnTo>
                  <a:lnTo>
                    <a:pt x="298541" y="431606"/>
                  </a:lnTo>
                  <a:lnTo>
                    <a:pt x="330767" y="429554"/>
                  </a:lnTo>
                  <a:lnTo>
                    <a:pt x="360012" y="428186"/>
                  </a:lnTo>
                  <a:lnTo>
                    <a:pt x="387270" y="427274"/>
                  </a:lnTo>
                  <a:lnTo>
                    <a:pt x="413202" y="426666"/>
                  </a:lnTo>
                  <a:lnTo>
                    <a:pt x="455187" y="429753"/>
                  </a:lnTo>
                  <a:lnTo>
                    <a:pt x="497182" y="439425"/>
                  </a:lnTo>
                  <a:lnTo>
                    <a:pt x="522218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246"/>
          <p:cNvSpPr/>
          <p:nvPr>
            <p:custDataLst>
              <p:tags r:id="rId3"/>
            </p:custDataLst>
          </p:nvPr>
        </p:nvSpPr>
        <p:spPr>
          <a:xfrm>
            <a:off x="6206929" y="3225800"/>
            <a:ext cx="16072" cy="88901"/>
          </a:xfrm>
          <a:custGeom>
            <a:avLst/>
            <a:gdLst/>
            <a:ahLst/>
            <a:cxnLst/>
            <a:rect l="0" t="0" r="0" b="0"/>
            <a:pathLst>
              <a:path w="16072" h="88901">
                <a:moveTo>
                  <a:pt x="3371" y="0"/>
                </a:moveTo>
                <a:lnTo>
                  <a:pt x="3371" y="0"/>
                </a:lnTo>
                <a:lnTo>
                  <a:pt x="0" y="10113"/>
                </a:lnTo>
                <a:lnTo>
                  <a:pt x="1275" y="29886"/>
                </a:lnTo>
                <a:lnTo>
                  <a:pt x="14122" y="75154"/>
                </a:lnTo>
                <a:lnTo>
                  <a:pt x="16071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395"/>
          <p:cNvGrpSpPr/>
          <p:nvPr/>
        </p:nvGrpSpPr>
        <p:grpSpPr>
          <a:xfrm>
            <a:off x="6978727" y="2472259"/>
            <a:ext cx="526974" cy="563042"/>
            <a:chOff x="6978727" y="2472259"/>
            <a:chExt cx="526974" cy="563042"/>
          </a:xfrm>
        </p:grpSpPr>
        <p:sp>
          <p:nvSpPr>
            <p:cNvPr id="88" name="SMARTInkShape-2247"/>
            <p:cNvSpPr/>
            <p:nvPr>
              <p:custDataLst>
                <p:tags r:id="rId147"/>
              </p:custDataLst>
            </p:nvPr>
          </p:nvSpPr>
          <p:spPr>
            <a:xfrm>
              <a:off x="6978727" y="2472259"/>
              <a:ext cx="114803" cy="177819"/>
            </a:xfrm>
            <a:custGeom>
              <a:avLst/>
              <a:gdLst/>
              <a:ahLst/>
              <a:cxnLst/>
              <a:rect l="0" t="0" r="0" b="0"/>
              <a:pathLst>
                <a:path w="114803" h="177819">
                  <a:moveTo>
                    <a:pt x="6273" y="48691"/>
                  </a:moveTo>
                  <a:lnTo>
                    <a:pt x="6273" y="48691"/>
                  </a:lnTo>
                  <a:lnTo>
                    <a:pt x="0" y="48691"/>
                  </a:lnTo>
                  <a:lnTo>
                    <a:pt x="3300" y="87415"/>
                  </a:lnTo>
                  <a:lnTo>
                    <a:pt x="5686" y="126844"/>
                  </a:lnTo>
                  <a:lnTo>
                    <a:pt x="5516" y="172538"/>
                  </a:lnTo>
                  <a:lnTo>
                    <a:pt x="4357" y="175706"/>
                  </a:lnTo>
                  <a:lnTo>
                    <a:pt x="2879" y="177818"/>
                  </a:lnTo>
                  <a:lnTo>
                    <a:pt x="2599" y="177814"/>
                  </a:lnTo>
                  <a:lnTo>
                    <a:pt x="4170" y="174047"/>
                  </a:lnTo>
                  <a:lnTo>
                    <a:pt x="3992" y="129755"/>
                  </a:lnTo>
                  <a:lnTo>
                    <a:pt x="5598" y="85959"/>
                  </a:lnTo>
                  <a:lnTo>
                    <a:pt x="9444" y="43976"/>
                  </a:lnTo>
                  <a:lnTo>
                    <a:pt x="14973" y="25194"/>
                  </a:lnTo>
                  <a:lnTo>
                    <a:pt x="22134" y="12848"/>
                  </a:lnTo>
                  <a:lnTo>
                    <a:pt x="30020" y="5009"/>
                  </a:lnTo>
                  <a:lnTo>
                    <a:pt x="43874" y="1054"/>
                  </a:lnTo>
                  <a:lnTo>
                    <a:pt x="52507" y="0"/>
                  </a:lnTo>
                  <a:lnTo>
                    <a:pt x="69624" y="4473"/>
                  </a:lnTo>
                  <a:lnTo>
                    <a:pt x="78140" y="8629"/>
                  </a:lnTo>
                  <a:lnTo>
                    <a:pt x="100239" y="31333"/>
                  </a:lnTo>
                  <a:lnTo>
                    <a:pt x="113450" y="60403"/>
                  </a:lnTo>
                  <a:lnTo>
                    <a:pt x="114802" y="101830"/>
                  </a:lnTo>
                  <a:lnTo>
                    <a:pt x="112456" y="138341"/>
                  </a:lnTo>
                  <a:lnTo>
                    <a:pt x="107350" y="153100"/>
                  </a:lnTo>
                  <a:lnTo>
                    <a:pt x="101523" y="16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48"/>
            <p:cNvSpPr/>
            <p:nvPr>
              <p:custDataLst>
                <p:tags r:id="rId148"/>
              </p:custDataLst>
            </p:nvPr>
          </p:nvSpPr>
          <p:spPr>
            <a:xfrm>
              <a:off x="7185252" y="2692768"/>
              <a:ext cx="168049" cy="276103"/>
            </a:xfrm>
            <a:custGeom>
              <a:avLst/>
              <a:gdLst/>
              <a:ahLst/>
              <a:cxnLst/>
              <a:rect l="0" t="0" r="0" b="0"/>
              <a:pathLst>
                <a:path w="168049" h="276103">
                  <a:moveTo>
                    <a:pt x="148998" y="25032"/>
                  </a:moveTo>
                  <a:lnTo>
                    <a:pt x="148998" y="25032"/>
                  </a:lnTo>
                  <a:lnTo>
                    <a:pt x="148998" y="10105"/>
                  </a:lnTo>
                  <a:lnTo>
                    <a:pt x="147586" y="8025"/>
                  </a:lnTo>
                  <a:lnTo>
                    <a:pt x="142256" y="3833"/>
                  </a:lnTo>
                  <a:lnTo>
                    <a:pt x="135183" y="1499"/>
                  </a:lnTo>
                  <a:lnTo>
                    <a:pt x="115773" y="0"/>
                  </a:lnTo>
                  <a:lnTo>
                    <a:pt x="94390" y="6483"/>
                  </a:lnTo>
                  <a:lnTo>
                    <a:pt x="70180" y="24083"/>
                  </a:lnTo>
                  <a:lnTo>
                    <a:pt x="37421" y="66159"/>
                  </a:lnTo>
                  <a:lnTo>
                    <a:pt x="17160" y="107695"/>
                  </a:lnTo>
                  <a:lnTo>
                    <a:pt x="3317" y="153320"/>
                  </a:lnTo>
                  <a:lnTo>
                    <a:pt x="0" y="189416"/>
                  </a:lnTo>
                  <a:lnTo>
                    <a:pt x="4225" y="209099"/>
                  </a:lnTo>
                  <a:lnTo>
                    <a:pt x="17908" y="232676"/>
                  </a:lnTo>
                  <a:lnTo>
                    <a:pt x="38738" y="253067"/>
                  </a:lnTo>
                  <a:lnTo>
                    <a:pt x="69526" y="269143"/>
                  </a:lnTo>
                  <a:lnTo>
                    <a:pt x="102089" y="276102"/>
                  </a:lnTo>
                  <a:lnTo>
                    <a:pt x="130708" y="274793"/>
                  </a:lnTo>
                  <a:lnTo>
                    <a:pt x="168048" y="25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49"/>
            <p:cNvSpPr/>
            <p:nvPr>
              <p:custDataLst>
                <p:tags r:id="rId149"/>
              </p:custDataLst>
            </p:nvPr>
          </p:nvSpPr>
          <p:spPr>
            <a:xfrm>
              <a:off x="7486650" y="29464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2095" y="15580"/>
                  </a:lnTo>
                  <a:lnTo>
                    <a:pt x="4694" y="26680"/>
                  </a:lnTo>
                  <a:lnTo>
                    <a:pt x="9141" y="3937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50"/>
            <p:cNvSpPr/>
            <p:nvPr>
              <p:custDataLst>
                <p:tags r:id="rId150"/>
              </p:custDataLst>
            </p:nvPr>
          </p:nvSpPr>
          <p:spPr>
            <a:xfrm>
              <a:off x="7456144" y="2777642"/>
              <a:ext cx="47945" cy="46755"/>
            </a:xfrm>
            <a:custGeom>
              <a:avLst/>
              <a:gdLst/>
              <a:ahLst/>
              <a:cxnLst/>
              <a:rect l="0" t="0" r="0" b="0"/>
              <a:pathLst>
                <a:path w="47945" h="46755">
                  <a:moveTo>
                    <a:pt x="24156" y="3658"/>
                  </a:moveTo>
                  <a:lnTo>
                    <a:pt x="24156" y="3658"/>
                  </a:lnTo>
                  <a:lnTo>
                    <a:pt x="20785" y="287"/>
                  </a:lnTo>
                  <a:lnTo>
                    <a:pt x="19087" y="0"/>
                  </a:lnTo>
                  <a:lnTo>
                    <a:pt x="17249" y="514"/>
                  </a:lnTo>
                  <a:lnTo>
                    <a:pt x="9228" y="6408"/>
                  </a:lnTo>
                  <a:lnTo>
                    <a:pt x="2957" y="15683"/>
                  </a:lnTo>
                  <a:lnTo>
                    <a:pt x="0" y="27369"/>
                  </a:lnTo>
                  <a:lnTo>
                    <a:pt x="1190" y="33716"/>
                  </a:lnTo>
                  <a:lnTo>
                    <a:pt x="2496" y="36397"/>
                  </a:lnTo>
                  <a:lnTo>
                    <a:pt x="7709" y="41257"/>
                  </a:lnTo>
                  <a:lnTo>
                    <a:pt x="14729" y="45063"/>
                  </a:lnTo>
                  <a:lnTo>
                    <a:pt x="22553" y="46754"/>
                  </a:lnTo>
                  <a:lnTo>
                    <a:pt x="26616" y="45795"/>
                  </a:lnTo>
                  <a:lnTo>
                    <a:pt x="41391" y="35996"/>
                  </a:lnTo>
                  <a:lnTo>
                    <a:pt x="44112" y="33683"/>
                  </a:lnTo>
                  <a:lnTo>
                    <a:pt x="47137" y="27351"/>
                  </a:lnTo>
                  <a:lnTo>
                    <a:pt x="47944" y="23687"/>
                  </a:lnTo>
                  <a:lnTo>
                    <a:pt x="46958" y="15852"/>
                  </a:lnTo>
                  <a:lnTo>
                    <a:pt x="45707" y="11787"/>
                  </a:lnTo>
                  <a:lnTo>
                    <a:pt x="43462" y="9078"/>
                  </a:lnTo>
                  <a:lnTo>
                    <a:pt x="37204" y="6067"/>
                  </a:lnTo>
                  <a:lnTo>
                    <a:pt x="25748" y="4372"/>
                  </a:lnTo>
                  <a:lnTo>
                    <a:pt x="19455" y="5857"/>
                  </a:lnTo>
                  <a:lnTo>
                    <a:pt x="11456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96"/>
          <p:cNvGrpSpPr/>
          <p:nvPr/>
        </p:nvGrpSpPr>
        <p:grpSpPr>
          <a:xfrm>
            <a:off x="7863991" y="2401183"/>
            <a:ext cx="556110" cy="691014"/>
            <a:chOff x="7863991" y="2401183"/>
            <a:chExt cx="556110" cy="691014"/>
          </a:xfrm>
        </p:grpSpPr>
        <p:sp>
          <p:nvSpPr>
            <p:cNvPr id="93" name="SMARTInkShape-2251"/>
            <p:cNvSpPr/>
            <p:nvPr>
              <p:custDataLst>
                <p:tags r:id="rId142"/>
              </p:custDataLst>
            </p:nvPr>
          </p:nvSpPr>
          <p:spPr>
            <a:xfrm>
              <a:off x="7863991" y="29273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52"/>
            <p:cNvSpPr/>
            <p:nvPr>
              <p:custDataLst>
                <p:tags r:id="rId143"/>
              </p:custDataLst>
            </p:nvPr>
          </p:nvSpPr>
          <p:spPr>
            <a:xfrm>
              <a:off x="8001000" y="2734122"/>
              <a:ext cx="174791" cy="358075"/>
            </a:xfrm>
            <a:custGeom>
              <a:avLst/>
              <a:gdLst/>
              <a:ahLst/>
              <a:cxnLst/>
              <a:rect l="0" t="0" r="0" b="0"/>
              <a:pathLst>
                <a:path w="174791" h="358075">
                  <a:moveTo>
                    <a:pt x="0" y="123378"/>
                  </a:moveTo>
                  <a:lnTo>
                    <a:pt x="0" y="123378"/>
                  </a:lnTo>
                  <a:lnTo>
                    <a:pt x="3370" y="123378"/>
                  </a:lnTo>
                  <a:lnTo>
                    <a:pt x="4363" y="124083"/>
                  </a:lnTo>
                  <a:lnTo>
                    <a:pt x="5025" y="125259"/>
                  </a:lnTo>
                  <a:lnTo>
                    <a:pt x="17129" y="163471"/>
                  </a:lnTo>
                  <a:lnTo>
                    <a:pt x="23340" y="199855"/>
                  </a:lnTo>
                  <a:lnTo>
                    <a:pt x="28239" y="238466"/>
                  </a:lnTo>
                  <a:lnTo>
                    <a:pt x="25849" y="280166"/>
                  </a:lnTo>
                  <a:lnTo>
                    <a:pt x="20601" y="326896"/>
                  </a:lnTo>
                  <a:lnTo>
                    <a:pt x="17628" y="348309"/>
                  </a:lnTo>
                  <a:lnTo>
                    <a:pt x="15595" y="356697"/>
                  </a:lnTo>
                  <a:lnTo>
                    <a:pt x="16041" y="357946"/>
                  </a:lnTo>
                  <a:lnTo>
                    <a:pt x="17044" y="358074"/>
                  </a:lnTo>
                  <a:lnTo>
                    <a:pt x="18158" y="352571"/>
                  </a:lnTo>
                  <a:lnTo>
                    <a:pt x="18971" y="307170"/>
                  </a:lnTo>
                  <a:lnTo>
                    <a:pt x="19027" y="261796"/>
                  </a:lnTo>
                  <a:lnTo>
                    <a:pt x="19745" y="223703"/>
                  </a:lnTo>
                  <a:lnTo>
                    <a:pt x="22416" y="183254"/>
                  </a:lnTo>
                  <a:lnTo>
                    <a:pt x="27837" y="139876"/>
                  </a:lnTo>
                  <a:lnTo>
                    <a:pt x="34244" y="98255"/>
                  </a:lnTo>
                  <a:lnTo>
                    <a:pt x="43229" y="52434"/>
                  </a:lnTo>
                  <a:lnTo>
                    <a:pt x="53079" y="30229"/>
                  </a:lnTo>
                  <a:lnTo>
                    <a:pt x="66394" y="14715"/>
                  </a:lnTo>
                  <a:lnTo>
                    <a:pt x="73895" y="8603"/>
                  </a:lnTo>
                  <a:lnTo>
                    <a:pt x="91639" y="1811"/>
                  </a:lnTo>
                  <a:lnTo>
                    <a:pt x="101309" y="0"/>
                  </a:lnTo>
                  <a:lnTo>
                    <a:pt x="119580" y="3632"/>
                  </a:lnTo>
                  <a:lnTo>
                    <a:pt x="136402" y="13008"/>
                  </a:lnTo>
                  <a:lnTo>
                    <a:pt x="157067" y="34858"/>
                  </a:lnTo>
                  <a:lnTo>
                    <a:pt x="171029" y="63362"/>
                  </a:lnTo>
                  <a:lnTo>
                    <a:pt x="174790" y="83769"/>
                  </a:lnTo>
                  <a:lnTo>
                    <a:pt x="170817" y="104598"/>
                  </a:lnTo>
                  <a:lnTo>
                    <a:pt x="161291" y="124909"/>
                  </a:lnTo>
                  <a:lnTo>
                    <a:pt x="139355" y="151505"/>
                  </a:lnTo>
                  <a:lnTo>
                    <a:pt x="111533" y="170988"/>
                  </a:lnTo>
                  <a:lnTo>
                    <a:pt x="93785" y="176288"/>
                  </a:lnTo>
                  <a:lnTo>
                    <a:pt x="80252" y="174881"/>
                  </a:lnTo>
                  <a:lnTo>
                    <a:pt x="74668" y="172530"/>
                  </a:lnTo>
                  <a:lnTo>
                    <a:pt x="70945" y="169551"/>
                  </a:lnTo>
                  <a:lnTo>
                    <a:pt x="63500" y="15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53"/>
            <p:cNvSpPr/>
            <p:nvPr>
              <p:custDataLst>
                <p:tags r:id="rId144"/>
              </p:custDataLst>
            </p:nvPr>
          </p:nvSpPr>
          <p:spPr>
            <a:xfrm>
              <a:off x="8235950" y="25336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5069" y="3797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54"/>
            <p:cNvSpPr/>
            <p:nvPr>
              <p:custDataLst>
                <p:tags r:id="rId145"/>
              </p:custDataLst>
            </p:nvPr>
          </p:nvSpPr>
          <p:spPr>
            <a:xfrm>
              <a:off x="8223250" y="2401183"/>
              <a:ext cx="42763" cy="48359"/>
            </a:xfrm>
            <a:custGeom>
              <a:avLst/>
              <a:gdLst/>
              <a:ahLst/>
              <a:cxnLst/>
              <a:rect l="0" t="0" r="0" b="0"/>
              <a:pathLst>
                <a:path w="42763" h="48359">
                  <a:moveTo>
                    <a:pt x="38100" y="5467"/>
                  </a:moveTo>
                  <a:lnTo>
                    <a:pt x="38100" y="5467"/>
                  </a:lnTo>
                  <a:lnTo>
                    <a:pt x="32632" y="0"/>
                  </a:lnTo>
                  <a:lnTo>
                    <a:pt x="31632" y="411"/>
                  </a:lnTo>
                  <a:lnTo>
                    <a:pt x="28640" y="2749"/>
                  </a:lnTo>
                  <a:lnTo>
                    <a:pt x="15464" y="28368"/>
                  </a:lnTo>
                  <a:lnTo>
                    <a:pt x="13929" y="35871"/>
                  </a:lnTo>
                  <a:lnTo>
                    <a:pt x="15128" y="42028"/>
                  </a:lnTo>
                  <a:lnTo>
                    <a:pt x="18275" y="48358"/>
                  </a:lnTo>
                  <a:lnTo>
                    <a:pt x="28933" y="42713"/>
                  </a:lnTo>
                  <a:lnTo>
                    <a:pt x="38754" y="32104"/>
                  </a:lnTo>
                  <a:lnTo>
                    <a:pt x="41918" y="22244"/>
                  </a:lnTo>
                  <a:lnTo>
                    <a:pt x="42762" y="16652"/>
                  </a:lnTo>
                  <a:lnTo>
                    <a:pt x="41914" y="12924"/>
                  </a:lnTo>
                  <a:lnTo>
                    <a:pt x="39937" y="10438"/>
                  </a:lnTo>
                  <a:lnTo>
                    <a:pt x="37209" y="8781"/>
                  </a:lnTo>
                  <a:lnTo>
                    <a:pt x="26650" y="8822"/>
                  </a:lnTo>
                  <a:lnTo>
                    <a:pt x="10483" y="12811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55"/>
            <p:cNvSpPr/>
            <p:nvPr>
              <p:custDataLst>
                <p:tags r:id="rId146"/>
              </p:custDataLst>
            </p:nvPr>
          </p:nvSpPr>
          <p:spPr>
            <a:xfrm>
              <a:off x="8413749" y="2860191"/>
              <a:ext cx="6352" cy="3660"/>
            </a:xfrm>
            <a:custGeom>
              <a:avLst/>
              <a:gdLst/>
              <a:ahLst/>
              <a:cxnLst/>
              <a:rect l="0" t="0" r="0" b="0"/>
              <a:pathLst>
                <a:path w="6352" h="3660">
                  <a:moveTo>
                    <a:pt x="1" y="3659"/>
                  </a:moveTo>
                  <a:lnTo>
                    <a:pt x="1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635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97"/>
          <p:cNvGrpSpPr/>
          <p:nvPr/>
        </p:nvGrpSpPr>
        <p:grpSpPr>
          <a:xfrm>
            <a:off x="8670889" y="2343150"/>
            <a:ext cx="1102927" cy="668215"/>
            <a:chOff x="8670889" y="2343150"/>
            <a:chExt cx="1102927" cy="668215"/>
          </a:xfrm>
        </p:grpSpPr>
        <p:sp>
          <p:nvSpPr>
            <p:cNvPr id="99" name="SMARTInkShape-2256"/>
            <p:cNvSpPr/>
            <p:nvPr>
              <p:custDataLst>
                <p:tags r:id="rId133"/>
              </p:custDataLst>
            </p:nvPr>
          </p:nvSpPr>
          <p:spPr>
            <a:xfrm>
              <a:off x="8670889" y="2714419"/>
              <a:ext cx="92112" cy="187532"/>
            </a:xfrm>
            <a:custGeom>
              <a:avLst/>
              <a:gdLst/>
              <a:ahLst/>
              <a:cxnLst/>
              <a:rect l="0" t="0" r="0" b="0"/>
              <a:pathLst>
                <a:path w="92112" h="187532">
                  <a:moveTo>
                    <a:pt x="92111" y="22431"/>
                  </a:moveTo>
                  <a:lnTo>
                    <a:pt x="92111" y="22431"/>
                  </a:lnTo>
                  <a:lnTo>
                    <a:pt x="83273" y="8125"/>
                  </a:lnTo>
                  <a:lnTo>
                    <a:pt x="79245" y="5490"/>
                  </a:lnTo>
                  <a:lnTo>
                    <a:pt x="63736" y="0"/>
                  </a:lnTo>
                  <a:lnTo>
                    <a:pt x="55746" y="1408"/>
                  </a:lnTo>
                  <a:lnTo>
                    <a:pt x="47491" y="8149"/>
                  </a:lnTo>
                  <a:lnTo>
                    <a:pt x="21403" y="46604"/>
                  </a:lnTo>
                  <a:lnTo>
                    <a:pt x="5074" y="81099"/>
                  </a:lnTo>
                  <a:lnTo>
                    <a:pt x="0" y="116719"/>
                  </a:lnTo>
                  <a:lnTo>
                    <a:pt x="1313" y="136539"/>
                  </a:lnTo>
                  <a:lnTo>
                    <a:pt x="12762" y="163563"/>
                  </a:lnTo>
                  <a:lnTo>
                    <a:pt x="25564" y="175233"/>
                  </a:lnTo>
                  <a:lnTo>
                    <a:pt x="40662" y="182065"/>
                  </a:lnTo>
                  <a:lnTo>
                    <a:pt x="73061" y="18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57"/>
            <p:cNvSpPr/>
            <p:nvPr>
              <p:custDataLst>
                <p:tags r:id="rId134"/>
              </p:custDataLst>
            </p:nvPr>
          </p:nvSpPr>
          <p:spPr>
            <a:xfrm>
              <a:off x="8840605" y="2749550"/>
              <a:ext cx="17646" cy="139701"/>
            </a:xfrm>
            <a:custGeom>
              <a:avLst/>
              <a:gdLst/>
              <a:ahLst/>
              <a:cxnLst/>
              <a:rect l="0" t="0" r="0" b="0"/>
              <a:pathLst>
                <a:path w="17646" h="139701">
                  <a:moveTo>
                    <a:pt x="17645" y="0"/>
                  </a:moveTo>
                  <a:lnTo>
                    <a:pt x="17645" y="0"/>
                  </a:lnTo>
                  <a:lnTo>
                    <a:pt x="10903" y="3371"/>
                  </a:lnTo>
                  <a:lnTo>
                    <a:pt x="5712" y="8789"/>
                  </a:lnTo>
                  <a:lnTo>
                    <a:pt x="3339" y="12209"/>
                  </a:lnTo>
                  <a:lnTo>
                    <a:pt x="0" y="27136"/>
                  </a:lnTo>
                  <a:lnTo>
                    <a:pt x="3806" y="71194"/>
                  </a:lnTo>
                  <a:lnTo>
                    <a:pt x="9864" y="116463"/>
                  </a:lnTo>
                  <a:lnTo>
                    <a:pt x="17645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58"/>
            <p:cNvSpPr/>
            <p:nvPr>
              <p:custDataLst>
                <p:tags r:id="rId135"/>
              </p:custDataLst>
            </p:nvPr>
          </p:nvSpPr>
          <p:spPr>
            <a:xfrm>
              <a:off x="8902700" y="2819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2" y="10212"/>
                  </a:lnTo>
                  <a:lnTo>
                    <a:pt x="36871" y="27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59"/>
            <p:cNvSpPr/>
            <p:nvPr>
              <p:custDataLst>
                <p:tags r:id="rId136"/>
              </p:custDataLst>
            </p:nvPr>
          </p:nvSpPr>
          <p:spPr>
            <a:xfrm>
              <a:off x="9131632" y="2694059"/>
              <a:ext cx="129308" cy="317306"/>
            </a:xfrm>
            <a:custGeom>
              <a:avLst/>
              <a:gdLst/>
              <a:ahLst/>
              <a:cxnLst/>
              <a:rect l="0" t="0" r="0" b="0"/>
              <a:pathLst>
                <a:path w="129308" h="317306">
                  <a:moveTo>
                    <a:pt x="12368" y="80891"/>
                  </a:moveTo>
                  <a:lnTo>
                    <a:pt x="12368" y="80891"/>
                  </a:lnTo>
                  <a:lnTo>
                    <a:pt x="8997" y="87633"/>
                  </a:lnTo>
                  <a:lnTo>
                    <a:pt x="6279" y="135163"/>
                  </a:lnTo>
                  <a:lnTo>
                    <a:pt x="9466" y="177562"/>
                  </a:lnTo>
                  <a:lnTo>
                    <a:pt x="11508" y="222502"/>
                  </a:lnTo>
                  <a:lnTo>
                    <a:pt x="8743" y="263726"/>
                  </a:lnTo>
                  <a:lnTo>
                    <a:pt x="2192" y="306984"/>
                  </a:lnTo>
                  <a:lnTo>
                    <a:pt x="415" y="316980"/>
                  </a:lnTo>
                  <a:lnTo>
                    <a:pt x="166" y="317305"/>
                  </a:lnTo>
                  <a:lnTo>
                    <a:pt x="0" y="316817"/>
                  </a:lnTo>
                  <a:lnTo>
                    <a:pt x="3069" y="279298"/>
                  </a:lnTo>
                  <a:lnTo>
                    <a:pt x="8515" y="237829"/>
                  </a:lnTo>
                  <a:lnTo>
                    <a:pt x="12538" y="198619"/>
                  </a:lnTo>
                  <a:lnTo>
                    <a:pt x="17382" y="154381"/>
                  </a:lnTo>
                  <a:lnTo>
                    <a:pt x="24239" y="111201"/>
                  </a:lnTo>
                  <a:lnTo>
                    <a:pt x="35753" y="72255"/>
                  </a:lnTo>
                  <a:lnTo>
                    <a:pt x="54340" y="28002"/>
                  </a:lnTo>
                  <a:lnTo>
                    <a:pt x="69890" y="829"/>
                  </a:lnTo>
                  <a:lnTo>
                    <a:pt x="73999" y="0"/>
                  </a:lnTo>
                  <a:lnTo>
                    <a:pt x="84210" y="4723"/>
                  </a:lnTo>
                  <a:lnTo>
                    <a:pt x="101858" y="22653"/>
                  </a:lnTo>
                  <a:lnTo>
                    <a:pt x="120492" y="52581"/>
                  </a:lnTo>
                  <a:lnTo>
                    <a:pt x="129307" y="84890"/>
                  </a:lnTo>
                  <a:lnTo>
                    <a:pt x="125724" y="104305"/>
                  </a:lnTo>
                  <a:lnTo>
                    <a:pt x="116371" y="121636"/>
                  </a:lnTo>
                  <a:lnTo>
                    <a:pt x="102807" y="136394"/>
                  </a:lnTo>
                  <a:lnTo>
                    <a:pt x="75932" y="149861"/>
                  </a:lnTo>
                  <a:lnTo>
                    <a:pt x="25068" y="157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60"/>
            <p:cNvSpPr/>
            <p:nvPr>
              <p:custDataLst>
                <p:tags r:id="rId137"/>
              </p:custDataLst>
            </p:nvPr>
          </p:nvSpPr>
          <p:spPr>
            <a:xfrm>
              <a:off x="9337191" y="2674494"/>
              <a:ext cx="51981" cy="195707"/>
            </a:xfrm>
            <a:custGeom>
              <a:avLst/>
              <a:gdLst/>
              <a:ahLst/>
              <a:cxnLst/>
              <a:rect l="0" t="0" r="0" b="0"/>
              <a:pathLst>
                <a:path w="51981" h="19570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7"/>
                  </a:lnTo>
                  <a:lnTo>
                    <a:pt x="515" y="4648"/>
                  </a:lnTo>
                  <a:lnTo>
                    <a:pt x="1562" y="2718"/>
                  </a:lnTo>
                  <a:lnTo>
                    <a:pt x="3672" y="1431"/>
                  </a:lnTo>
                  <a:lnTo>
                    <a:pt x="9780" y="0"/>
                  </a:lnTo>
                  <a:lnTo>
                    <a:pt x="13384" y="1030"/>
                  </a:lnTo>
                  <a:lnTo>
                    <a:pt x="21152" y="5937"/>
                  </a:lnTo>
                  <a:lnTo>
                    <a:pt x="43714" y="47235"/>
                  </a:lnTo>
                  <a:lnTo>
                    <a:pt x="49413" y="58625"/>
                  </a:lnTo>
                  <a:lnTo>
                    <a:pt x="51980" y="86333"/>
                  </a:lnTo>
                  <a:lnTo>
                    <a:pt x="45493" y="128022"/>
                  </a:lnTo>
                  <a:lnTo>
                    <a:pt x="32751" y="160835"/>
                  </a:lnTo>
                  <a:lnTo>
                    <a:pt x="17452" y="182786"/>
                  </a:lnTo>
                  <a:lnTo>
                    <a:pt x="3659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61"/>
            <p:cNvSpPr/>
            <p:nvPr>
              <p:custDataLst>
                <p:tags r:id="rId138"/>
              </p:custDataLst>
            </p:nvPr>
          </p:nvSpPr>
          <p:spPr>
            <a:xfrm>
              <a:off x="9385300" y="2471981"/>
              <a:ext cx="94946" cy="99770"/>
            </a:xfrm>
            <a:custGeom>
              <a:avLst/>
              <a:gdLst/>
              <a:ahLst/>
              <a:cxnLst/>
              <a:rect l="0" t="0" r="0" b="0"/>
              <a:pathLst>
                <a:path w="94946" h="99770">
                  <a:moveTo>
                    <a:pt x="0" y="29919"/>
                  </a:moveTo>
                  <a:lnTo>
                    <a:pt x="0" y="29919"/>
                  </a:lnTo>
                  <a:lnTo>
                    <a:pt x="3370" y="33290"/>
                  </a:lnTo>
                  <a:lnTo>
                    <a:pt x="11740" y="77601"/>
                  </a:lnTo>
                  <a:lnTo>
                    <a:pt x="7148" y="97172"/>
                  </a:lnTo>
                  <a:lnTo>
                    <a:pt x="9958" y="92257"/>
                  </a:lnTo>
                  <a:lnTo>
                    <a:pt x="22678" y="49810"/>
                  </a:lnTo>
                  <a:lnTo>
                    <a:pt x="42335" y="11018"/>
                  </a:lnTo>
                  <a:lnTo>
                    <a:pt x="49625" y="4350"/>
                  </a:lnTo>
                  <a:lnTo>
                    <a:pt x="59451" y="916"/>
                  </a:lnTo>
                  <a:lnTo>
                    <a:pt x="65033" y="0"/>
                  </a:lnTo>
                  <a:lnTo>
                    <a:pt x="69461" y="801"/>
                  </a:lnTo>
                  <a:lnTo>
                    <a:pt x="76262" y="5453"/>
                  </a:lnTo>
                  <a:lnTo>
                    <a:pt x="87429" y="16006"/>
                  </a:lnTo>
                  <a:lnTo>
                    <a:pt x="91773" y="27734"/>
                  </a:lnTo>
                  <a:lnTo>
                    <a:pt x="94945" y="70972"/>
                  </a:lnTo>
                  <a:lnTo>
                    <a:pt x="94408" y="81326"/>
                  </a:lnTo>
                  <a:lnTo>
                    <a:pt x="88900" y="99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62"/>
            <p:cNvSpPr/>
            <p:nvPr>
              <p:custDataLst>
                <p:tags r:id="rId139"/>
              </p:custDataLst>
            </p:nvPr>
          </p:nvSpPr>
          <p:spPr>
            <a:xfrm>
              <a:off x="9575800" y="25209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32638" y="1881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63"/>
            <p:cNvSpPr/>
            <p:nvPr>
              <p:custDataLst>
                <p:tags r:id="rId140"/>
              </p:custDataLst>
            </p:nvPr>
          </p:nvSpPr>
          <p:spPr>
            <a:xfrm>
              <a:off x="9722658" y="2463800"/>
              <a:ext cx="11893" cy="82551"/>
            </a:xfrm>
            <a:custGeom>
              <a:avLst/>
              <a:gdLst/>
              <a:ahLst/>
              <a:cxnLst/>
              <a:rect l="0" t="0" r="0" b="0"/>
              <a:pathLst>
                <a:path w="11893" h="82551">
                  <a:moveTo>
                    <a:pt x="11892" y="0"/>
                  </a:moveTo>
                  <a:lnTo>
                    <a:pt x="11892" y="0"/>
                  </a:lnTo>
                  <a:lnTo>
                    <a:pt x="5150" y="3371"/>
                  </a:lnTo>
                  <a:lnTo>
                    <a:pt x="3165" y="5775"/>
                  </a:lnTo>
                  <a:lnTo>
                    <a:pt x="957" y="12209"/>
                  </a:lnTo>
                  <a:lnTo>
                    <a:pt x="0" y="55507"/>
                  </a:lnTo>
                  <a:lnTo>
                    <a:pt x="554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64"/>
            <p:cNvSpPr/>
            <p:nvPr>
              <p:custDataLst>
                <p:tags r:id="rId141"/>
              </p:custDataLst>
            </p:nvPr>
          </p:nvSpPr>
          <p:spPr>
            <a:xfrm>
              <a:off x="9741782" y="2343150"/>
              <a:ext cx="32034" cy="46534"/>
            </a:xfrm>
            <a:custGeom>
              <a:avLst/>
              <a:gdLst/>
              <a:ahLst/>
              <a:cxnLst/>
              <a:rect l="0" t="0" r="0" b="0"/>
              <a:pathLst>
                <a:path w="32034" h="46534">
                  <a:moveTo>
                    <a:pt x="5468" y="12700"/>
                  </a:moveTo>
                  <a:lnTo>
                    <a:pt x="5468" y="12700"/>
                  </a:lnTo>
                  <a:lnTo>
                    <a:pt x="5467" y="6428"/>
                  </a:lnTo>
                  <a:lnTo>
                    <a:pt x="5467" y="9744"/>
                  </a:lnTo>
                  <a:lnTo>
                    <a:pt x="3587" y="13268"/>
                  </a:lnTo>
                  <a:lnTo>
                    <a:pt x="2097" y="15195"/>
                  </a:lnTo>
                  <a:lnTo>
                    <a:pt x="442" y="21099"/>
                  </a:lnTo>
                  <a:lnTo>
                    <a:pt x="0" y="24650"/>
                  </a:lnTo>
                  <a:lnTo>
                    <a:pt x="2750" y="36388"/>
                  </a:lnTo>
                  <a:lnTo>
                    <a:pt x="8023" y="42749"/>
                  </a:lnTo>
                  <a:lnTo>
                    <a:pt x="11404" y="45432"/>
                  </a:lnTo>
                  <a:lnTo>
                    <a:pt x="14364" y="46516"/>
                  </a:lnTo>
                  <a:lnTo>
                    <a:pt x="17043" y="46533"/>
                  </a:lnTo>
                  <a:lnTo>
                    <a:pt x="19535" y="45839"/>
                  </a:lnTo>
                  <a:lnTo>
                    <a:pt x="29783" y="38119"/>
                  </a:lnTo>
                  <a:lnTo>
                    <a:pt x="31556" y="34585"/>
                  </a:lnTo>
                  <a:lnTo>
                    <a:pt x="32033" y="30818"/>
                  </a:lnTo>
                  <a:lnTo>
                    <a:pt x="31645" y="26895"/>
                  </a:lnTo>
                  <a:lnTo>
                    <a:pt x="18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98"/>
          <p:cNvGrpSpPr/>
          <p:nvPr/>
        </p:nvGrpSpPr>
        <p:grpSpPr>
          <a:xfrm>
            <a:off x="2952750" y="4181279"/>
            <a:ext cx="165101" cy="130372"/>
            <a:chOff x="2952750" y="4181279"/>
            <a:chExt cx="165101" cy="130372"/>
          </a:xfrm>
        </p:grpSpPr>
        <p:sp>
          <p:nvSpPr>
            <p:cNvPr id="109" name="SMARTInkShape-2265"/>
            <p:cNvSpPr/>
            <p:nvPr>
              <p:custDataLst>
                <p:tags r:id="rId131"/>
              </p:custDataLst>
            </p:nvPr>
          </p:nvSpPr>
          <p:spPr>
            <a:xfrm>
              <a:off x="2965450" y="4181279"/>
              <a:ext cx="152401" cy="16072"/>
            </a:xfrm>
            <a:custGeom>
              <a:avLst/>
              <a:gdLst/>
              <a:ahLst/>
              <a:cxnLst/>
              <a:rect l="0" t="0" r="0" b="0"/>
              <a:pathLst>
                <a:path w="152401" h="16072">
                  <a:moveTo>
                    <a:pt x="0" y="3371"/>
                  </a:moveTo>
                  <a:lnTo>
                    <a:pt x="0" y="3371"/>
                  </a:lnTo>
                  <a:lnTo>
                    <a:pt x="6481" y="2665"/>
                  </a:lnTo>
                  <a:lnTo>
                    <a:pt x="15580" y="0"/>
                  </a:lnTo>
                  <a:lnTo>
                    <a:pt x="60526" y="2439"/>
                  </a:lnTo>
                  <a:lnTo>
                    <a:pt x="105246" y="6558"/>
                  </a:lnTo>
                  <a:lnTo>
                    <a:pt x="15240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66"/>
            <p:cNvSpPr/>
            <p:nvPr>
              <p:custDataLst>
                <p:tags r:id="rId132"/>
              </p:custDataLst>
            </p:nvPr>
          </p:nvSpPr>
          <p:spPr>
            <a:xfrm>
              <a:off x="2952750" y="431165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89082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99"/>
          <p:cNvGrpSpPr/>
          <p:nvPr/>
        </p:nvGrpSpPr>
        <p:grpSpPr>
          <a:xfrm>
            <a:off x="3454014" y="3892344"/>
            <a:ext cx="873012" cy="586526"/>
            <a:chOff x="3454014" y="3892344"/>
            <a:chExt cx="873012" cy="586526"/>
          </a:xfrm>
        </p:grpSpPr>
        <p:sp>
          <p:nvSpPr>
            <p:cNvPr id="112" name="SMARTInkShape-2267"/>
            <p:cNvSpPr/>
            <p:nvPr>
              <p:custDataLst>
                <p:tags r:id="rId125"/>
              </p:custDataLst>
            </p:nvPr>
          </p:nvSpPr>
          <p:spPr>
            <a:xfrm>
              <a:off x="3454014" y="4071571"/>
              <a:ext cx="114687" cy="309930"/>
            </a:xfrm>
            <a:custGeom>
              <a:avLst/>
              <a:gdLst/>
              <a:ahLst/>
              <a:cxnLst/>
              <a:rect l="0" t="0" r="0" b="0"/>
              <a:pathLst>
                <a:path w="114687" h="309930">
                  <a:moveTo>
                    <a:pt x="114686" y="17829"/>
                  </a:moveTo>
                  <a:lnTo>
                    <a:pt x="114686" y="17829"/>
                  </a:lnTo>
                  <a:lnTo>
                    <a:pt x="114686" y="2902"/>
                  </a:lnTo>
                  <a:lnTo>
                    <a:pt x="113980" y="1528"/>
                  </a:lnTo>
                  <a:lnTo>
                    <a:pt x="112804" y="611"/>
                  </a:lnTo>
                  <a:lnTo>
                    <a:pt x="111315" y="0"/>
                  </a:lnTo>
                  <a:lnTo>
                    <a:pt x="105897" y="1203"/>
                  </a:lnTo>
                  <a:lnTo>
                    <a:pt x="91150" y="9610"/>
                  </a:lnTo>
                  <a:lnTo>
                    <a:pt x="76709" y="22643"/>
                  </a:lnTo>
                  <a:lnTo>
                    <a:pt x="52712" y="59158"/>
                  </a:lnTo>
                  <a:lnTo>
                    <a:pt x="36107" y="91936"/>
                  </a:lnTo>
                  <a:lnTo>
                    <a:pt x="23082" y="127671"/>
                  </a:lnTo>
                  <a:lnTo>
                    <a:pt x="12590" y="165425"/>
                  </a:lnTo>
                  <a:lnTo>
                    <a:pt x="3223" y="205724"/>
                  </a:lnTo>
                  <a:lnTo>
                    <a:pt x="0" y="239626"/>
                  </a:lnTo>
                  <a:lnTo>
                    <a:pt x="2331" y="267394"/>
                  </a:lnTo>
                  <a:lnTo>
                    <a:pt x="10423" y="289143"/>
                  </a:lnTo>
                  <a:lnTo>
                    <a:pt x="16249" y="296072"/>
                  </a:lnTo>
                  <a:lnTo>
                    <a:pt x="44836" y="309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68"/>
            <p:cNvSpPr/>
            <p:nvPr>
              <p:custDataLst>
                <p:tags r:id="rId126"/>
              </p:custDataLst>
            </p:nvPr>
          </p:nvSpPr>
          <p:spPr>
            <a:xfrm>
              <a:off x="3657600" y="4118662"/>
              <a:ext cx="6328" cy="218389"/>
            </a:xfrm>
            <a:custGeom>
              <a:avLst/>
              <a:gdLst/>
              <a:ahLst/>
              <a:cxnLst/>
              <a:rect l="0" t="0" r="0" b="0"/>
              <a:pathLst>
                <a:path w="6328" h="2183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1" y="1931"/>
                  </a:lnTo>
                  <a:lnTo>
                    <a:pt x="3371" y="0"/>
                  </a:lnTo>
                  <a:lnTo>
                    <a:pt x="4364" y="124"/>
                  </a:lnTo>
                  <a:lnTo>
                    <a:pt x="5026" y="1618"/>
                  </a:lnTo>
                  <a:lnTo>
                    <a:pt x="6176" y="39716"/>
                  </a:lnTo>
                  <a:lnTo>
                    <a:pt x="6298" y="84387"/>
                  </a:lnTo>
                  <a:lnTo>
                    <a:pt x="6327" y="119321"/>
                  </a:lnTo>
                  <a:lnTo>
                    <a:pt x="4458" y="152251"/>
                  </a:lnTo>
                  <a:lnTo>
                    <a:pt x="1321" y="191030"/>
                  </a:lnTo>
                  <a:lnTo>
                    <a:pt x="0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69"/>
            <p:cNvSpPr/>
            <p:nvPr>
              <p:custDataLst>
                <p:tags r:id="rId127"/>
              </p:custDataLst>
            </p:nvPr>
          </p:nvSpPr>
          <p:spPr>
            <a:xfrm>
              <a:off x="3740150" y="42354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21675" y="397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70"/>
            <p:cNvSpPr/>
            <p:nvPr>
              <p:custDataLst>
                <p:tags r:id="rId128"/>
              </p:custDataLst>
            </p:nvPr>
          </p:nvSpPr>
          <p:spPr>
            <a:xfrm>
              <a:off x="3917950" y="4081085"/>
              <a:ext cx="145425" cy="397785"/>
            </a:xfrm>
            <a:custGeom>
              <a:avLst/>
              <a:gdLst/>
              <a:ahLst/>
              <a:cxnLst/>
              <a:rect l="0" t="0" r="0" b="0"/>
              <a:pathLst>
                <a:path w="145425" h="397785">
                  <a:moveTo>
                    <a:pt x="57150" y="116265"/>
                  </a:moveTo>
                  <a:lnTo>
                    <a:pt x="57150" y="116265"/>
                  </a:lnTo>
                  <a:lnTo>
                    <a:pt x="48312" y="140684"/>
                  </a:lnTo>
                  <a:lnTo>
                    <a:pt x="45213" y="183491"/>
                  </a:lnTo>
                  <a:lnTo>
                    <a:pt x="44676" y="229395"/>
                  </a:lnTo>
                  <a:lnTo>
                    <a:pt x="44550" y="264618"/>
                  </a:lnTo>
                  <a:lnTo>
                    <a:pt x="42613" y="299557"/>
                  </a:lnTo>
                  <a:lnTo>
                    <a:pt x="39400" y="332489"/>
                  </a:lnTo>
                  <a:lnTo>
                    <a:pt x="33625" y="372007"/>
                  </a:lnTo>
                  <a:lnTo>
                    <a:pt x="26622" y="397784"/>
                  </a:lnTo>
                  <a:lnTo>
                    <a:pt x="25943" y="392609"/>
                  </a:lnTo>
                  <a:lnTo>
                    <a:pt x="28878" y="346064"/>
                  </a:lnTo>
                  <a:lnTo>
                    <a:pt x="30473" y="299536"/>
                  </a:lnTo>
                  <a:lnTo>
                    <a:pt x="30899" y="272312"/>
                  </a:lnTo>
                  <a:lnTo>
                    <a:pt x="31888" y="241463"/>
                  </a:lnTo>
                  <a:lnTo>
                    <a:pt x="33253" y="208197"/>
                  </a:lnTo>
                  <a:lnTo>
                    <a:pt x="34869" y="173320"/>
                  </a:lnTo>
                  <a:lnTo>
                    <a:pt x="37357" y="143013"/>
                  </a:lnTo>
                  <a:lnTo>
                    <a:pt x="40427" y="115752"/>
                  </a:lnTo>
                  <a:lnTo>
                    <a:pt x="48306" y="70176"/>
                  </a:lnTo>
                  <a:lnTo>
                    <a:pt x="63937" y="26801"/>
                  </a:lnTo>
                  <a:lnTo>
                    <a:pt x="73337" y="10416"/>
                  </a:lnTo>
                  <a:lnTo>
                    <a:pt x="78525" y="5483"/>
                  </a:lnTo>
                  <a:lnTo>
                    <a:pt x="89933" y="0"/>
                  </a:lnTo>
                  <a:lnTo>
                    <a:pt x="96644" y="655"/>
                  </a:lnTo>
                  <a:lnTo>
                    <a:pt x="111627" y="7027"/>
                  </a:lnTo>
                  <a:lnTo>
                    <a:pt x="125812" y="22559"/>
                  </a:lnTo>
                  <a:lnTo>
                    <a:pt x="137761" y="44279"/>
                  </a:lnTo>
                  <a:lnTo>
                    <a:pt x="145424" y="70395"/>
                  </a:lnTo>
                  <a:lnTo>
                    <a:pt x="143590" y="116236"/>
                  </a:lnTo>
                  <a:lnTo>
                    <a:pt x="123998" y="158825"/>
                  </a:lnTo>
                  <a:lnTo>
                    <a:pt x="92478" y="198255"/>
                  </a:lnTo>
                  <a:lnTo>
                    <a:pt x="56328" y="226636"/>
                  </a:lnTo>
                  <a:lnTo>
                    <a:pt x="25549" y="238337"/>
                  </a:lnTo>
                  <a:lnTo>
                    <a:pt x="18443" y="237158"/>
                  </a:lnTo>
                  <a:lnTo>
                    <a:pt x="13001" y="233549"/>
                  </a:lnTo>
                  <a:lnTo>
                    <a:pt x="0" y="21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71"/>
            <p:cNvSpPr/>
            <p:nvPr>
              <p:custDataLst>
                <p:tags r:id="rId129"/>
              </p:custDataLst>
            </p:nvPr>
          </p:nvSpPr>
          <p:spPr>
            <a:xfrm>
              <a:off x="4089400" y="4052183"/>
              <a:ext cx="109040" cy="272168"/>
            </a:xfrm>
            <a:custGeom>
              <a:avLst/>
              <a:gdLst/>
              <a:ahLst/>
              <a:cxnLst/>
              <a:rect l="0" t="0" r="0" b="0"/>
              <a:pathLst>
                <a:path w="109040" h="272168">
                  <a:moveTo>
                    <a:pt x="88900" y="5467"/>
                  </a:moveTo>
                  <a:lnTo>
                    <a:pt x="88900" y="5467"/>
                  </a:lnTo>
                  <a:lnTo>
                    <a:pt x="83433" y="0"/>
                  </a:lnTo>
                  <a:lnTo>
                    <a:pt x="83138" y="411"/>
                  </a:lnTo>
                  <a:lnTo>
                    <a:pt x="82812" y="2749"/>
                  </a:lnTo>
                  <a:lnTo>
                    <a:pt x="96399" y="40265"/>
                  </a:lnTo>
                  <a:lnTo>
                    <a:pt x="103522" y="70321"/>
                  </a:lnTo>
                  <a:lnTo>
                    <a:pt x="109039" y="107198"/>
                  </a:lnTo>
                  <a:lnTo>
                    <a:pt x="104436" y="147107"/>
                  </a:lnTo>
                  <a:lnTo>
                    <a:pt x="90160" y="186246"/>
                  </a:lnTo>
                  <a:lnTo>
                    <a:pt x="51800" y="233225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72"/>
            <p:cNvSpPr/>
            <p:nvPr>
              <p:custDataLst>
                <p:tags r:id="rId130"/>
              </p:custDataLst>
            </p:nvPr>
          </p:nvSpPr>
          <p:spPr>
            <a:xfrm>
              <a:off x="4212742" y="3892344"/>
              <a:ext cx="114284" cy="133557"/>
            </a:xfrm>
            <a:custGeom>
              <a:avLst/>
              <a:gdLst/>
              <a:ahLst/>
              <a:cxnLst/>
              <a:rect l="0" t="0" r="0" b="0"/>
              <a:pathLst>
                <a:path w="114284" h="133557">
                  <a:moveTo>
                    <a:pt x="3658" y="31956"/>
                  </a:moveTo>
                  <a:lnTo>
                    <a:pt x="3658" y="31956"/>
                  </a:lnTo>
                  <a:lnTo>
                    <a:pt x="287" y="28585"/>
                  </a:lnTo>
                  <a:lnTo>
                    <a:pt x="0" y="27592"/>
                  </a:lnTo>
                  <a:lnTo>
                    <a:pt x="514" y="26930"/>
                  </a:lnTo>
                  <a:lnTo>
                    <a:pt x="1562" y="26489"/>
                  </a:lnTo>
                  <a:lnTo>
                    <a:pt x="2966" y="26900"/>
                  </a:lnTo>
                  <a:lnTo>
                    <a:pt x="6407" y="29238"/>
                  </a:lnTo>
                  <a:lnTo>
                    <a:pt x="8408" y="36393"/>
                  </a:lnTo>
                  <a:lnTo>
                    <a:pt x="15707" y="82210"/>
                  </a:lnTo>
                  <a:lnTo>
                    <a:pt x="16068" y="86041"/>
                  </a:lnTo>
                  <a:lnTo>
                    <a:pt x="16871" y="85652"/>
                  </a:lnTo>
                  <a:lnTo>
                    <a:pt x="22076" y="76245"/>
                  </a:lnTo>
                  <a:lnTo>
                    <a:pt x="40115" y="36029"/>
                  </a:lnTo>
                  <a:lnTo>
                    <a:pt x="61032" y="8772"/>
                  </a:lnTo>
                  <a:lnTo>
                    <a:pt x="70550" y="956"/>
                  </a:lnTo>
                  <a:lnTo>
                    <a:pt x="75769" y="0"/>
                  </a:lnTo>
                  <a:lnTo>
                    <a:pt x="87213" y="2702"/>
                  </a:lnTo>
                  <a:lnTo>
                    <a:pt x="105556" y="12156"/>
                  </a:lnTo>
                  <a:lnTo>
                    <a:pt x="109690" y="18756"/>
                  </a:lnTo>
                  <a:lnTo>
                    <a:pt x="114283" y="37379"/>
                  </a:lnTo>
                  <a:lnTo>
                    <a:pt x="112163" y="83827"/>
                  </a:lnTo>
                  <a:lnTo>
                    <a:pt x="105258" y="133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00"/>
          <p:cNvGrpSpPr/>
          <p:nvPr/>
        </p:nvGrpSpPr>
        <p:grpSpPr>
          <a:xfrm>
            <a:off x="4546600" y="3838091"/>
            <a:ext cx="2952751" cy="676751"/>
            <a:chOff x="4546600" y="3838091"/>
            <a:chExt cx="2952751" cy="676751"/>
          </a:xfrm>
        </p:grpSpPr>
        <p:sp>
          <p:nvSpPr>
            <p:cNvPr id="119" name="SMARTInkShape-2273"/>
            <p:cNvSpPr/>
            <p:nvPr>
              <p:custDataLst>
                <p:tags r:id="rId106"/>
              </p:custDataLst>
            </p:nvPr>
          </p:nvSpPr>
          <p:spPr>
            <a:xfrm>
              <a:off x="4546600" y="4192483"/>
              <a:ext cx="139701" cy="23918"/>
            </a:xfrm>
            <a:custGeom>
              <a:avLst/>
              <a:gdLst/>
              <a:ahLst/>
              <a:cxnLst/>
              <a:rect l="0" t="0" r="0" b="0"/>
              <a:pathLst>
                <a:path w="139701" h="23918">
                  <a:moveTo>
                    <a:pt x="0" y="23917"/>
                  </a:moveTo>
                  <a:lnTo>
                    <a:pt x="0" y="23917"/>
                  </a:lnTo>
                  <a:lnTo>
                    <a:pt x="10139" y="23211"/>
                  </a:lnTo>
                  <a:lnTo>
                    <a:pt x="55775" y="6026"/>
                  </a:lnTo>
                  <a:lnTo>
                    <a:pt x="99212" y="0"/>
                  </a:lnTo>
                  <a:lnTo>
                    <a:pt x="139700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74"/>
            <p:cNvSpPr/>
            <p:nvPr>
              <p:custDataLst>
                <p:tags r:id="rId107"/>
              </p:custDataLst>
            </p:nvPr>
          </p:nvSpPr>
          <p:spPr>
            <a:xfrm>
              <a:off x="4610134" y="4114800"/>
              <a:ext cx="6317" cy="146051"/>
            </a:xfrm>
            <a:custGeom>
              <a:avLst/>
              <a:gdLst/>
              <a:ahLst/>
              <a:cxnLst/>
              <a:rect l="0" t="0" r="0" b="0"/>
              <a:pathLst>
                <a:path w="6317" h="146051">
                  <a:moveTo>
                    <a:pt x="6316" y="0"/>
                  </a:moveTo>
                  <a:lnTo>
                    <a:pt x="6316" y="0"/>
                  </a:lnTo>
                  <a:lnTo>
                    <a:pt x="849" y="0"/>
                  </a:lnTo>
                  <a:lnTo>
                    <a:pt x="0" y="45189"/>
                  </a:lnTo>
                  <a:lnTo>
                    <a:pt x="1857" y="82769"/>
                  </a:lnTo>
                  <a:lnTo>
                    <a:pt x="5435" y="126651"/>
                  </a:lnTo>
                  <a:lnTo>
                    <a:pt x="631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75"/>
            <p:cNvSpPr/>
            <p:nvPr>
              <p:custDataLst>
                <p:tags r:id="rId108"/>
              </p:custDataLst>
            </p:nvPr>
          </p:nvSpPr>
          <p:spPr>
            <a:xfrm>
              <a:off x="4979829" y="3929994"/>
              <a:ext cx="151073" cy="186476"/>
            </a:xfrm>
            <a:custGeom>
              <a:avLst/>
              <a:gdLst/>
              <a:ahLst/>
              <a:cxnLst/>
              <a:rect l="0" t="0" r="0" b="0"/>
              <a:pathLst>
                <a:path w="151073" h="186476">
                  <a:moveTo>
                    <a:pt x="17621" y="38756"/>
                  </a:moveTo>
                  <a:lnTo>
                    <a:pt x="17621" y="38756"/>
                  </a:lnTo>
                  <a:lnTo>
                    <a:pt x="17621" y="35385"/>
                  </a:lnTo>
                  <a:lnTo>
                    <a:pt x="19502" y="31849"/>
                  </a:lnTo>
                  <a:lnTo>
                    <a:pt x="20992" y="29918"/>
                  </a:lnTo>
                  <a:lnTo>
                    <a:pt x="21985" y="29336"/>
                  </a:lnTo>
                  <a:lnTo>
                    <a:pt x="22647" y="29654"/>
                  </a:lnTo>
                  <a:lnTo>
                    <a:pt x="23088" y="30571"/>
                  </a:lnTo>
                  <a:lnTo>
                    <a:pt x="21973" y="60412"/>
                  </a:lnTo>
                  <a:lnTo>
                    <a:pt x="18910" y="98560"/>
                  </a:lnTo>
                  <a:lnTo>
                    <a:pt x="14241" y="137379"/>
                  </a:lnTo>
                  <a:lnTo>
                    <a:pt x="714" y="184135"/>
                  </a:lnTo>
                  <a:lnTo>
                    <a:pt x="0" y="186475"/>
                  </a:lnTo>
                  <a:lnTo>
                    <a:pt x="7534" y="148650"/>
                  </a:lnTo>
                  <a:lnTo>
                    <a:pt x="20277" y="103538"/>
                  </a:lnTo>
                  <a:lnTo>
                    <a:pt x="33383" y="70135"/>
                  </a:lnTo>
                  <a:lnTo>
                    <a:pt x="49320" y="40002"/>
                  </a:lnTo>
                  <a:lnTo>
                    <a:pt x="68163" y="19554"/>
                  </a:lnTo>
                  <a:lnTo>
                    <a:pt x="95234" y="2884"/>
                  </a:lnTo>
                  <a:lnTo>
                    <a:pt x="112558" y="0"/>
                  </a:lnTo>
                  <a:lnTo>
                    <a:pt x="121129" y="218"/>
                  </a:lnTo>
                  <a:lnTo>
                    <a:pt x="128255" y="3186"/>
                  </a:lnTo>
                  <a:lnTo>
                    <a:pt x="139934" y="14011"/>
                  </a:lnTo>
                  <a:lnTo>
                    <a:pt x="151072" y="42713"/>
                  </a:lnTo>
                  <a:lnTo>
                    <a:pt x="151017" y="89632"/>
                  </a:lnTo>
                  <a:lnTo>
                    <a:pt x="144621" y="13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76"/>
            <p:cNvSpPr/>
            <p:nvPr>
              <p:custDataLst>
                <p:tags r:id="rId109"/>
              </p:custDataLst>
            </p:nvPr>
          </p:nvSpPr>
          <p:spPr>
            <a:xfrm>
              <a:off x="5172279" y="4090869"/>
              <a:ext cx="187122" cy="229497"/>
            </a:xfrm>
            <a:custGeom>
              <a:avLst/>
              <a:gdLst/>
              <a:ahLst/>
              <a:cxnLst/>
              <a:rect l="0" t="0" r="0" b="0"/>
              <a:pathLst>
                <a:path w="187122" h="229497">
                  <a:moveTo>
                    <a:pt x="187121" y="11231"/>
                  </a:moveTo>
                  <a:lnTo>
                    <a:pt x="187121" y="11231"/>
                  </a:lnTo>
                  <a:lnTo>
                    <a:pt x="183750" y="7860"/>
                  </a:lnTo>
                  <a:lnTo>
                    <a:pt x="161787" y="1106"/>
                  </a:lnTo>
                  <a:lnTo>
                    <a:pt x="141279" y="0"/>
                  </a:lnTo>
                  <a:lnTo>
                    <a:pt x="101578" y="7470"/>
                  </a:lnTo>
                  <a:lnTo>
                    <a:pt x="78546" y="16615"/>
                  </a:lnTo>
                  <a:lnTo>
                    <a:pt x="46452" y="42303"/>
                  </a:lnTo>
                  <a:lnTo>
                    <a:pt x="20166" y="77823"/>
                  </a:lnTo>
                  <a:lnTo>
                    <a:pt x="4225" y="122762"/>
                  </a:lnTo>
                  <a:lnTo>
                    <a:pt x="0" y="152758"/>
                  </a:lnTo>
                  <a:lnTo>
                    <a:pt x="3767" y="178789"/>
                  </a:lnTo>
                  <a:lnTo>
                    <a:pt x="13203" y="200707"/>
                  </a:lnTo>
                  <a:lnTo>
                    <a:pt x="26804" y="217504"/>
                  </a:lnTo>
                  <a:lnTo>
                    <a:pt x="46019" y="226380"/>
                  </a:lnTo>
                  <a:lnTo>
                    <a:pt x="80637" y="229496"/>
                  </a:lnTo>
                  <a:lnTo>
                    <a:pt x="117271" y="22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77"/>
            <p:cNvSpPr/>
            <p:nvPr>
              <p:custDataLst>
                <p:tags r:id="rId110"/>
              </p:custDataLst>
            </p:nvPr>
          </p:nvSpPr>
          <p:spPr>
            <a:xfrm>
              <a:off x="5435600" y="4314342"/>
              <a:ext cx="15061" cy="149709"/>
            </a:xfrm>
            <a:custGeom>
              <a:avLst/>
              <a:gdLst/>
              <a:ahLst/>
              <a:cxnLst/>
              <a:rect l="0" t="0" r="0" b="0"/>
              <a:pathLst>
                <a:path w="15061" h="1497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11933" y="6489"/>
                  </a:lnTo>
                  <a:lnTo>
                    <a:pt x="14305" y="9779"/>
                  </a:lnTo>
                  <a:lnTo>
                    <a:pt x="15060" y="22841"/>
                  </a:lnTo>
                  <a:lnTo>
                    <a:pt x="13010" y="65764"/>
                  </a:lnTo>
                  <a:lnTo>
                    <a:pt x="9370" y="112844"/>
                  </a:lnTo>
                  <a:lnTo>
                    <a:pt x="63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78"/>
            <p:cNvSpPr/>
            <p:nvPr>
              <p:custDataLst>
                <p:tags r:id="rId111"/>
              </p:custDataLst>
            </p:nvPr>
          </p:nvSpPr>
          <p:spPr>
            <a:xfrm>
              <a:off x="5638800" y="4298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79"/>
            <p:cNvSpPr/>
            <p:nvPr>
              <p:custDataLst>
                <p:tags r:id="rId112"/>
              </p:custDataLst>
            </p:nvPr>
          </p:nvSpPr>
          <p:spPr>
            <a:xfrm>
              <a:off x="5810258" y="4181222"/>
              <a:ext cx="129600" cy="333620"/>
            </a:xfrm>
            <a:custGeom>
              <a:avLst/>
              <a:gdLst/>
              <a:ahLst/>
              <a:cxnLst/>
              <a:rect l="0" t="0" r="0" b="0"/>
              <a:pathLst>
                <a:path w="129600" h="333620">
                  <a:moveTo>
                    <a:pt x="19042" y="66928"/>
                  </a:moveTo>
                  <a:lnTo>
                    <a:pt x="19042" y="66928"/>
                  </a:lnTo>
                  <a:lnTo>
                    <a:pt x="19042" y="105210"/>
                  </a:lnTo>
                  <a:lnTo>
                    <a:pt x="18337" y="144279"/>
                  </a:lnTo>
                  <a:lnTo>
                    <a:pt x="14678" y="191290"/>
                  </a:lnTo>
                  <a:lnTo>
                    <a:pt x="13575" y="224271"/>
                  </a:lnTo>
                  <a:lnTo>
                    <a:pt x="9582" y="271200"/>
                  </a:lnTo>
                  <a:lnTo>
                    <a:pt x="2619" y="318344"/>
                  </a:lnTo>
                  <a:lnTo>
                    <a:pt x="511" y="333614"/>
                  </a:lnTo>
                  <a:lnTo>
                    <a:pt x="338" y="333619"/>
                  </a:lnTo>
                  <a:lnTo>
                    <a:pt x="37" y="287801"/>
                  </a:lnTo>
                  <a:lnTo>
                    <a:pt x="12" y="245527"/>
                  </a:lnTo>
                  <a:lnTo>
                    <a:pt x="5" y="218449"/>
                  </a:lnTo>
                  <a:lnTo>
                    <a:pt x="0" y="189109"/>
                  </a:lnTo>
                  <a:lnTo>
                    <a:pt x="2114" y="161787"/>
                  </a:lnTo>
                  <a:lnTo>
                    <a:pt x="5640" y="135812"/>
                  </a:lnTo>
                  <a:lnTo>
                    <a:pt x="15908" y="90488"/>
                  </a:lnTo>
                  <a:lnTo>
                    <a:pt x="36850" y="46549"/>
                  </a:lnTo>
                  <a:lnTo>
                    <a:pt x="57480" y="20202"/>
                  </a:lnTo>
                  <a:lnTo>
                    <a:pt x="73050" y="8296"/>
                  </a:lnTo>
                  <a:lnTo>
                    <a:pt x="89377" y="2064"/>
                  </a:lnTo>
                  <a:lnTo>
                    <a:pt x="103924" y="0"/>
                  </a:lnTo>
                  <a:lnTo>
                    <a:pt x="112741" y="1434"/>
                  </a:lnTo>
                  <a:lnTo>
                    <a:pt x="116081" y="4921"/>
                  </a:lnTo>
                  <a:lnTo>
                    <a:pt x="124150" y="24018"/>
                  </a:lnTo>
                  <a:lnTo>
                    <a:pt x="129599" y="52411"/>
                  </a:lnTo>
                  <a:lnTo>
                    <a:pt x="125961" y="86615"/>
                  </a:lnTo>
                  <a:lnTo>
                    <a:pt x="117362" y="108604"/>
                  </a:lnTo>
                  <a:lnTo>
                    <a:pt x="102721" y="126373"/>
                  </a:lnTo>
                  <a:lnTo>
                    <a:pt x="85866" y="139208"/>
                  </a:lnTo>
                  <a:lnTo>
                    <a:pt x="71319" y="144914"/>
                  </a:lnTo>
                  <a:lnTo>
                    <a:pt x="65182" y="145024"/>
                  </a:lnTo>
                  <a:lnTo>
                    <a:pt x="44442" y="136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80"/>
            <p:cNvSpPr/>
            <p:nvPr>
              <p:custDataLst>
                <p:tags r:id="rId113"/>
              </p:custDataLst>
            </p:nvPr>
          </p:nvSpPr>
          <p:spPr>
            <a:xfrm>
              <a:off x="7443083" y="4216400"/>
              <a:ext cx="43568" cy="190501"/>
            </a:xfrm>
            <a:custGeom>
              <a:avLst/>
              <a:gdLst/>
              <a:ahLst/>
              <a:cxnLst/>
              <a:rect l="0" t="0" r="0" b="0"/>
              <a:pathLst>
                <a:path w="43568" h="190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0" y="20226"/>
                  </a:lnTo>
                  <a:lnTo>
                    <a:pt x="2749" y="63143"/>
                  </a:lnTo>
                  <a:lnTo>
                    <a:pt x="8033" y="109334"/>
                  </a:lnTo>
                  <a:lnTo>
                    <a:pt x="20808" y="150928"/>
                  </a:lnTo>
                  <a:lnTo>
                    <a:pt x="4356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81"/>
            <p:cNvSpPr/>
            <p:nvPr>
              <p:custDataLst>
                <p:tags r:id="rId114"/>
              </p:custDataLst>
            </p:nvPr>
          </p:nvSpPr>
          <p:spPr>
            <a:xfrm>
              <a:off x="7391400" y="42989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27789" y="13452"/>
                  </a:lnTo>
                  <a:lnTo>
                    <a:pt x="70165" y="338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82"/>
            <p:cNvSpPr/>
            <p:nvPr>
              <p:custDataLst>
                <p:tags r:id="rId115"/>
              </p:custDataLst>
            </p:nvPr>
          </p:nvSpPr>
          <p:spPr>
            <a:xfrm>
              <a:off x="7303262" y="3838091"/>
              <a:ext cx="11939" cy="149710"/>
            </a:xfrm>
            <a:custGeom>
              <a:avLst/>
              <a:gdLst/>
              <a:ahLst/>
              <a:cxnLst/>
              <a:rect l="0" t="0" r="0" b="0"/>
              <a:pathLst>
                <a:path w="11939" h="149710">
                  <a:moveTo>
                    <a:pt x="11938" y="3659"/>
                  </a:moveTo>
                  <a:lnTo>
                    <a:pt x="11938" y="3659"/>
                  </a:lnTo>
                  <a:lnTo>
                    <a:pt x="11938" y="288"/>
                  </a:lnTo>
                  <a:lnTo>
                    <a:pt x="11232" y="0"/>
                  </a:lnTo>
                  <a:lnTo>
                    <a:pt x="8567" y="1563"/>
                  </a:lnTo>
                  <a:lnTo>
                    <a:pt x="3099" y="19893"/>
                  </a:lnTo>
                  <a:lnTo>
                    <a:pt x="0" y="62761"/>
                  </a:lnTo>
                  <a:lnTo>
                    <a:pt x="169" y="99487"/>
                  </a:lnTo>
                  <a:lnTo>
                    <a:pt x="5588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83"/>
            <p:cNvSpPr/>
            <p:nvPr>
              <p:custDataLst>
                <p:tags r:id="rId116"/>
              </p:custDataLst>
            </p:nvPr>
          </p:nvSpPr>
          <p:spPr>
            <a:xfrm>
              <a:off x="7178191" y="3906288"/>
              <a:ext cx="60810" cy="18013"/>
            </a:xfrm>
            <a:custGeom>
              <a:avLst/>
              <a:gdLst/>
              <a:ahLst/>
              <a:cxnLst/>
              <a:rect l="0" t="0" r="0" b="0"/>
              <a:pathLst>
                <a:path w="60810" h="18013">
                  <a:moveTo>
                    <a:pt x="3659" y="18012"/>
                  </a:moveTo>
                  <a:lnTo>
                    <a:pt x="3659" y="18012"/>
                  </a:lnTo>
                  <a:lnTo>
                    <a:pt x="288" y="11270"/>
                  </a:lnTo>
                  <a:lnTo>
                    <a:pt x="0" y="9284"/>
                  </a:lnTo>
                  <a:lnTo>
                    <a:pt x="514" y="7960"/>
                  </a:lnTo>
                  <a:lnTo>
                    <a:pt x="8315" y="1297"/>
                  </a:lnTo>
                  <a:lnTo>
                    <a:pt x="12313" y="0"/>
                  </a:lnTo>
                  <a:lnTo>
                    <a:pt x="60809" y="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84"/>
            <p:cNvSpPr/>
            <p:nvPr>
              <p:custDataLst>
                <p:tags r:id="rId117"/>
              </p:custDataLst>
            </p:nvPr>
          </p:nvSpPr>
          <p:spPr>
            <a:xfrm>
              <a:off x="6997700" y="3876458"/>
              <a:ext cx="81283" cy="107535"/>
            </a:xfrm>
            <a:custGeom>
              <a:avLst/>
              <a:gdLst/>
              <a:ahLst/>
              <a:cxnLst/>
              <a:rect l="0" t="0" r="0" b="0"/>
              <a:pathLst>
                <a:path w="81283" h="107535">
                  <a:moveTo>
                    <a:pt x="0" y="54192"/>
                  </a:moveTo>
                  <a:lnTo>
                    <a:pt x="0" y="54192"/>
                  </a:lnTo>
                  <a:lnTo>
                    <a:pt x="705" y="40394"/>
                  </a:lnTo>
                  <a:lnTo>
                    <a:pt x="3370" y="34419"/>
                  </a:lnTo>
                  <a:lnTo>
                    <a:pt x="5069" y="32543"/>
                  </a:lnTo>
                  <a:lnTo>
                    <a:pt x="8838" y="30459"/>
                  </a:lnTo>
                  <a:lnTo>
                    <a:pt x="9420" y="32020"/>
                  </a:lnTo>
                  <a:lnTo>
                    <a:pt x="6511" y="79083"/>
                  </a:lnTo>
                  <a:lnTo>
                    <a:pt x="897" y="107534"/>
                  </a:lnTo>
                  <a:lnTo>
                    <a:pt x="598" y="107392"/>
                  </a:lnTo>
                  <a:lnTo>
                    <a:pt x="266" y="103472"/>
                  </a:lnTo>
                  <a:lnTo>
                    <a:pt x="12233" y="56971"/>
                  </a:lnTo>
                  <a:lnTo>
                    <a:pt x="28548" y="20587"/>
                  </a:lnTo>
                  <a:lnTo>
                    <a:pt x="39499" y="8447"/>
                  </a:lnTo>
                  <a:lnTo>
                    <a:pt x="51422" y="2111"/>
                  </a:lnTo>
                  <a:lnTo>
                    <a:pt x="63071" y="0"/>
                  </a:lnTo>
                  <a:lnTo>
                    <a:pt x="72952" y="1414"/>
                  </a:lnTo>
                  <a:lnTo>
                    <a:pt x="76151" y="4896"/>
                  </a:lnTo>
                  <a:lnTo>
                    <a:pt x="79705" y="16290"/>
                  </a:lnTo>
                  <a:lnTo>
                    <a:pt x="81282" y="45895"/>
                  </a:lnTo>
                  <a:lnTo>
                    <a:pt x="76200" y="9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85"/>
            <p:cNvSpPr/>
            <p:nvPr>
              <p:custDataLst>
                <p:tags r:id="rId118"/>
              </p:custDataLst>
            </p:nvPr>
          </p:nvSpPr>
          <p:spPr>
            <a:xfrm>
              <a:off x="6946900" y="4101133"/>
              <a:ext cx="60873" cy="197818"/>
            </a:xfrm>
            <a:custGeom>
              <a:avLst/>
              <a:gdLst/>
              <a:ahLst/>
              <a:cxnLst/>
              <a:rect l="0" t="0" r="0" b="0"/>
              <a:pathLst>
                <a:path w="60873" h="197818">
                  <a:moveTo>
                    <a:pt x="25400" y="7317"/>
                  </a:moveTo>
                  <a:lnTo>
                    <a:pt x="25400" y="7317"/>
                  </a:lnTo>
                  <a:lnTo>
                    <a:pt x="28770" y="575"/>
                  </a:lnTo>
                  <a:lnTo>
                    <a:pt x="31880" y="0"/>
                  </a:lnTo>
                  <a:lnTo>
                    <a:pt x="40980" y="3124"/>
                  </a:lnTo>
                  <a:lnTo>
                    <a:pt x="50198" y="14861"/>
                  </a:lnTo>
                  <a:lnTo>
                    <a:pt x="54632" y="22929"/>
                  </a:lnTo>
                  <a:lnTo>
                    <a:pt x="60872" y="64624"/>
                  </a:lnTo>
                  <a:lnTo>
                    <a:pt x="55980" y="110453"/>
                  </a:lnTo>
                  <a:lnTo>
                    <a:pt x="38850" y="151941"/>
                  </a:lnTo>
                  <a:lnTo>
                    <a:pt x="0" y="19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86"/>
            <p:cNvSpPr/>
            <p:nvPr>
              <p:custDataLst>
                <p:tags r:id="rId119"/>
              </p:custDataLst>
            </p:nvPr>
          </p:nvSpPr>
          <p:spPr>
            <a:xfrm>
              <a:off x="6751344" y="4119299"/>
              <a:ext cx="151205" cy="329951"/>
            </a:xfrm>
            <a:custGeom>
              <a:avLst/>
              <a:gdLst/>
              <a:ahLst/>
              <a:cxnLst/>
              <a:rect l="0" t="0" r="0" b="0"/>
              <a:pathLst>
                <a:path w="151205" h="329951">
                  <a:moveTo>
                    <a:pt x="11406" y="84401"/>
                  </a:moveTo>
                  <a:lnTo>
                    <a:pt x="11406" y="84401"/>
                  </a:lnTo>
                  <a:lnTo>
                    <a:pt x="8035" y="84401"/>
                  </a:lnTo>
                  <a:lnTo>
                    <a:pt x="7042" y="86518"/>
                  </a:lnTo>
                  <a:lnTo>
                    <a:pt x="5230" y="128444"/>
                  </a:lnTo>
                  <a:lnTo>
                    <a:pt x="5107" y="167928"/>
                  </a:lnTo>
                  <a:lnTo>
                    <a:pt x="5071" y="215061"/>
                  </a:lnTo>
                  <a:lnTo>
                    <a:pt x="5062" y="248070"/>
                  </a:lnTo>
                  <a:lnTo>
                    <a:pt x="1686" y="291645"/>
                  </a:lnTo>
                  <a:lnTo>
                    <a:pt x="0" y="326265"/>
                  </a:lnTo>
                  <a:lnTo>
                    <a:pt x="980" y="328899"/>
                  </a:lnTo>
                  <a:lnTo>
                    <a:pt x="2338" y="329950"/>
                  </a:lnTo>
                  <a:lnTo>
                    <a:pt x="3950" y="328533"/>
                  </a:lnTo>
                  <a:lnTo>
                    <a:pt x="7622" y="321315"/>
                  </a:lnTo>
                  <a:lnTo>
                    <a:pt x="16434" y="274217"/>
                  </a:lnTo>
                  <a:lnTo>
                    <a:pt x="23283" y="228266"/>
                  </a:lnTo>
                  <a:lnTo>
                    <a:pt x="27791" y="199361"/>
                  </a:lnTo>
                  <a:lnTo>
                    <a:pt x="32912" y="167391"/>
                  </a:lnTo>
                  <a:lnTo>
                    <a:pt x="38444" y="133377"/>
                  </a:lnTo>
                  <a:lnTo>
                    <a:pt x="44247" y="104352"/>
                  </a:lnTo>
                  <a:lnTo>
                    <a:pt x="50234" y="78652"/>
                  </a:lnTo>
                  <a:lnTo>
                    <a:pt x="62529" y="38101"/>
                  </a:lnTo>
                  <a:lnTo>
                    <a:pt x="75049" y="15375"/>
                  </a:lnTo>
                  <a:lnTo>
                    <a:pt x="87669" y="4334"/>
                  </a:lnTo>
                  <a:lnTo>
                    <a:pt x="93999" y="1389"/>
                  </a:lnTo>
                  <a:lnTo>
                    <a:pt x="106675" y="0"/>
                  </a:lnTo>
                  <a:lnTo>
                    <a:pt x="113018" y="617"/>
                  </a:lnTo>
                  <a:lnTo>
                    <a:pt x="125711" y="10709"/>
                  </a:lnTo>
                  <a:lnTo>
                    <a:pt x="137703" y="28366"/>
                  </a:lnTo>
                  <a:lnTo>
                    <a:pt x="147736" y="52676"/>
                  </a:lnTo>
                  <a:lnTo>
                    <a:pt x="151204" y="97500"/>
                  </a:lnTo>
                  <a:lnTo>
                    <a:pt x="137652" y="139788"/>
                  </a:lnTo>
                  <a:lnTo>
                    <a:pt x="121607" y="160523"/>
                  </a:lnTo>
                  <a:lnTo>
                    <a:pt x="102717" y="175383"/>
                  </a:lnTo>
                  <a:lnTo>
                    <a:pt x="82563" y="184339"/>
                  </a:lnTo>
                  <a:lnTo>
                    <a:pt x="74366" y="184893"/>
                  </a:lnTo>
                  <a:lnTo>
                    <a:pt x="67490" y="183145"/>
                  </a:lnTo>
                  <a:lnTo>
                    <a:pt x="49506" y="17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87"/>
            <p:cNvSpPr/>
            <p:nvPr>
              <p:custDataLst>
                <p:tags r:id="rId120"/>
              </p:custDataLst>
            </p:nvPr>
          </p:nvSpPr>
          <p:spPr>
            <a:xfrm>
              <a:off x="6581579" y="4222750"/>
              <a:ext cx="92272" cy="6351"/>
            </a:xfrm>
            <a:custGeom>
              <a:avLst/>
              <a:gdLst/>
              <a:ahLst/>
              <a:cxnLst/>
              <a:rect l="0" t="0" r="0" b="0"/>
              <a:pathLst>
                <a:path w="922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4645" y="883"/>
                  </a:lnTo>
                  <a:lnTo>
                    <a:pt x="48000" y="77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88"/>
            <p:cNvSpPr/>
            <p:nvPr>
              <p:custDataLst>
                <p:tags r:id="rId121"/>
              </p:custDataLst>
            </p:nvPr>
          </p:nvSpPr>
          <p:spPr>
            <a:xfrm>
              <a:off x="6451602" y="4178561"/>
              <a:ext cx="19049" cy="120390"/>
            </a:xfrm>
            <a:custGeom>
              <a:avLst/>
              <a:gdLst/>
              <a:ahLst/>
              <a:cxnLst/>
              <a:rect l="0" t="0" r="0" b="0"/>
              <a:pathLst>
                <a:path w="19049" h="120390">
                  <a:moveTo>
                    <a:pt x="6348" y="6089"/>
                  </a:moveTo>
                  <a:lnTo>
                    <a:pt x="6348" y="6089"/>
                  </a:lnTo>
                  <a:lnTo>
                    <a:pt x="2977" y="6089"/>
                  </a:lnTo>
                  <a:lnTo>
                    <a:pt x="1984" y="5383"/>
                  </a:lnTo>
                  <a:lnTo>
                    <a:pt x="1322" y="4207"/>
                  </a:lnTo>
                  <a:lnTo>
                    <a:pt x="75" y="0"/>
                  </a:lnTo>
                  <a:lnTo>
                    <a:pt x="0" y="39091"/>
                  </a:lnTo>
                  <a:lnTo>
                    <a:pt x="6906" y="85319"/>
                  </a:lnTo>
                  <a:lnTo>
                    <a:pt x="14070" y="112633"/>
                  </a:lnTo>
                  <a:lnTo>
                    <a:pt x="19048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89"/>
            <p:cNvSpPr/>
            <p:nvPr>
              <p:custDataLst>
                <p:tags r:id="rId122"/>
              </p:custDataLst>
            </p:nvPr>
          </p:nvSpPr>
          <p:spPr>
            <a:xfrm>
              <a:off x="6457950" y="418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90"/>
            <p:cNvSpPr/>
            <p:nvPr>
              <p:custDataLst>
                <p:tags r:id="rId123"/>
              </p:custDataLst>
            </p:nvPr>
          </p:nvSpPr>
          <p:spPr>
            <a:xfrm>
              <a:off x="6258866" y="4105728"/>
              <a:ext cx="103835" cy="222409"/>
            </a:xfrm>
            <a:custGeom>
              <a:avLst/>
              <a:gdLst/>
              <a:ahLst/>
              <a:cxnLst/>
              <a:rect l="0" t="0" r="0" b="0"/>
              <a:pathLst>
                <a:path w="103835" h="222409">
                  <a:moveTo>
                    <a:pt x="91134" y="21772"/>
                  </a:moveTo>
                  <a:lnTo>
                    <a:pt x="91134" y="21772"/>
                  </a:lnTo>
                  <a:lnTo>
                    <a:pt x="91134" y="15030"/>
                  </a:lnTo>
                  <a:lnTo>
                    <a:pt x="89252" y="9838"/>
                  </a:lnTo>
                  <a:lnTo>
                    <a:pt x="87763" y="7466"/>
                  </a:lnTo>
                  <a:lnTo>
                    <a:pt x="78925" y="757"/>
                  </a:lnTo>
                  <a:lnTo>
                    <a:pt x="75233" y="0"/>
                  </a:lnTo>
                  <a:lnTo>
                    <a:pt x="67368" y="1042"/>
                  </a:lnTo>
                  <a:lnTo>
                    <a:pt x="44895" y="12337"/>
                  </a:lnTo>
                  <a:lnTo>
                    <a:pt x="29661" y="30749"/>
                  </a:lnTo>
                  <a:lnTo>
                    <a:pt x="11066" y="68882"/>
                  </a:lnTo>
                  <a:lnTo>
                    <a:pt x="382" y="113341"/>
                  </a:lnTo>
                  <a:lnTo>
                    <a:pt x="0" y="144314"/>
                  </a:lnTo>
                  <a:lnTo>
                    <a:pt x="10979" y="184140"/>
                  </a:lnTo>
                  <a:lnTo>
                    <a:pt x="19291" y="204943"/>
                  </a:lnTo>
                  <a:lnTo>
                    <a:pt x="25599" y="212325"/>
                  </a:lnTo>
                  <a:lnTo>
                    <a:pt x="42016" y="222408"/>
                  </a:lnTo>
                  <a:lnTo>
                    <a:pt x="64836" y="221716"/>
                  </a:lnTo>
                  <a:lnTo>
                    <a:pt x="103834" y="21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91"/>
            <p:cNvSpPr/>
            <p:nvPr>
              <p:custDataLst>
                <p:tags r:id="rId124"/>
              </p:custDataLst>
            </p:nvPr>
          </p:nvSpPr>
          <p:spPr>
            <a:xfrm>
              <a:off x="6089650" y="4286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01"/>
          <p:cNvGrpSpPr/>
          <p:nvPr/>
        </p:nvGrpSpPr>
        <p:grpSpPr>
          <a:xfrm>
            <a:off x="7785100" y="4273550"/>
            <a:ext cx="412751" cy="31751"/>
            <a:chOff x="7785100" y="4273550"/>
            <a:chExt cx="412751" cy="31751"/>
          </a:xfrm>
        </p:grpSpPr>
        <p:sp>
          <p:nvSpPr>
            <p:cNvPr id="139" name="SMARTInkShape-2292"/>
            <p:cNvSpPr/>
            <p:nvPr>
              <p:custDataLst>
                <p:tags r:id="rId104"/>
              </p:custDataLst>
            </p:nvPr>
          </p:nvSpPr>
          <p:spPr>
            <a:xfrm>
              <a:off x="8191500" y="4273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93"/>
            <p:cNvSpPr/>
            <p:nvPr>
              <p:custDataLst>
                <p:tags r:id="rId105"/>
              </p:custDataLst>
            </p:nvPr>
          </p:nvSpPr>
          <p:spPr>
            <a:xfrm>
              <a:off x="7785100" y="42989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50901" y="26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2294"/>
          <p:cNvSpPr/>
          <p:nvPr>
            <p:custDataLst>
              <p:tags r:id="rId4"/>
            </p:custDataLst>
          </p:nvPr>
        </p:nvSpPr>
        <p:spPr>
          <a:xfrm>
            <a:off x="8534400" y="4286250"/>
            <a:ext cx="31751" cy="1"/>
          </a:xfrm>
          <a:custGeom>
            <a:avLst/>
            <a:gdLst/>
            <a:ahLst/>
            <a:cxnLst/>
            <a:rect l="0" t="0" r="0" b="0"/>
            <a:pathLst>
              <a:path w="31751" h="1">
                <a:moveTo>
                  <a:pt x="0" y="0"/>
                </a:moveTo>
                <a:lnTo>
                  <a:pt x="0" y="0"/>
                </a:lnTo>
                <a:lnTo>
                  <a:pt x="31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403"/>
          <p:cNvGrpSpPr/>
          <p:nvPr/>
        </p:nvGrpSpPr>
        <p:grpSpPr>
          <a:xfrm>
            <a:off x="8896350" y="4146550"/>
            <a:ext cx="196851" cy="203201"/>
            <a:chOff x="8896350" y="4146550"/>
            <a:chExt cx="196851" cy="203201"/>
          </a:xfrm>
        </p:grpSpPr>
        <p:sp>
          <p:nvSpPr>
            <p:cNvPr id="143" name="SMARTInkShape-2295"/>
            <p:cNvSpPr/>
            <p:nvPr>
              <p:custDataLst>
                <p:tags r:id="rId102"/>
              </p:custDataLst>
            </p:nvPr>
          </p:nvSpPr>
          <p:spPr>
            <a:xfrm>
              <a:off x="9036389" y="4146550"/>
              <a:ext cx="12362" cy="203201"/>
            </a:xfrm>
            <a:custGeom>
              <a:avLst/>
              <a:gdLst/>
              <a:ahLst/>
              <a:cxnLst/>
              <a:rect l="0" t="0" r="0" b="0"/>
              <a:pathLst>
                <a:path w="12362" h="203201">
                  <a:moveTo>
                    <a:pt x="12361" y="0"/>
                  </a:moveTo>
                  <a:lnTo>
                    <a:pt x="12361" y="0"/>
                  </a:lnTo>
                  <a:lnTo>
                    <a:pt x="3523" y="45466"/>
                  </a:lnTo>
                  <a:lnTo>
                    <a:pt x="804" y="89593"/>
                  </a:lnTo>
                  <a:lnTo>
                    <a:pt x="0" y="135045"/>
                  </a:lnTo>
                  <a:lnTo>
                    <a:pt x="3132" y="176421"/>
                  </a:lnTo>
                  <a:lnTo>
                    <a:pt x="601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96"/>
            <p:cNvSpPr/>
            <p:nvPr>
              <p:custDataLst>
                <p:tags r:id="rId103"/>
              </p:custDataLst>
            </p:nvPr>
          </p:nvSpPr>
          <p:spPr>
            <a:xfrm>
              <a:off x="8896350" y="4255846"/>
              <a:ext cx="196851" cy="11355"/>
            </a:xfrm>
            <a:custGeom>
              <a:avLst/>
              <a:gdLst/>
              <a:ahLst/>
              <a:cxnLst/>
              <a:rect l="0" t="0" r="0" b="0"/>
              <a:pathLst>
                <a:path w="196851" h="11355">
                  <a:moveTo>
                    <a:pt x="0" y="11354"/>
                  </a:moveTo>
                  <a:lnTo>
                    <a:pt x="0" y="11354"/>
                  </a:lnTo>
                  <a:lnTo>
                    <a:pt x="3370" y="7983"/>
                  </a:lnTo>
                  <a:lnTo>
                    <a:pt x="50925" y="814"/>
                  </a:lnTo>
                  <a:lnTo>
                    <a:pt x="93484" y="0"/>
                  </a:lnTo>
                  <a:lnTo>
                    <a:pt x="137687" y="3208"/>
                  </a:lnTo>
                  <a:lnTo>
                    <a:pt x="19685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04"/>
          <p:cNvGrpSpPr/>
          <p:nvPr/>
        </p:nvGrpSpPr>
        <p:grpSpPr>
          <a:xfrm>
            <a:off x="9417107" y="3878430"/>
            <a:ext cx="344312" cy="696775"/>
            <a:chOff x="9417107" y="3878430"/>
            <a:chExt cx="344312" cy="696775"/>
          </a:xfrm>
        </p:grpSpPr>
        <p:sp>
          <p:nvSpPr>
            <p:cNvPr id="146" name="SMARTInkShape-2297"/>
            <p:cNvSpPr/>
            <p:nvPr>
              <p:custDataLst>
                <p:tags r:id="rId100"/>
              </p:custDataLst>
            </p:nvPr>
          </p:nvSpPr>
          <p:spPr>
            <a:xfrm>
              <a:off x="9417107" y="4119625"/>
              <a:ext cx="198430" cy="455580"/>
            </a:xfrm>
            <a:custGeom>
              <a:avLst/>
              <a:gdLst/>
              <a:ahLst/>
              <a:cxnLst/>
              <a:rect l="0" t="0" r="0" b="0"/>
              <a:pathLst>
                <a:path w="198430" h="455580">
                  <a:moveTo>
                    <a:pt x="44393" y="96775"/>
                  </a:moveTo>
                  <a:lnTo>
                    <a:pt x="44393" y="96775"/>
                  </a:lnTo>
                  <a:lnTo>
                    <a:pt x="44392" y="93117"/>
                  </a:lnTo>
                  <a:lnTo>
                    <a:pt x="44392" y="94679"/>
                  </a:lnTo>
                  <a:lnTo>
                    <a:pt x="38631" y="140696"/>
                  </a:lnTo>
                  <a:lnTo>
                    <a:pt x="37511" y="180266"/>
                  </a:lnTo>
                  <a:lnTo>
                    <a:pt x="34749" y="211258"/>
                  </a:lnTo>
                  <a:lnTo>
                    <a:pt x="33051" y="245728"/>
                  </a:lnTo>
                  <a:lnTo>
                    <a:pt x="30885" y="283627"/>
                  </a:lnTo>
                  <a:lnTo>
                    <a:pt x="25219" y="326340"/>
                  </a:lnTo>
                  <a:lnTo>
                    <a:pt x="19878" y="365551"/>
                  </a:lnTo>
                  <a:lnTo>
                    <a:pt x="14448" y="399675"/>
                  </a:lnTo>
                  <a:lnTo>
                    <a:pt x="3225" y="442801"/>
                  </a:lnTo>
                  <a:lnTo>
                    <a:pt x="591" y="455579"/>
                  </a:lnTo>
                  <a:lnTo>
                    <a:pt x="374" y="455217"/>
                  </a:lnTo>
                  <a:lnTo>
                    <a:pt x="0" y="417175"/>
                  </a:lnTo>
                  <a:lnTo>
                    <a:pt x="3732" y="371349"/>
                  </a:lnTo>
                  <a:lnTo>
                    <a:pt x="6702" y="343324"/>
                  </a:lnTo>
                  <a:lnTo>
                    <a:pt x="10799" y="312646"/>
                  </a:lnTo>
                  <a:lnTo>
                    <a:pt x="15647" y="280201"/>
                  </a:lnTo>
                  <a:lnTo>
                    <a:pt x="20996" y="246575"/>
                  </a:lnTo>
                  <a:lnTo>
                    <a:pt x="25972" y="217103"/>
                  </a:lnTo>
                  <a:lnTo>
                    <a:pt x="30702" y="190399"/>
                  </a:lnTo>
                  <a:lnTo>
                    <a:pt x="39718" y="144030"/>
                  </a:lnTo>
                  <a:lnTo>
                    <a:pt x="48431" y="106958"/>
                  </a:lnTo>
                  <a:lnTo>
                    <a:pt x="64639" y="61692"/>
                  </a:lnTo>
                  <a:lnTo>
                    <a:pt x="86218" y="28211"/>
                  </a:lnTo>
                  <a:lnTo>
                    <a:pt x="117228" y="3787"/>
                  </a:lnTo>
                  <a:lnTo>
                    <a:pt x="127522" y="211"/>
                  </a:lnTo>
                  <a:lnTo>
                    <a:pt x="146485" y="0"/>
                  </a:lnTo>
                  <a:lnTo>
                    <a:pt x="162439" y="8373"/>
                  </a:lnTo>
                  <a:lnTo>
                    <a:pt x="175880" y="22207"/>
                  </a:lnTo>
                  <a:lnTo>
                    <a:pt x="190674" y="50535"/>
                  </a:lnTo>
                  <a:lnTo>
                    <a:pt x="198429" y="86132"/>
                  </a:lnTo>
                  <a:lnTo>
                    <a:pt x="197991" y="113446"/>
                  </a:lnTo>
                  <a:lnTo>
                    <a:pt x="183664" y="153220"/>
                  </a:lnTo>
                  <a:lnTo>
                    <a:pt x="161545" y="185074"/>
                  </a:lnTo>
                  <a:lnTo>
                    <a:pt x="130375" y="205644"/>
                  </a:lnTo>
                  <a:lnTo>
                    <a:pt x="87586" y="213934"/>
                  </a:lnTo>
                  <a:lnTo>
                    <a:pt x="61238" y="210229"/>
                  </a:lnTo>
                  <a:lnTo>
                    <a:pt x="49273" y="206278"/>
                  </a:lnTo>
                  <a:lnTo>
                    <a:pt x="41297" y="200821"/>
                  </a:lnTo>
                  <a:lnTo>
                    <a:pt x="35979" y="194362"/>
                  </a:lnTo>
                  <a:lnTo>
                    <a:pt x="25343" y="172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98"/>
            <p:cNvSpPr/>
            <p:nvPr>
              <p:custDataLst>
                <p:tags r:id="rId101"/>
              </p:custDataLst>
            </p:nvPr>
          </p:nvSpPr>
          <p:spPr>
            <a:xfrm>
              <a:off x="9639685" y="3878430"/>
              <a:ext cx="121734" cy="153821"/>
            </a:xfrm>
            <a:custGeom>
              <a:avLst/>
              <a:gdLst/>
              <a:ahLst/>
              <a:cxnLst/>
              <a:rect l="0" t="0" r="0" b="0"/>
              <a:pathLst>
                <a:path w="121734" h="153821">
                  <a:moveTo>
                    <a:pt x="25015" y="52220"/>
                  </a:moveTo>
                  <a:lnTo>
                    <a:pt x="25015" y="52220"/>
                  </a:lnTo>
                  <a:lnTo>
                    <a:pt x="25015" y="40665"/>
                  </a:lnTo>
                  <a:lnTo>
                    <a:pt x="21252" y="81941"/>
                  </a:lnTo>
                  <a:lnTo>
                    <a:pt x="10710" y="122532"/>
                  </a:lnTo>
                  <a:lnTo>
                    <a:pt x="0" y="152813"/>
                  </a:lnTo>
                  <a:lnTo>
                    <a:pt x="11858" y="108265"/>
                  </a:lnTo>
                  <a:lnTo>
                    <a:pt x="23390" y="64200"/>
                  </a:lnTo>
                  <a:lnTo>
                    <a:pt x="42247" y="18415"/>
                  </a:lnTo>
                  <a:lnTo>
                    <a:pt x="48196" y="8268"/>
                  </a:lnTo>
                  <a:lnTo>
                    <a:pt x="55544" y="1406"/>
                  </a:lnTo>
                  <a:lnTo>
                    <a:pt x="59479" y="0"/>
                  </a:lnTo>
                  <a:lnTo>
                    <a:pt x="67613" y="318"/>
                  </a:lnTo>
                  <a:lnTo>
                    <a:pt x="90240" y="11206"/>
                  </a:lnTo>
                  <a:lnTo>
                    <a:pt x="103628" y="25760"/>
                  </a:lnTo>
                  <a:lnTo>
                    <a:pt x="113576" y="45399"/>
                  </a:lnTo>
                  <a:lnTo>
                    <a:pt x="121733" y="82812"/>
                  </a:lnTo>
                  <a:lnTo>
                    <a:pt x="118883" y="125892"/>
                  </a:lnTo>
                  <a:lnTo>
                    <a:pt x="113915" y="15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2299"/>
          <p:cNvSpPr/>
          <p:nvPr>
            <p:custDataLst>
              <p:tags r:id="rId5"/>
            </p:custDataLst>
          </p:nvPr>
        </p:nvSpPr>
        <p:spPr>
          <a:xfrm>
            <a:off x="2044700" y="4667672"/>
            <a:ext cx="8128001" cy="304379"/>
          </a:xfrm>
          <a:custGeom>
            <a:avLst/>
            <a:gdLst/>
            <a:ahLst/>
            <a:cxnLst/>
            <a:rect l="0" t="0" r="0" b="0"/>
            <a:pathLst>
              <a:path w="8128001" h="304379">
                <a:moveTo>
                  <a:pt x="0" y="278978"/>
                </a:moveTo>
                <a:lnTo>
                  <a:pt x="0" y="278978"/>
                </a:lnTo>
                <a:lnTo>
                  <a:pt x="6742" y="272236"/>
                </a:lnTo>
                <a:lnTo>
                  <a:pt x="48016" y="264672"/>
                </a:lnTo>
                <a:lnTo>
                  <a:pt x="71521" y="261680"/>
                </a:lnTo>
                <a:lnTo>
                  <a:pt x="99187" y="258274"/>
                </a:lnTo>
                <a:lnTo>
                  <a:pt x="129624" y="254592"/>
                </a:lnTo>
                <a:lnTo>
                  <a:pt x="169672" y="249315"/>
                </a:lnTo>
                <a:lnTo>
                  <a:pt x="216125" y="242975"/>
                </a:lnTo>
                <a:lnTo>
                  <a:pt x="266850" y="235926"/>
                </a:lnTo>
                <a:lnTo>
                  <a:pt x="327478" y="226993"/>
                </a:lnTo>
                <a:lnTo>
                  <a:pt x="394707" y="216805"/>
                </a:lnTo>
                <a:lnTo>
                  <a:pt x="466338" y="205779"/>
                </a:lnTo>
                <a:lnTo>
                  <a:pt x="547253" y="194195"/>
                </a:lnTo>
                <a:lnTo>
                  <a:pt x="634358" y="182240"/>
                </a:lnTo>
                <a:lnTo>
                  <a:pt x="725589" y="170036"/>
                </a:lnTo>
                <a:lnTo>
                  <a:pt x="828037" y="156961"/>
                </a:lnTo>
                <a:lnTo>
                  <a:pt x="937963" y="143305"/>
                </a:lnTo>
                <a:lnTo>
                  <a:pt x="1052876" y="129263"/>
                </a:lnTo>
                <a:lnTo>
                  <a:pt x="1176756" y="115668"/>
                </a:lnTo>
                <a:lnTo>
                  <a:pt x="1306615" y="102371"/>
                </a:lnTo>
                <a:lnTo>
                  <a:pt x="1440460" y="89273"/>
                </a:lnTo>
                <a:lnTo>
                  <a:pt x="1581901" y="77014"/>
                </a:lnTo>
                <a:lnTo>
                  <a:pt x="1728406" y="65313"/>
                </a:lnTo>
                <a:lnTo>
                  <a:pt x="1878287" y="53984"/>
                </a:lnTo>
                <a:lnTo>
                  <a:pt x="2042414" y="43610"/>
                </a:lnTo>
                <a:lnTo>
                  <a:pt x="2216037" y="33871"/>
                </a:lnTo>
                <a:lnTo>
                  <a:pt x="2395991" y="24557"/>
                </a:lnTo>
                <a:lnTo>
                  <a:pt x="2580872" y="16936"/>
                </a:lnTo>
                <a:lnTo>
                  <a:pt x="2769037" y="10444"/>
                </a:lnTo>
                <a:lnTo>
                  <a:pt x="2959391" y="4706"/>
                </a:lnTo>
                <a:lnTo>
                  <a:pt x="3154733" y="1585"/>
                </a:lnTo>
                <a:lnTo>
                  <a:pt x="3353400" y="211"/>
                </a:lnTo>
                <a:lnTo>
                  <a:pt x="3554283" y="0"/>
                </a:lnTo>
                <a:lnTo>
                  <a:pt x="3759467" y="4798"/>
                </a:lnTo>
                <a:lnTo>
                  <a:pt x="3967517" y="12936"/>
                </a:lnTo>
                <a:lnTo>
                  <a:pt x="4177477" y="23300"/>
                </a:lnTo>
                <a:lnTo>
                  <a:pt x="4385185" y="36559"/>
                </a:lnTo>
                <a:lnTo>
                  <a:pt x="4591390" y="51748"/>
                </a:lnTo>
                <a:lnTo>
                  <a:pt x="4796593" y="68225"/>
                </a:lnTo>
                <a:lnTo>
                  <a:pt x="4996896" y="84854"/>
                </a:lnTo>
                <a:lnTo>
                  <a:pt x="5193930" y="101584"/>
                </a:lnTo>
                <a:lnTo>
                  <a:pt x="5388786" y="118382"/>
                </a:lnTo>
                <a:lnTo>
                  <a:pt x="5584307" y="134520"/>
                </a:lnTo>
                <a:lnTo>
                  <a:pt x="5780271" y="150216"/>
                </a:lnTo>
                <a:lnTo>
                  <a:pt x="5976531" y="165620"/>
                </a:lnTo>
                <a:lnTo>
                  <a:pt x="6165226" y="180123"/>
                </a:lnTo>
                <a:lnTo>
                  <a:pt x="6348878" y="194024"/>
                </a:lnTo>
                <a:lnTo>
                  <a:pt x="6529169" y="207526"/>
                </a:lnTo>
                <a:lnTo>
                  <a:pt x="6698752" y="219348"/>
                </a:lnTo>
                <a:lnTo>
                  <a:pt x="6861196" y="230053"/>
                </a:lnTo>
                <a:lnTo>
                  <a:pt x="7018880" y="240011"/>
                </a:lnTo>
                <a:lnTo>
                  <a:pt x="7166337" y="249472"/>
                </a:lnTo>
                <a:lnTo>
                  <a:pt x="7306973" y="258602"/>
                </a:lnTo>
                <a:lnTo>
                  <a:pt x="7443066" y="267510"/>
                </a:lnTo>
                <a:lnTo>
                  <a:pt x="7562016" y="274860"/>
                </a:lnTo>
                <a:lnTo>
                  <a:pt x="7669537" y="281172"/>
                </a:lnTo>
                <a:lnTo>
                  <a:pt x="7769441" y="286791"/>
                </a:lnTo>
                <a:lnTo>
                  <a:pt x="7853684" y="291242"/>
                </a:lnTo>
                <a:lnTo>
                  <a:pt x="7927484" y="294915"/>
                </a:lnTo>
                <a:lnTo>
                  <a:pt x="7994323" y="298069"/>
                </a:lnTo>
                <a:lnTo>
                  <a:pt x="8038881" y="300172"/>
                </a:lnTo>
                <a:lnTo>
                  <a:pt x="8128000" y="3043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406"/>
          <p:cNvGrpSpPr/>
          <p:nvPr/>
        </p:nvGrpSpPr>
        <p:grpSpPr>
          <a:xfrm>
            <a:off x="1720850" y="5232400"/>
            <a:ext cx="946151" cy="359902"/>
            <a:chOff x="1720850" y="5232400"/>
            <a:chExt cx="946151" cy="359902"/>
          </a:xfrm>
        </p:grpSpPr>
        <p:sp>
          <p:nvSpPr>
            <p:cNvPr id="150" name="SMARTInkShape-2300"/>
            <p:cNvSpPr/>
            <p:nvPr>
              <p:custDataLst>
                <p:tags r:id="rId91"/>
              </p:custDataLst>
            </p:nvPr>
          </p:nvSpPr>
          <p:spPr>
            <a:xfrm>
              <a:off x="1720850" y="5256275"/>
              <a:ext cx="153879" cy="335808"/>
            </a:xfrm>
            <a:custGeom>
              <a:avLst/>
              <a:gdLst/>
              <a:ahLst/>
              <a:cxnLst/>
              <a:rect l="0" t="0" r="0" b="0"/>
              <a:pathLst>
                <a:path w="153879" h="335808">
                  <a:moveTo>
                    <a:pt x="57150" y="90425"/>
                  </a:moveTo>
                  <a:lnTo>
                    <a:pt x="57150" y="90425"/>
                  </a:lnTo>
                  <a:lnTo>
                    <a:pt x="53779" y="97167"/>
                  </a:lnTo>
                  <a:lnTo>
                    <a:pt x="51683" y="114844"/>
                  </a:lnTo>
                  <a:lnTo>
                    <a:pt x="56044" y="162015"/>
                  </a:lnTo>
                  <a:lnTo>
                    <a:pt x="61683" y="207906"/>
                  </a:lnTo>
                  <a:lnTo>
                    <a:pt x="67822" y="252391"/>
                  </a:lnTo>
                  <a:lnTo>
                    <a:pt x="74336" y="298179"/>
                  </a:lnTo>
                  <a:lnTo>
                    <a:pt x="75832" y="314907"/>
                  </a:lnTo>
                  <a:lnTo>
                    <a:pt x="69244" y="276420"/>
                  </a:lnTo>
                  <a:lnTo>
                    <a:pt x="65347" y="240117"/>
                  </a:lnTo>
                  <a:lnTo>
                    <a:pt x="63320" y="215619"/>
                  </a:lnTo>
                  <a:lnTo>
                    <a:pt x="61264" y="188705"/>
                  </a:lnTo>
                  <a:lnTo>
                    <a:pt x="61303" y="157355"/>
                  </a:lnTo>
                  <a:lnTo>
                    <a:pt x="62741" y="123051"/>
                  </a:lnTo>
                  <a:lnTo>
                    <a:pt x="65111" y="86776"/>
                  </a:lnTo>
                  <a:lnTo>
                    <a:pt x="68807" y="59065"/>
                  </a:lnTo>
                  <a:lnTo>
                    <a:pt x="78559" y="18866"/>
                  </a:lnTo>
                  <a:lnTo>
                    <a:pt x="86239" y="8147"/>
                  </a:lnTo>
                  <a:lnTo>
                    <a:pt x="95593" y="2411"/>
                  </a:lnTo>
                  <a:lnTo>
                    <a:pt x="106062" y="0"/>
                  </a:lnTo>
                  <a:lnTo>
                    <a:pt x="115158" y="2625"/>
                  </a:lnTo>
                  <a:lnTo>
                    <a:pt x="130909" y="16830"/>
                  </a:lnTo>
                  <a:lnTo>
                    <a:pt x="144935" y="62112"/>
                  </a:lnTo>
                  <a:lnTo>
                    <a:pt x="150964" y="100184"/>
                  </a:lnTo>
                  <a:lnTo>
                    <a:pt x="153878" y="139212"/>
                  </a:lnTo>
                  <a:lnTo>
                    <a:pt x="150470" y="175373"/>
                  </a:lnTo>
                  <a:lnTo>
                    <a:pt x="142370" y="208377"/>
                  </a:lnTo>
                  <a:lnTo>
                    <a:pt x="124028" y="254726"/>
                  </a:lnTo>
                  <a:lnTo>
                    <a:pt x="116552" y="269809"/>
                  </a:lnTo>
                  <a:lnTo>
                    <a:pt x="72320" y="311262"/>
                  </a:lnTo>
                  <a:lnTo>
                    <a:pt x="34755" y="333502"/>
                  </a:lnTo>
                  <a:lnTo>
                    <a:pt x="25992" y="335731"/>
                  </a:lnTo>
                  <a:lnTo>
                    <a:pt x="18739" y="335807"/>
                  </a:lnTo>
                  <a:lnTo>
                    <a:pt x="0" y="331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01"/>
            <p:cNvSpPr/>
            <p:nvPr>
              <p:custDataLst>
                <p:tags r:id="rId92"/>
              </p:custDataLst>
            </p:nvPr>
          </p:nvSpPr>
          <p:spPr>
            <a:xfrm>
              <a:off x="1866900" y="5462639"/>
              <a:ext cx="120651" cy="129663"/>
            </a:xfrm>
            <a:custGeom>
              <a:avLst/>
              <a:gdLst/>
              <a:ahLst/>
              <a:cxnLst/>
              <a:rect l="0" t="0" r="0" b="0"/>
              <a:pathLst>
                <a:path w="120651" h="129663">
                  <a:moveTo>
                    <a:pt x="0" y="61861"/>
                  </a:moveTo>
                  <a:lnTo>
                    <a:pt x="0" y="61861"/>
                  </a:lnTo>
                  <a:lnTo>
                    <a:pt x="6481" y="61155"/>
                  </a:lnTo>
                  <a:lnTo>
                    <a:pt x="29232" y="53022"/>
                  </a:lnTo>
                  <a:lnTo>
                    <a:pt x="42214" y="40192"/>
                  </a:lnTo>
                  <a:lnTo>
                    <a:pt x="46984" y="30828"/>
                  </a:lnTo>
                  <a:lnTo>
                    <a:pt x="50046" y="13319"/>
                  </a:lnTo>
                  <a:lnTo>
                    <a:pt x="48583" y="6655"/>
                  </a:lnTo>
                  <a:lnTo>
                    <a:pt x="47206" y="3891"/>
                  </a:lnTo>
                  <a:lnTo>
                    <a:pt x="44876" y="2048"/>
                  </a:lnTo>
                  <a:lnTo>
                    <a:pt x="38524" y="0"/>
                  </a:lnTo>
                  <a:lnTo>
                    <a:pt x="29116" y="2852"/>
                  </a:lnTo>
                  <a:lnTo>
                    <a:pt x="23644" y="5588"/>
                  </a:lnTo>
                  <a:lnTo>
                    <a:pt x="13801" y="16154"/>
                  </a:lnTo>
                  <a:lnTo>
                    <a:pt x="9201" y="22923"/>
                  </a:lnTo>
                  <a:lnTo>
                    <a:pt x="2726" y="52676"/>
                  </a:lnTo>
                  <a:lnTo>
                    <a:pt x="4179" y="84931"/>
                  </a:lnTo>
                  <a:lnTo>
                    <a:pt x="12449" y="110089"/>
                  </a:lnTo>
                  <a:lnTo>
                    <a:pt x="23642" y="122337"/>
                  </a:lnTo>
                  <a:lnTo>
                    <a:pt x="30578" y="127578"/>
                  </a:lnTo>
                  <a:lnTo>
                    <a:pt x="39435" y="129662"/>
                  </a:lnTo>
                  <a:lnTo>
                    <a:pt x="60566" y="128213"/>
                  </a:lnTo>
                  <a:lnTo>
                    <a:pt x="104391" y="104104"/>
                  </a:lnTo>
                  <a:lnTo>
                    <a:pt x="120650" y="936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02"/>
            <p:cNvSpPr/>
            <p:nvPr>
              <p:custDataLst>
                <p:tags r:id="rId93"/>
              </p:custDataLst>
            </p:nvPr>
          </p:nvSpPr>
          <p:spPr>
            <a:xfrm>
              <a:off x="2660650" y="5492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03"/>
            <p:cNvSpPr/>
            <p:nvPr>
              <p:custDataLst>
                <p:tags r:id="rId94"/>
              </p:custDataLst>
            </p:nvPr>
          </p:nvSpPr>
          <p:spPr>
            <a:xfrm>
              <a:off x="2628900" y="53403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0670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04"/>
            <p:cNvSpPr/>
            <p:nvPr>
              <p:custDataLst>
                <p:tags r:id="rId95"/>
              </p:custDataLst>
            </p:nvPr>
          </p:nvSpPr>
          <p:spPr>
            <a:xfrm>
              <a:off x="2395715" y="5340350"/>
              <a:ext cx="150636" cy="186740"/>
            </a:xfrm>
            <a:custGeom>
              <a:avLst/>
              <a:gdLst/>
              <a:ahLst/>
              <a:cxnLst/>
              <a:rect l="0" t="0" r="0" b="0"/>
              <a:pathLst>
                <a:path w="150636" h="186740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17" y="32338"/>
                  </a:lnTo>
                  <a:lnTo>
                    <a:pt x="2129" y="32012"/>
                  </a:lnTo>
                  <a:lnTo>
                    <a:pt x="29447" y="43352"/>
                  </a:lnTo>
                  <a:lnTo>
                    <a:pt x="68815" y="73187"/>
                  </a:lnTo>
                  <a:lnTo>
                    <a:pt x="87459" y="93911"/>
                  </a:lnTo>
                  <a:lnTo>
                    <a:pt x="100449" y="119584"/>
                  </a:lnTo>
                  <a:lnTo>
                    <a:pt x="105282" y="143695"/>
                  </a:lnTo>
                  <a:lnTo>
                    <a:pt x="104036" y="171458"/>
                  </a:lnTo>
                  <a:lnTo>
                    <a:pt x="102636" y="177805"/>
                  </a:lnTo>
                  <a:lnTo>
                    <a:pt x="99586" y="182037"/>
                  </a:lnTo>
                  <a:lnTo>
                    <a:pt x="95435" y="184858"/>
                  </a:lnTo>
                  <a:lnTo>
                    <a:pt x="90552" y="186739"/>
                  </a:lnTo>
                  <a:lnTo>
                    <a:pt x="86591" y="185875"/>
                  </a:lnTo>
                  <a:lnTo>
                    <a:pt x="83244" y="183184"/>
                  </a:lnTo>
                  <a:lnTo>
                    <a:pt x="80308" y="179272"/>
                  </a:lnTo>
                  <a:lnTo>
                    <a:pt x="72804" y="150171"/>
                  </a:lnTo>
                  <a:lnTo>
                    <a:pt x="76225" y="103526"/>
                  </a:lnTo>
                  <a:lnTo>
                    <a:pt x="89547" y="56231"/>
                  </a:lnTo>
                  <a:lnTo>
                    <a:pt x="102789" y="33458"/>
                  </a:lnTo>
                  <a:lnTo>
                    <a:pt x="118081" y="17692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05"/>
            <p:cNvSpPr/>
            <p:nvPr>
              <p:custDataLst>
                <p:tags r:id="rId96"/>
              </p:custDataLst>
            </p:nvPr>
          </p:nvSpPr>
          <p:spPr>
            <a:xfrm>
              <a:off x="2261638" y="5397500"/>
              <a:ext cx="151363" cy="141432"/>
            </a:xfrm>
            <a:custGeom>
              <a:avLst/>
              <a:gdLst/>
              <a:ahLst/>
              <a:cxnLst/>
              <a:rect l="0" t="0" r="0" b="0"/>
              <a:pathLst>
                <a:path w="151363" h="141432">
                  <a:moveTo>
                    <a:pt x="18012" y="0"/>
                  </a:moveTo>
                  <a:lnTo>
                    <a:pt x="18012" y="0"/>
                  </a:lnTo>
                  <a:lnTo>
                    <a:pt x="11270" y="0"/>
                  </a:lnTo>
                  <a:lnTo>
                    <a:pt x="9284" y="705"/>
                  </a:lnTo>
                  <a:lnTo>
                    <a:pt x="7960" y="1881"/>
                  </a:lnTo>
                  <a:lnTo>
                    <a:pt x="2464" y="12209"/>
                  </a:lnTo>
                  <a:lnTo>
                    <a:pt x="0" y="33878"/>
                  </a:lnTo>
                  <a:lnTo>
                    <a:pt x="9306" y="77874"/>
                  </a:lnTo>
                  <a:lnTo>
                    <a:pt x="24733" y="121686"/>
                  </a:lnTo>
                  <a:lnTo>
                    <a:pt x="32993" y="135222"/>
                  </a:lnTo>
                  <a:lnTo>
                    <a:pt x="41369" y="141237"/>
                  </a:lnTo>
                  <a:lnTo>
                    <a:pt x="45577" y="141431"/>
                  </a:lnTo>
                  <a:lnTo>
                    <a:pt x="54017" y="137882"/>
                  </a:lnTo>
                  <a:lnTo>
                    <a:pt x="60590" y="125957"/>
                  </a:lnTo>
                  <a:lnTo>
                    <a:pt x="66376" y="95646"/>
                  </a:lnTo>
                  <a:lnTo>
                    <a:pt x="68491" y="49127"/>
                  </a:lnTo>
                  <a:lnTo>
                    <a:pt x="68670" y="43001"/>
                  </a:lnTo>
                  <a:lnTo>
                    <a:pt x="69422" y="42779"/>
                  </a:lnTo>
                  <a:lnTo>
                    <a:pt x="112708" y="89220"/>
                  </a:lnTo>
                  <a:lnTo>
                    <a:pt x="125716" y="99625"/>
                  </a:lnTo>
                  <a:lnTo>
                    <a:pt x="151362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06"/>
            <p:cNvSpPr/>
            <p:nvPr>
              <p:custDataLst>
                <p:tags r:id="rId97"/>
              </p:custDataLst>
            </p:nvPr>
          </p:nvSpPr>
          <p:spPr>
            <a:xfrm>
              <a:off x="2163515" y="5394390"/>
              <a:ext cx="77532" cy="168637"/>
            </a:xfrm>
            <a:custGeom>
              <a:avLst/>
              <a:gdLst/>
              <a:ahLst/>
              <a:cxnLst/>
              <a:rect l="0" t="0" r="0" b="0"/>
              <a:pathLst>
                <a:path w="77532" h="168637">
                  <a:moveTo>
                    <a:pt x="58985" y="9460"/>
                  </a:moveTo>
                  <a:lnTo>
                    <a:pt x="58985" y="9460"/>
                  </a:lnTo>
                  <a:lnTo>
                    <a:pt x="58985" y="6089"/>
                  </a:lnTo>
                  <a:lnTo>
                    <a:pt x="58279" y="5096"/>
                  </a:lnTo>
                  <a:lnTo>
                    <a:pt x="57104" y="4434"/>
                  </a:lnTo>
                  <a:lnTo>
                    <a:pt x="55614" y="3993"/>
                  </a:lnTo>
                  <a:lnTo>
                    <a:pt x="50146" y="0"/>
                  </a:lnTo>
                  <a:lnTo>
                    <a:pt x="47448" y="331"/>
                  </a:lnTo>
                  <a:lnTo>
                    <a:pt x="40687" y="4462"/>
                  </a:lnTo>
                  <a:lnTo>
                    <a:pt x="25576" y="24834"/>
                  </a:lnTo>
                  <a:lnTo>
                    <a:pt x="7282" y="69098"/>
                  </a:lnTo>
                  <a:lnTo>
                    <a:pt x="0" y="108897"/>
                  </a:lnTo>
                  <a:lnTo>
                    <a:pt x="2389" y="141542"/>
                  </a:lnTo>
                  <a:lnTo>
                    <a:pt x="8196" y="155417"/>
                  </a:lnTo>
                  <a:lnTo>
                    <a:pt x="17362" y="164406"/>
                  </a:lnTo>
                  <a:lnTo>
                    <a:pt x="22770" y="167790"/>
                  </a:lnTo>
                  <a:lnTo>
                    <a:pt x="29197" y="168636"/>
                  </a:lnTo>
                  <a:lnTo>
                    <a:pt x="43864" y="165812"/>
                  </a:lnTo>
                  <a:lnTo>
                    <a:pt x="57909" y="152328"/>
                  </a:lnTo>
                  <a:lnTo>
                    <a:pt x="73953" y="122817"/>
                  </a:lnTo>
                  <a:lnTo>
                    <a:pt x="77431" y="112548"/>
                  </a:lnTo>
                  <a:lnTo>
                    <a:pt x="77531" y="89850"/>
                  </a:lnTo>
                  <a:lnTo>
                    <a:pt x="72167" y="67767"/>
                  </a:lnTo>
                  <a:lnTo>
                    <a:pt x="62727" y="50896"/>
                  </a:lnTo>
                  <a:lnTo>
                    <a:pt x="56541" y="46256"/>
                  </a:lnTo>
                  <a:lnTo>
                    <a:pt x="42141" y="42983"/>
                  </a:lnTo>
                  <a:lnTo>
                    <a:pt x="20885" y="412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07"/>
            <p:cNvSpPr/>
            <p:nvPr>
              <p:custDataLst>
                <p:tags r:id="rId98"/>
              </p:custDataLst>
            </p:nvPr>
          </p:nvSpPr>
          <p:spPr>
            <a:xfrm>
              <a:off x="2021065" y="5391150"/>
              <a:ext cx="112536" cy="31751"/>
            </a:xfrm>
            <a:custGeom>
              <a:avLst/>
              <a:gdLst/>
              <a:ahLst/>
              <a:cxnLst/>
              <a:rect l="0" t="0" r="0" b="0"/>
              <a:pathLst>
                <a:path w="1125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823" y="25988"/>
                  </a:lnTo>
                  <a:lnTo>
                    <a:pt x="43493" y="16645"/>
                  </a:lnTo>
                  <a:lnTo>
                    <a:pt x="90274" y="5013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08"/>
            <p:cNvSpPr/>
            <p:nvPr>
              <p:custDataLst>
                <p:tags r:id="rId99"/>
              </p:custDataLst>
            </p:nvPr>
          </p:nvSpPr>
          <p:spPr>
            <a:xfrm>
              <a:off x="2073962" y="5232400"/>
              <a:ext cx="78689" cy="298994"/>
            </a:xfrm>
            <a:custGeom>
              <a:avLst/>
              <a:gdLst/>
              <a:ahLst/>
              <a:cxnLst/>
              <a:rect l="0" t="0" r="0" b="0"/>
              <a:pathLst>
                <a:path w="78689" h="298994">
                  <a:moveTo>
                    <a:pt x="8838" y="0"/>
                  </a:moveTo>
                  <a:lnTo>
                    <a:pt x="8838" y="0"/>
                  </a:lnTo>
                  <a:lnTo>
                    <a:pt x="0" y="36628"/>
                  </a:lnTo>
                  <a:lnTo>
                    <a:pt x="653" y="81408"/>
                  </a:lnTo>
                  <a:lnTo>
                    <a:pt x="1672" y="120378"/>
                  </a:lnTo>
                  <a:lnTo>
                    <a:pt x="2125" y="162157"/>
                  </a:lnTo>
                  <a:lnTo>
                    <a:pt x="2327" y="201892"/>
                  </a:lnTo>
                  <a:lnTo>
                    <a:pt x="6179" y="235074"/>
                  </a:lnTo>
                  <a:lnTo>
                    <a:pt x="20150" y="280757"/>
                  </a:lnTo>
                  <a:lnTo>
                    <a:pt x="28212" y="292468"/>
                  </a:lnTo>
                  <a:lnTo>
                    <a:pt x="32337" y="296579"/>
                  </a:lnTo>
                  <a:lnTo>
                    <a:pt x="37910" y="298614"/>
                  </a:lnTo>
                  <a:lnTo>
                    <a:pt x="51627" y="298993"/>
                  </a:lnTo>
                  <a:lnTo>
                    <a:pt x="63369" y="294928"/>
                  </a:lnTo>
                  <a:lnTo>
                    <a:pt x="78688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07"/>
          <p:cNvGrpSpPr/>
          <p:nvPr/>
        </p:nvGrpSpPr>
        <p:grpSpPr>
          <a:xfrm>
            <a:off x="3205298" y="4970806"/>
            <a:ext cx="1735003" cy="604495"/>
            <a:chOff x="3205298" y="4970806"/>
            <a:chExt cx="1735003" cy="604495"/>
          </a:xfrm>
        </p:grpSpPr>
        <p:sp>
          <p:nvSpPr>
            <p:cNvPr id="160" name="SMARTInkShape-2309"/>
            <p:cNvSpPr/>
            <p:nvPr>
              <p:custDataLst>
                <p:tags r:id="rId83"/>
              </p:custDataLst>
            </p:nvPr>
          </p:nvSpPr>
          <p:spPr>
            <a:xfrm>
              <a:off x="3752850" y="53340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0" y="0"/>
                  </a:lnTo>
                  <a:lnTo>
                    <a:pt x="3371" y="45466"/>
                  </a:lnTo>
                  <a:lnTo>
                    <a:pt x="8838" y="92964"/>
                  </a:lnTo>
                  <a:lnTo>
                    <a:pt x="12865" y="126925"/>
                  </a:lnTo>
                  <a:lnTo>
                    <a:pt x="19099" y="172134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10"/>
            <p:cNvSpPr/>
            <p:nvPr>
              <p:custDataLst>
                <p:tags r:id="rId84"/>
              </p:custDataLst>
            </p:nvPr>
          </p:nvSpPr>
          <p:spPr>
            <a:xfrm>
              <a:off x="3654229" y="5435600"/>
              <a:ext cx="181172" cy="18935"/>
            </a:xfrm>
            <a:custGeom>
              <a:avLst/>
              <a:gdLst/>
              <a:ahLst/>
              <a:cxnLst/>
              <a:rect l="0" t="0" r="0" b="0"/>
              <a:pathLst>
                <a:path w="181172" h="18935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39182" y="18934"/>
                  </a:lnTo>
                  <a:lnTo>
                    <a:pt x="86419" y="15253"/>
                  </a:lnTo>
                  <a:lnTo>
                    <a:pt x="122125" y="9601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11"/>
            <p:cNvSpPr/>
            <p:nvPr>
              <p:custDataLst>
                <p:tags r:id="rId85"/>
              </p:custDataLst>
            </p:nvPr>
          </p:nvSpPr>
          <p:spPr>
            <a:xfrm>
              <a:off x="3375350" y="5345044"/>
              <a:ext cx="155251" cy="196600"/>
            </a:xfrm>
            <a:custGeom>
              <a:avLst/>
              <a:gdLst/>
              <a:ahLst/>
              <a:cxnLst/>
              <a:rect l="0" t="0" r="0" b="0"/>
              <a:pathLst>
                <a:path w="155251" h="196600">
                  <a:moveTo>
                    <a:pt x="129850" y="52456"/>
                  </a:moveTo>
                  <a:lnTo>
                    <a:pt x="129850" y="52456"/>
                  </a:lnTo>
                  <a:lnTo>
                    <a:pt x="129144" y="36555"/>
                  </a:lnTo>
                  <a:lnTo>
                    <a:pt x="121061" y="18610"/>
                  </a:lnTo>
                  <a:lnTo>
                    <a:pt x="117640" y="12958"/>
                  </a:lnTo>
                  <a:lnTo>
                    <a:pt x="108196" y="4798"/>
                  </a:lnTo>
                  <a:lnTo>
                    <a:pt x="102713" y="1634"/>
                  </a:lnTo>
                  <a:lnTo>
                    <a:pt x="89097" y="0"/>
                  </a:lnTo>
                  <a:lnTo>
                    <a:pt x="81515" y="552"/>
                  </a:lnTo>
                  <a:lnTo>
                    <a:pt x="65564" y="10573"/>
                  </a:lnTo>
                  <a:lnTo>
                    <a:pt x="28957" y="49122"/>
                  </a:lnTo>
                  <a:lnTo>
                    <a:pt x="8312" y="95212"/>
                  </a:lnTo>
                  <a:lnTo>
                    <a:pt x="0" y="142344"/>
                  </a:lnTo>
                  <a:lnTo>
                    <a:pt x="908" y="177475"/>
                  </a:lnTo>
                  <a:lnTo>
                    <a:pt x="5750" y="191041"/>
                  </a:lnTo>
                  <a:lnTo>
                    <a:pt x="9017" y="195646"/>
                  </a:lnTo>
                  <a:lnTo>
                    <a:pt x="14722" y="196599"/>
                  </a:lnTo>
                  <a:lnTo>
                    <a:pt x="30469" y="192014"/>
                  </a:lnTo>
                  <a:lnTo>
                    <a:pt x="47346" y="175395"/>
                  </a:lnTo>
                  <a:lnTo>
                    <a:pt x="70832" y="136389"/>
                  </a:lnTo>
                  <a:lnTo>
                    <a:pt x="87433" y="92847"/>
                  </a:lnTo>
                  <a:lnTo>
                    <a:pt x="100354" y="54116"/>
                  </a:lnTo>
                  <a:lnTo>
                    <a:pt x="100308" y="52857"/>
                  </a:lnTo>
                  <a:lnTo>
                    <a:pt x="99572" y="52723"/>
                  </a:lnTo>
                  <a:lnTo>
                    <a:pt x="103696" y="96671"/>
                  </a:lnTo>
                  <a:lnTo>
                    <a:pt x="114339" y="127097"/>
                  </a:lnTo>
                  <a:lnTo>
                    <a:pt x="128836" y="144191"/>
                  </a:lnTo>
                  <a:lnTo>
                    <a:pt x="155250" y="166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12"/>
            <p:cNvSpPr/>
            <p:nvPr>
              <p:custDataLst>
                <p:tags r:id="rId86"/>
              </p:custDataLst>
            </p:nvPr>
          </p:nvSpPr>
          <p:spPr>
            <a:xfrm>
              <a:off x="3205298" y="5215017"/>
              <a:ext cx="128453" cy="360284"/>
            </a:xfrm>
            <a:custGeom>
              <a:avLst/>
              <a:gdLst/>
              <a:ahLst/>
              <a:cxnLst/>
              <a:rect l="0" t="0" r="0" b="0"/>
              <a:pathLst>
                <a:path w="128453" h="360284">
                  <a:moveTo>
                    <a:pt x="128452" y="23733"/>
                  </a:moveTo>
                  <a:lnTo>
                    <a:pt x="128452" y="23733"/>
                  </a:lnTo>
                  <a:lnTo>
                    <a:pt x="125081" y="13620"/>
                  </a:lnTo>
                  <a:lnTo>
                    <a:pt x="119663" y="6774"/>
                  </a:lnTo>
                  <a:lnTo>
                    <a:pt x="112551" y="2084"/>
                  </a:lnTo>
                  <a:lnTo>
                    <a:pt x="104687" y="0"/>
                  </a:lnTo>
                  <a:lnTo>
                    <a:pt x="85584" y="5569"/>
                  </a:lnTo>
                  <a:lnTo>
                    <a:pt x="58679" y="26269"/>
                  </a:lnTo>
                  <a:lnTo>
                    <a:pt x="31735" y="68228"/>
                  </a:lnTo>
                  <a:lnTo>
                    <a:pt x="18204" y="106538"/>
                  </a:lnTo>
                  <a:lnTo>
                    <a:pt x="8192" y="151552"/>
                  </a:lnTo>
                  <a:lnTo>
                    <a:pt x="4534" y="177385"/>
                  </a:lnTo>
                  <a:lnTo>
                    <a:pt x="1390" y="204484"/>
                  </a:lnTo>
                  <a:lnTo>
                    <a:pt x="0" y="229606"/>
                  </a:lnTo>
                  <a:lnTo>
                    <a:pt x="336" y="276334"/>
                  </a:lnTo>
                  <a:lnTo>
                    <a:pt x="8482" y="311213"/>
                  </a:lnTo>
                  <a:lnTo>
                    <a:pt x="14605" y="325453"/>
                  </a:lnTo>
                  <a:lnTo>
                    <a:pt x="24332" y="335652"/>
                  </a:lnTo>
                  <a:lnTo>
                    <a:pt x="77652" y="360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13"/>
            <p:cNvSpPr/>
            <p:nvPr>
              <p:custDataLst>
                <p:tags r:id="rId87"/>
              </p:custDataLst>
            </p:nvPr>
          </p:nvSpPr>
          <p:spPr>
            <a:xfrm>
              <a:off x="3905250" y="5194300"/>
              <a:ext cx="140675" cy="331218"/>
            </a:xfrm>
            <a:custGeom>
              <a:avLst/>
              <a:gdLst/>
              <a:ahLst/>
              <a:cxnLst/>
              <a:rect l="0" t="0" r="0" b="0"/>
              <a:pathLst>
                <a:path w="140675" h="331218">
                  <a:moveTo>
                    <a:pt x="31750" y="0"/>
                  </a:moveTo>
                  <a:lnTo>
                    <a:pt x="31750" y="0"/>
                  </a:lnTo>
                  <a:lnTo>
                    <a:pt x="33632" y="35156"/>
                  </a:lnTo>
                  <a:lnTo>
                    <a:pt x="36819" y="65014"/>
                  </a:lnTo>
                  <a:lnTo>
                    <a:pt x="40588" y="101802"/>
                  </a:lnTo>
                  <a:lnTo>
                    <a:pt x="42733" y="143553"/>
                  </a:lnTo>
                  <a:lnTo>
                    <a:pt x="44393" y="186568"/>
                  </a:lnTo>
                  <a:lnTo>
                    <a:pt x="47482" y="226852"/>
                  </a:lnTo>
                  <a:lnTo>
                    <a:pt x="47444" y="260279"/>
                  </a:lnTo>
                  <a:lnTo>
                    <a:pt x="44844" y="306960"/>
                  </a:lnTo>
                  <a:lnTo>
                    <a:pt x="44625" y="309758"/>
                  </a:lnTo>
                  <a:lnTo>
                    <a:pt x="47837" y="263465"/>
                  </a:lnTo>
                  <a:lnTo>
                    <a:pt x="55127" y="245507"/>
                  </a:lnTo>
                  <a:lnTo>
                    <a:pt x="65423" y="231880"/>
                  </a:lnTo>
                  <a:lnTo>
                    <a:pt x="77055" y="223473"/>
                  </a:lnTo>
                  <a:lnTo>
                    <a:pt x="83825" y="222360"/>
                  </a:lnTo>
                  <a:lnTo>
                    <a:pt x="98874" y="224886"/>
                  </a:lnTo>
                  <a:lnTo>
                    <a:pt x="123213" y="237613"/>
                  </a:lnTo>
                  <a:lnTo>
                    <a:pt x="134254" y="250715"/>
                  </a:lnTo>
                  <a:lnTo>
                    <a:pt x="138186" y="258160"/>
                  </a:lnTo>
                  <a:lnTo>
                    <a:pt x="140674" y="273958"/>
                  </a:lnTo>
                  <a:lnTo>
                    <a:pt x="140349" y="282122"/>
                  </a:lnTo>
                  <a:lnTo>
                    <a:pt x="129779" y="307096"/>
                  </a:lnTo>
                  <a:lnTo>
                    <a:pt x="115300" y="318285"/>
                  </a:lnTo>
                  <a:lnTo>
                    <a:pt x="73889" y="331217"/>
                  </a:lnTo>
                  <a:lnTo>
                    <a:pt x="37415" y="328228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14"/>
            <p:cNvSpPr/>
            <p:nvPr>
              <p:custDataLst>
                <p:tags r:id="rId88"/>
              </p:custDataLst>
            </p:nvPr>
          </p:nvSpPr>
          <p:spPr>
            <a:xfrm>
              <a:off x="4140200" y="5175250"/>
              <a:ext cx="105559" cy="374651"/>
            </a:xfrm>
            <a:custGeom>
              <a:avLst/>
              <a:gdLst/>
              <a:ahLst/>
              <a:cxnLst/>
              <a:rect l="0" t="0" r="0" b="0"/>
              <a:pathLst>
                <a:path w="105559" h="3746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6675" y="0"/>
                  </a:lnTo>
                  <a:lnTo>
                    <a:pt x="40359" y="10113"/>
                  </a:lnTo>
                  <a:lnTo>
                    <a:pt x="67932" y="43370"/>
                  </a:lnTo>
                  <a:lnTo>
                    <a:pt x="87107" y="84422"/>
                  </a:lnTo>
                  <a:lnTo>
                    <a:pt x="96171" y="109198"/>
                  </a:lnTo>
                  <a:lnTo>
                    <a:pt x="101509" y="134182"/>
                  </a:lnTo>
                  <a:lnTo>
                    <a:pt x="104361" y="159305"/>
                  </a:lnTo>
                  <a:lnTo>
                    <a:pt x="105558" y="184520"/>
                  </a:lnTo>
                  <a:lnTo>
                    <a:pt x="102827" y="209091"/>
                  </a:lnTo>
                  <a:lnTo>
                    <a:pt x="97479" y="233233"/>
                  </a:lnTo>
                  <a:lnTo>
                    <a:pt x="81424" y="277931"/>
                  </a:lnTo>
                  <a:lnTo>
                    <a:pt x="60177" y="314260"/>
                  </a:lnTo>
                  <a:lnTo>
                    <a:pt x="16277" y="35979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15"/>
            <p:cNvSpPr/>
            <p:nvPr>
              <p:custDataLst>
                <p:tags r:id="rId89"/>
              </p:custDataLst>
            </p:nvPr>
          </p:nvSpPr>
          <p:spPr>
            <a:xfrm>
              <a:off x="4292600" y="4970806"/>
              <a:ext cx="158751" cy="166062"/>
            </a:xfrm>
            <a:custGeom>
              <a:avLst/>
              <a:gdLst/>
              <a:ahLst/>
              <a:cxnLst/>
              <a:rect l="0" t="0" r="0" b="0"/>
              <a:pathLst>
                <a:path w="158751" h="166062">
                  <a:moveTo>
                    <a:pt x="0" y="32994"/>
                  </a:moveTo>
                  <a:lnTo>
                    <a:pt x="0" y="32994"/>
                  </a:lnTo>
                  <a:lnTo>
                    <a:pt x="0" y="24155"/>
                  </a:lnTo>
                  <a:lnTo>
                    <a:pt x="1881" y="20129"/>
                  </a:lnTo>
                  <a:lnTo>
                    <a:pt x="3371" y="18067"/>
                  </a:lnTo>
                  <a:lnTo>
                    <a:pt x="18951" y="8424"/>
                  </a:lnTo>
                  <a:lnTo>
                    <a:pt x="44812" y="0"/>
                  </a:lnTo>
                  <a:lnTo>
                    <a:pt x="62720" y="2808"/>
                  </a:lnTo>
                  <a:lnTo>
                    <a:pt x="71446" y="6520"/>
                  </a:lnTo>
                  <a:lnTo>
                    <a:pt x="84906" y="21933"/>
                  </a:lnTo>
                  <a:lnTo>
                    <a:pt x="90470" y="31970"/>
                  </a:lnTo>
                  <a:lnTo>
                    <a:pt x="94773" y="56293"/>
                  </a:lnTo>
                  <a:lnTo>
                    <a:pt x="91345" y="95871"/>
                  </a:lnTo>
                  <a:lnTo>
                    <a:pt x="83637" y="119501"/>
                  </a:lnTo>
                  <a:lnTo>
                    <a:pt x="64136" y="143997"/>
                  </a:lnTo>
                  <a:lnTo>
                    <a:pt x="41988" y="161511"/>
                  </a:lnTo>
                  <a:lnTo>
                    <a:pt x="33772" y="165389"/>
                  </a:lnTo>
                  <a:lnTo>
                    <a:pt x="42462" y="166061"/>
                  </a:lnTo>
                  <a:lnTo>
                    <a:pt x="86757" y="156149"/>
                  </a:lnTo>
                  <a:lnTo>
                    <a:pt x="134283" y="146077"/>
                  </a:lnTo>
                  <a:lnTo>
                    <a:pt x="158750" y="140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16"/>
            <p:cNvSpPr/>
            <p:nvPr>
              <p:custDataLst>
                <p:tags r:id="rId90"/>
              </p:custDataLst>
            </p:nvPr>
          </p:nvSpPr>
          <p:spPr>
            <a:xfrm>
              <a:off x="4660900" y="5454650"/>
              <a:ext cx="279401" cy="57151"/>
            </a:xfrm>
            <a:custGeom>
              <a:avLst/>
              <a:gdLst/>
              <a:ahLst/>
              <a:cxnLst/>
              <a:rect l="0" t="0" r="0" b="0"/>
              <a:pathLst>
                <a:path w="2794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44071" y="40544"/>
                  </a:lnTo>
                  <a:lnTo>
                    <a:pt x="81441" y="30014"/>
                  </a:lnTo>
                  <a:lnTo>
                    <a:pt x="127683" y="20160"/>
                  </a:lnTo>
                  <a:lnTo>
                    <a:pt x="152855" y="15557"/>
                  </a:lnTo>
                  <a:lnTo>
                    <a:pt x="178103" y="11782"/>
                  </a:lnTo>
                  <a:lnTo>
                    <a:pt x="203402" y="8560"/>
                  </a:lnTo>
                  <a:lnTo>
                    <a:pt x="245623" y="3804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2317"/>
          <p:cNvSpPr/>
          <p:nvPr>
            <p:custDataLst>
              <p:tags r:id="rId6"/>
            </p:custDataLst>
          </p:nvPr>
        </p:nvSpPr>
        <p:spPr>
          <a:xfrm>
            <a:off x="4711700" y="535940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0" y="12700"/>
                </a:moveTo>
                <a:lnTo>
                  <a:pt x="0" y="12700"/>
                </a:lnTo>
                <a:lnTo>
                  <a:pt x="37902" y="9329"/>
                </a:lnTo>
                <a:lnTo>
                  <a:pt x="70938" y="5792"/>
                </a:lnTo>
                <a:lnTo>
                  <a:pt x="107728" y="2574"/>
                </a:lnTo>
                <a:lnTo>
                  <a:pt x="154529" y="762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409"/>
          <p:cNvGrpSpPr/>
          <p:nvPr/>
        </p:nvGrpSpPr>
        <p:grpSpPr>
          <a:xfrm>
            <a:off x="5316008" y="5055560"/>
            <a:ext cx="1948393" cy="424491"/>
            <a:chOff x="5316008" y="5055560"/>
            <a:chExt cx="1948393" cy="424491"/>
          </a:xfrm>
        </p:grpSpPr>
        <p:sp>
          <p:nvSpPr>
            <p:cNvPr id="170" name="SMARTInkShape-2318"/>
            <p:cNvSpPr/>
            <p:nvPr>
              <p:custDataLst>
                <p:tags r:id="rId72"/>
              </p:custDataLst>
            </p:nvPr>
          </p:nvSpPr>
          <p:spPr>
            <a:xfrm>
              <a:off x="5316008" y="5280138"/>
              <a:ext cx="164043" cy="199367"/>
            </a:xfrm>
            <a:custGeom>
              <a:avLst/>
              <a:gdLst/>
              <a:ahLst/>
              <a:cxnLst/>
              <a:rect l="0" t="0" r="0" b="0"/>
              <a:pathLst>
                <a:path w="164043" h="199367">
                  <a:moveTo>
                    <a:pt x="119592" y="79262"/>
                  </a:moveTo>
                  <a:lnTo>
                    <a:pt x="119592" y="79262"/>
                  </a:lnTo>
                  <a:lnTo>
                    <a:pt x="97930" y="32279"/>
                  </a:lnTo>
                  <a:lnTo>
                    <a:pt x="84873" y="11248"/>
                  </a:lnTo>
                  <a:lnTo>
                    <a:pt x="73822" y="585"/>
                  </a:lnTo>
                  <a:lnTo>
                    <a:pt x="66501" y="0"/>
                  </a:lnTo>
                  <a:lnTo>
                    <a:pt x="48959" y="6875"/>
                  </a:lnTo>
                  <a:lnTo>
                    <a:pt x="19249" y="43468"/>
                  </a:lnTo>
                  <a:lnTo>
                    <a:pt x="6086" y="76759"/>
                  </a:lnTo>
                  <a:lnTo>
                    <a:pt x="0" y="111311"/>
                  </a:lnTo>
                  <a:lnTo>
                    <a:pt x="4508" y="157118"/>
                  </a:lnTo>
                  <a:lnTo>
                    <a:pt x="14075" y="190133"/>
                  </a:lnTo>
                  <a:lnTo>
                    <a:pt x="19308" y="199094"/>
                  </a:lnTo>
                  <a:lnTo>
                    <a:pt x="22397" y="199366"/>
                  </a:lnTo>
                  <a:lnTo>
                    <a:pt x="25867" y="197432"/>
                  </a:lnTo>
                  <a:lnTo>
                    <a:pt x="34192" y="187521"/>
                  </a:lnTo>
                  <a:lnTo>
                    <a:pt x="56783" y="142901"/>
                  </a:lnTo>
                  <a:lnTo>
                    <a:pt x="71583" y="103998"/>
                  </a:lnTo>
                  <a:lnTo>
                    <a:pt x="82905" y="75682"/>
                  </a:lnTo>
                  <a:lnTo>
                    <a:pt x="85257" y="75464"/>
                  </a:lnTo>
                  <a:lnTo>
                    <a:pt x="87530" y="78141"/>
                  </a:lnTo>
                  <a:lnTo>
                    <a:pt x="94099" y="99156"/>
                  </a:lnTo>
                  <a:lnTo>
                    <a:pt x="104277" y="130312"/>
                  </a:lnTo>
                  <a:lnTo>
                    <a:pt x="122580" y="160005"/>
                  </a:lnTo>
                  <a:lnTo>
                    <a:pt x="130051" y="169074"/>
                  </a:lnTo>
                  <a:lnTo>
                    <a:pt x="137148" y="174414"/>
                  </a:lnTo>
                  <a:lnTo>
                    <a:pt x="164042" y="180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19"/>
            <p:cNvSpPr/>
            <p:nvPr>
              <p:custDataLst>
                <p:tags r:id="rId73"/>
              </p:custDataLst>
            </p:nvPr>
          </p:nvSpPr>
          <p:spPr>
            <a:xfrm>
              <a:off x="5467350" y="5113777"/>
              <a:ext cx="82551" cy="144743"/>
            </a:xfrm>
            <a:custGeom>
              <a:avLst/>
              <a:gdLst/>
              <a:ahLst/>
              <a:cxnLst/>
              <a:rect l="0" t="0" r="0" b="0"/>
              <a:pathLst>
                <a:path w="82551" h="144743">
                  <a:moveTo>
                    <a:pt x="0" y="17023"/>
                  </a:moveTo>
                  <a:lnTo>
                    <a:pt x="0" y="17023"/>
                  </a:lnTo>
                  <a:lnTo>
                    <a:pt x="3371" y="13652"/>
                  </a:lnTo>
                  <a:lnTo>
                    <a:pt x="29698" y="2533"/>
                  </a:lnTo>
                  <a:lnTo>
                    <a:pt x="43537" y="0"/>
                  </a:lnTo>
                  <a:lnTo>
                    <a:pt x="56744" y="2637"/>
                  </a:lnTo>
                  <a:lnTo>
                    <a:pt x="63229" y="5316"/>
                  </a:lnTo>
                  <a:lnTo>
                    <a:pt x="66847" y="11335"/>
                  </a:lnTo>
                  <a:lnTo>
                    <a:pt x="68986" y="29311"/>
                  </a:lnTo>
                  <a:lnTo>
                    <a:pt x="59480" y="66603"/>
                  </a:lnTo>
                  <a:lnTo>
                    <a:pt x="38012" y="111901"/>
                  </a:lnTo>
                  <a:lnTo>
                    <a:pt x="21826" y="142746"/>
                  </a:lnTo>
                  <a:lnTo>
                    <a:pt x="23722" y="144582"/>
                  </a:lnTo>
                  <a:lnTo>
                    <a:pt x="33356" y="144742"/>
                  </a:lnTo>
                  <a:lnTo>
                    <a:pt x="82550" y="137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20"/>
            <p:cNvSpPr/>
            <p:nvPr>
              <p:custDataLst>
                <p:tags r:id="rId74"/>
              </p:custDataLst>
            </p:nvPr>
          </p:nvSpPr>
          <p:spPr>
            <a:xfrm>
              <a:off x="5664200" y="53530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1954" y="18227"/>
                  </a:lnTo>
                  <a:lnTo>
                    <a:pt x="86357" y="10496"/>
                  </a:lnTo>
                  <a:lnTo>
                    <a:pt x="128285" y="687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21"/>
            <p:cNvSpPr/>
            <p:nvPr>
              <p:custDataLst>
                <p:tags r:id="rId75"/>
              </p:custDataLst>
            </p:nvPr>
          </p:nvSpPr>
          <p:spPr>
            <a:xfrm>
              <a:off x="5737029" y="5276850"/>
              <a:ext cx="22422" cy="203201"/>
            </a:xfrm>
            <a:custGeom>
              <a:avLst/>
              <a:gdLst/>
              <a:ahLst/>
              <a:cxnLst/>
              <a:rect l="0" t="0" r="0" b="0"/>
              <a:pathLst>
                <a:path w="22422" h="203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6337" y="48420"/>
                  </a:lnTo>
                  <a:lnTo>
                    <a:pt x="8217" y="80787"/>
                  </a:lnTo>
                  <a:lnTo>
                    <a:pt x="10934" y="114456"/>
                  </a:lnTo>
                  <a:lnTo>
                    <a:pt x="16431" y="161383"/>
                  </a:lnTo>
                  <a:lnTo>
                    <a:pt x="22421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22"/>
            <p:cNvSpPr/>
            <p:nvPr>
              <p:custDataLst>
                <p:tags r:id="rId76"/>
              </p:custDataLst>
            </p:nvPr>
          </p:nvSpPr>
          <p:spPr>
            <a:xfrm>
              <a:off x="5936858" y="5193619"/>
              <a:ext cx="159143" cy="234486"/>
            </a:xfrm>
            <a:custGeom>
              <a:avLst/>
              <a:gdLst/>
              <a:ahLst/>
              <a:cxnLst/>
              <a:rect l="0" t="0" r="0" b="0"/>
              <a:pathLst>
                <a:path w="159143" h="234486">
                  <a:moveTo>
                    <a:pt x="6742" y="76881"/>
                  </a:moveTo>
                  <a:lnTo>
                    <a:pt x="6742" y="76881"/>
                  </a:lnTo>
                  <a:lnTo>
                    <a:pt x="0" y="63397"/>
                  </a:lnTo>
                  <a:lnTo>
                    <a:pt x="453" y="49251"/>
                  </a:lnTo>
                  <a:lnTo>
                    <a:pt x="5358" y="34968"/>
                  </a:lnTo>
                  <a:lnTo>
                    <a:pt x="12242" y="23916"/>
                  </a:lnTo>
                  <a:lnTo>
                    <a:pt x="37534" y="9760"/>
                  </a:lnTo>
                  <a:lnTo>
                    <a:pt x="75211" y="0"/>
                  </a:lnTo>
                  <a:lnTo>
                    <a:pt x="97616" y="614"/>
                  </a:lnTo>
                  <a:lnTo>
                    <a:pt x="107540" y="2753"/>
                  </a:lnTo>
                  <a:lnTo>
                    <a:pt x="115569" y="8412"/>
                  </a:lnTo>
                  <a:lnTo>
                    <a:pt x="128252" y="25990"/>
                  </a:lnTo>
                  <a:lnTo>
                    <a:pt x="132948" y="51676"/>
                  </a:lnTo>
                  <a:lnTo>
                    <a:pt x="130567" y="81906"/>
                  </a:lnTo>
                  <a:lnTo>
                    <a:pt x="120101" y="114157"/>
                  </a:lnTo>
                  <a:lnTo>
                    <a:pt x="94971" y="160676"/>
                  </a:lnTo>
                  <a:lnTo>
                    <a:pt x="71924" y="198998"/>
                  </a:lnTo>
                  <a:lnTo>
                    <a:pt x="53337" y="231764"/>
                  </a:lnTo>
                  <a:lnTo>
                    <a:pt x="54034" y="233053"/>
                  </a:lnTo>
                  <a:lnTo>
                    <a:pt x="58570" y="234485"/>
                  </a:lnTo>
                  <a:lnTo>
                    <a:pt x="95374" y="224560"/>
                  </a:lnTo>
                  <a:lnTo>
                    <a:pt x="137426" y="210949"/>
                  </a:lnTo>
                  <a:lnTo>
                    <a:pt x="159142" y="203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23"/>
            <p:cNvSpPr/>
            <p:nvPr>
              <p:custDataLst>
                <p:tags r:id="rId77"/>
              </p:custDataLst>
            </p:nvPr>
          </p:nvSpPr>
          <p:spPr>
            <a:xfrm>
              <a:off x="6161771" y="5295234"/>
              <a:ext cx="150130" cy="121317"/>
            </a:xfrm>
            <a:custGeom>
              <a:avLst/>
              <a:gdLst/>
              <a:ahLst/>
              <a:cxnLst/>
              <a:rect l="0" t="0" r="0" b="0"/>
              <a:pathLst>
                <a:path w="150130" h="121317">
                  <a:moveTo>
                    <a:pt x="124729" y="45116"/>
                  </a:moveTo>
                  <a:lnTo>
                    <a:pt x="124729" y="45116"/>
                  </a:lnTo>
                  <a:lnTo>
                    <a:pt x="91505" y="9795"/>
                  </a:lnTo>
                  <a:lnTo>
                    <a:pt x="70121" y="0"/>
                  </a:lnTo>
                  <a:lnTo>
                    <a:pt x="54127" y="604"/>
                  </a:lnTo>
                  <a:lnTo>
                    <a:pt x="37611" y="6283"/>
                  </a:lnTo>
                  <a:lnTo>
                    <a:pt x="20864" y="15862"/>
                  </a:lnTo>
                  <a:lnTo>
                    <a:pt x="7776" y="32820"/>
                  </a:lnTo>
                  <a:lnTo>
                    <a:pt x="2310" y="43268"/>
                  </a:lnTo>
                  <a:lnTo>
                    <a:pt x="0" y="64286"/>
                  </a:lnTo>
                  <a:lnTo>
                    <a:pt x="4383" y="83269"/>
                  </a:lnTo>
                  <a:lnTo>
                    <a:pt x="13386" y="96410"/>
                  </a:lnTo>
                  <a:lnTo>
                    <a:pt x="24443" y="103191"/>
                  </a:lnTo>
                  <a:lnTo>
                    <a:pt x="30355" y="104999"/>
                  </a:lnTo>
                  <a:lnTo>
                    <a:pt x="42569" y="103246"/>
                  </a:lnTo>
                  <a:lnTo>
                    <a:pt x="54346" y="97057"/>
                  </a:lnTo>
                  <a:lnTo>
                    <a:pt x="74443" y="76572"/>
                  </a:lnTo>
                  <a:lnTo>
                    <a:pt x="78505" y="75259"/>
                  </a:lnTo>
                  <a:lnTo>
                    <a:pt x="88663" y="75682"/>
                  </a:lnTo>
                  <a:lnTo>
                    <a:pt x="98351" y="81984"/>
                  </a:lnTo>
                  <a:lnTo>
                    <a:pt x="150129" y="121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24"/>
            <p:cNvSpPr/>
            <p:nvPr>
              <p:custDataLst>
                <p:tags r:id="rId78"/>
              </p:custDataLst>
            </p:nvPr>
          </p:nvSpPr>
          <p:spPr>
            <a:xfrm>
              <a:off x="6362700" y="5140129"/>
              <a:ext cx="136498" cy="284976"/>
            </a:xfrm>
            <a:custGeom>
              <a:avLst/>
              <a:gdLst/>
              <a:ahLst/>
              <a:cxnLst/>
              <a:rect l="0" t="0" r="0" b="0"/>
              <a:pathLst>
                <a:path w="136498" h="284976">
                  <a:moveTo>
                    <a:pt x="38100" y="3371"/>
                  </a:moveTo>
                  <a:lnTo>
                    <a:pt x="38100" y="3371"/>
                  </a:lnTo>
                  <a:lnTo>
                    <a:pt x="34729" y="0"/>
                  </a:lnTo>
                  <a:lnTo>
                    <a:pt x="34441" y="1124"/>
                  </a:lnTo>
                  <a:lnTo>
                    <a:pt x="35997" y="15640"/>
                  </a:lnTo>
                  <a:lnTo>
                    <a:pt x="33322" y="52789"/>
                  </a:lnTo>
                  <a:lnTo>
                    <a:pt x="32449" y="90716"/>
                  </a:lnTo>
                  <a:lnTo>
                    <a:pt x="32061" y="133443"/>
                  </a:lnTo>
                  <a:lnTo>
                    <a:pt x="31888" y="175481"/>
                  </a:lnTo>
                  <a:lnTo>
                    <a:pt x="31811" y="210627"/>
                  </a:lnTo>
                  <a:lnTo>
                    <a:pt x="37222" y="258085"/>
                  </a:lnTo>
                  <a:lnTo>
                    <a:pt x="37514" y="257142"/>
                  </a:lnTo>
                  <a:lnTo>
                    <a:pt x="40043" y="240918"/>
                  </a:lnTo>
                  <a:lnTo>
                    <a:pt x="60670" y="198226"/>
                  </a:lnTo>
                  <a:lnTo>
                    <a:pt x="75647" y="177462"/>
                  </a:lnTo>
                  <a:lnTo>
                    <a:pt x="91712" y="165882"/>
                  </a:lnTo>
                  <a:lnTo>
                    <a:pt x="106377" y="162146"/>
                  </a:lnTo>
                  <a:lnTo>
                    <a:pt x="113251" y="162138"/>
                  </a:lnTo>
                  <a:lnTo>
                    <a:pt x="119245" y="164954"/>
                  </a:lnTo>
                  <a:lnTo>
                    <a:pt x="129668" y="175610"/>
                  </a:lnTo>
                  <a:lnTo>
                    <a:pt x="135241" y="191634"/>
                  </a:lnTo>
                  <a:lnTo>
                    <a:pt x="136497" y="218608"/>
                  </a:lnTo>
                  <a:lnTo>
                    <a:pt x="135449" y="227296"/>
                  </a:lnTo>
                  <a:lnTo>
                    <a:pt x="126757" y="244475"/>
                  </a:lnTo>
                  <a:lnTo>
                    <a:pt x="120487" y="253007"/>
                  </a:lnTo>
                  <a:lnTo>
                    <a:pt x="84697" y="275128"/>
                  </a:lnTo>
                  <a:lnTo>
                    <a:pt x="41715" y="284975"/>
                  </a:lnTo>
                  <a:lnTo>
                    <a:pt x="21833" y="283516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25"/>
            <p:cNvSpPr/>
            <p:nvPr>
              <p:custDataLst>
                <p:tags r:id="rId79"/>
              </p:custDataLst>
            </p:nvPr>
          </p:nvSpPr>
          <p:spPr>
            <a:xfrm>
              <a:off x="6642100" y="53213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4762" y="11994"/>
                  </a:lnTo>
                  <a:lnTo>
                    <a:pt x="78691" y="9329"/>
                  </a:lnTo>
                  <a:lnTo>
                    <a:pt x="113526" y="579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26"/>
            <p:cNvSpPr/>
            <p:nvPr>
              <p:custDataLst>
                <p:tags r:id="rId80"/>
              </p:custDataLst>
            </p:nvPr>
          </p:nvSpPr>
          <p:spPr>
            <a:xfrm>
              <a:off x="6724650" y="5238750"/>
              <a:ext cx="29882" cy="165101"/>
            </a:xfrm>
            <a:custGeom>
              <a:avLst/>
              <a:gdLst/>
              <a:ahLst/>
              <a:cxnLst/>
              <a:rect l="0" t="0" r="0" b="0"/>
              <a:pathLst>
                <a:path w="29882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25861" y="29886"/>
                  </a:lnTo>
                  <a:lnTo>
                    <a:pt x="29881" y="76354"/>
                  </a:lnTo>
                  <a:lnTo>
                    <a:pt x="26336" y="114346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27"/>
            <p:cNvSpPr/>
            <p:nvPr>
              <p:custDataLst>
                <p:tags r:id="rId81"/>
              </p:custDataLst>
            </p:nvPr>
          </p:nvSpPr>
          <p:spPr>
            <a:xfrm>
              <a:off x="6985000" y="5130800"/>
              <a:ext cx="111808" cy="275228"/>
            </a:xfrm>
            <a:custGeom>
              <a:avLst/>
              <a:gdLst/>
              <a:ahLst/>
              <a:cxnLst/>
              <a:rect l="0" t="0" r="0" b="0"/>
              <a:pathLst>
                <a:path w="111808" h="275228">
                  <a:moveTo>
                    <a:pt x="50800" y="0"/>
                  </a:moveTo>
                  <a:lnTo>
                    <a:pt x="50800" y="0"/>
                  </a:lnTo>
                  <a:lnTo>
                    <a:pt x="45024" y="39693"/>
                  </a:lnTo>
                  <a:lnTo>
                    <a:pt x="38590" y="69852"/>
                  </a:lnTo>
                  <a:lnTo>
                    <a:pt x="32909" y="108186"/>
                  </a:lnTo>
                  <a:lnTo>
                    <a:pt x="28737" y="150388"/>
                  </a:lnTo>
                  <a:lnTo>
                    <a:pt x="26883" y="192663"/>
                  </a:lnTo>
                  <a:lnTo>
                    <a:pt x="25840" y="239276"/>
                  </a:lnTo>
                  <a:lnTo>
                    <a:pt x="19971" y="275227"/>
                  </a:lnTo>
                  <a:lnTo>
                    <a:pt x="31339" y="239035"/>
                  </a:lnTo>
                  <a:lnTo>
                    <a:pt x="56337" y="192875"/>
                  </a:lnTo>
                  <a:lnTo>
                    <a:pt x="75254" y="173956"/>
                  </a:lnTo>
                  <a:lnTo>
                    <a:pt x="85422" y="169036"/>
                  </a:lnTo>
                  <a:lnTo>
                    <a:pt x="90108" y="169840"/>
                  </a:lnTo>
                  <a:lnTo>
                    <a:pt x="99079" y="176379"/>
                  </a:lnTo>
                  <a:lnTo>
                    <a:pt x="105889" y="190104"/>
                  </a:lnTo>
                  <a:lnTo>
                    <a:pt x="111807" y="217663"/>
                  </a:lnTo>
                  <a:lnTo>
                    <a:pt x="111781" y="236439"/>
                  </a:lnTo>
                  <a:lnTo>
                    <a:pt x="107065" y="251839"/>
                  </a:lnTo>
                  <a:lnTo>
                    <a:pt x="94621" y="263858"/>
                  </a:lnTo>
                  <a:lnTo>
                    <a:pt x="86364" y="269039"/>
                  </a:lnTo>
                  <a:lnTo>
                    <a:pt x="67782" y="272914"/>
                  </a:lnTo>
                  <a:lnTo>
                    <a:pt x="30479" y="26965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28"/>
            <p:cNvSpPr/>
            <p:nvPr>
              <p:custDataLst>
                <p:tags r:id="rId82"/>
              </p:custDataLst>
            </p:nvPr>
          </p:nvSpPr>
          <p:spPr>
            <a:xfrm>
              <a:off x="7145944" y="5055560"/>
              <a:ext cx="118457" cy="164141"/>
            </a:xfrm>
            <a:custGeom>
              <a:avLst/>
              <a:gdLst/>
              <a:ahLst/>
              <a:cxnLst/>
              <a:rect l="0" t="0" r="0" b="0"/>
              <a:pathLst>
                <a:path w="118457" h="164141">
                  <a:moveTo>
                    <a:pt x="16856" y="11740"/>
                  </a:moveTo>
                  <a:lnTo>
                    <a:pt x="16856" y="11740"/>
                  </a:lnTo>
                  <a:lnTo>
                    <a:pt x="11389" y="6273"/>
                  </a:lnTo>
                  <a:lnTo>
                    <a:pt x="17509" y="2280"/>
                  </a:lnTo>
                  <a:lnTo>
                    <a:pt x="31631" y="0"/>
                  </a:lnTo>
                  <a:lnTo>
                    <a:pt x="45850" y="2696"/>
                  </a:lnTo>
                  <a:lnTo>
                    <a:pt x="49590" y="5711"/>
                  </a:lnTo>
                  <a:lnTo>
                    <a:pt x="55628" y="14705"/>
                  </a:lnTo>
                  <a:lnTo>
                    <a:pt x="55019" y="31402"/>
                  </a:lnTo>
                  <a:lnTo>
                    <a:pt x="39760" y="76615"/>
                  </a:lnTo>
                  <a:lnTo>
                    <a:pt x="5211" y="123771"/>
                  </a:lnTo>
                  <a:lnTo>
                    <a:pt x="1096" y="130441"/>
                  </a:lnTo>
                  <a:lnTo>
                    <a:pt x="0" y="133207"/>
                  </a:lnTo>
                  <a:lnTo>
                    <a:pt x="2090" y="135051"/>
                  </a:lnTo>
                  <a:lnTo>
                    <a:pt x="47033" y="143486"/>
                  </a:lnTo>
                  <a:lnTo>
                    <a:pt x="90237" y="153422"/>
                  </a:lnTo>
                  <a:lnTo>
                    <a:pt x="118456" y="1641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10"/>
          <p:cNvGrpSpPr/>
          <p:nvPr/>
        </p:nvGrpSpPr>
        <p:grpSpPr>
          <a:xfrm>
            <a:off x="3151297" y="5982102"/>
            <a:ext cx="1325454" cy="488549"/>
            <a:chOff x="3151297" y="5982102"/>
            <a:chExt cx="1325454" cy="488549"/>
          </a:xfrm>
        </p:grpSpPr>
        <p:sp>
          <p:nvSpPr>
            <p:cNvPr id="182" name="SMARTInkShape-2329"/>
            <p:cNvSpPr/>
            <p:nvPr>
              <p:custDataLst>
                <p:tags r:id="rId63"/>
              </p:custDataLst>
            </p:nvPr>
          </p:nvSpPr>
          <p:spPr>
            <a:xfrm>
              <a:off x="3151297" y="6162954"/>
              <a:ext cx="99904" cy="307697"/>
            </a:xfrm>
            <a:custGeom>
              <a:avLst/>
              <a:gdLst/>
              <a:ahLst/>
              <a:cxnLst/>
              <a:rect l="0" t="0" r="0" b="0"/>
              <a:pathLst>
                <a:path w="99904" h="307697">
                  <a:moveTo>
                    <a:pt x="93553" y="15596"/>
                  </a:moveTo>
                  <a:lnTo>
                    <a:pt x="93553" y="15596"/>
                  </a:lnTo>
                  <a:lnTo>
                    <a:pt x="90182" y="12225"/>
                  </a:lnTo>
                  <a:lnTo>
                    <a:pt x="88527" y="8689"/>
                  </a:lnTo>
                  <a:lnTo>
                    <a:pt x="88086" y="6757"/>
                  </a:lnTo>
                  <a:lnTo>
                    <a:pt x="84093" y="669"/>
                  </a:lnTo>
                  <a:lnTo>
                    <a:pt x="80897" y="0"/>
                  </a:lnTo>
                  <a:lnTo>
                    <a:pt x="71700" y="1139"/>
                  </a:lnTo>
                  <a:lnTo>
                    <a:pt x="51251" y="19229"/>
                  </a:lnTo>
                  <a:lnTo>
                    <a:pt x="30690" y="57046"/>
                  </a:lnTo>
                  <a:lnTo>
                    <a:pt x="17636" y="91639"/>
                  </a:lnTo>
                  <a:lnTo>
                    <a:pt x="6895" y="130531"/>
                  </a:lnTo>
                  <a:lnTo>
                    <a:pt x="2122" y="171336"/>
                  </a:lnTo>
                  <a:lnTo>
                    <a:pt x="0" y="209227"/>
                  </a:lnTo>
                  <a:lnTo>
                    <a:pt x="1879" y="243471"/>
                  </a:lnTo>
                  <a:lnTo>
                    <a:pt x="12122" y="272801"/>
                  </a:lnTo>
                  <a:lnTo>
                    <a:pt x="27963" y="292422"/>
                  </a:lnTo>
                  <a:lnTo>
                    <a:pt x="37126" y="299630"/>
                  </a:lnTo>
                  <a:lnTo>
                    <a:pt x="60478" y="305757"/>
                  </a:lnTo>
                  <a:lnTo>
                    <a:pt x="99903" y="307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30"/>
            <p:cNvSpPr/>
            <p:nvPr>
              <p:custDataLst>
                <p:tags r:id="rId64"/>
              </p:custDataLst>
            </p:nvPr>
          </p:nvSpPr>
          <p:spPr>
            <a:xfrm>
              <a:off x="3247189" y="6290821"/>
              <a:ext cx="150062" cy="158955"/>
            </a:xfrm>
            <a:custGeom>
              <a:avLst/>
              <a:gdLst/>
              <a:ahLst/>
              <a:cxnLst/>
              <a:rect l="0" t="0" r="0" b="0"/>
              <a:pathLst>
                <a:path w="150062" h="158955">
                  <a:moveTo>
                    <a:pt x="111961" y="40129"/>
                  </a:moveTo>
                  <a:lnTo>
                    <a:pt x="111961" y="40129"/>
                  </a:lnTo>
                  <a:lnTo>
                    <a:pt x="94249" y="6821"/>
                  </a:lnTo>
                  <a:lnTo>
                    <a:pt x="87390" y="1101"/>
                  </a:lnTo>
                  <a:lnTo>
                    <a:pt x="82881" y="0"/>
                  </a:lnTo>
                  <a:lnTo>
                    <a:pt x="72225" y="657"/>
                  </a:lnTo>
                  <a:lnTo>
                    <a:pt x="47584" y="18476"/>
                  </a:lnTo>
                  <a:lnTo>
                    <a:pt x="21311" y="52842"/>
                  </a:lnTo>
                  <a:lnTo>
                    <a:pt x="2395" y="97675"/>
                  </a:lnTo>
                  <a:lnTo>
                    <a:pt x="0" y="124501"/>
                  </a:lnTo>
                  <a:lnTo>
                    <a:pt x="1337" y="136594"/>
                  </a:lnTo>
                  <a:lnTo>
                    <a:pt x="5051" y="145361"/>
                  </a:lnTo>
                  <a:lnTo>
                    <a:pt x="16702" y="156983"/>
                  </a:lnTo>
                  <a:lnTo>
                    <a:pt x="23056" y="158954"/>
                  </a:lnTo>
                  <a:lnTo>
                    <a:pt x="35758" y="157381"/>
                  </a:lnTo>
                  <a:lnTo>
                    <a:pt x="58181" y="141820"/>
                  </a:lnTo>
                  <a:lnTo>
                    <a:pt x="75957" y="112593"/>
                  </a:lnTo>
                  <a:lnTo>
                    <a:pt x="85165" y="66770"/>
                  </a:lnTo>
                  <a:lnTo>
                    <a:pt x="86285" y="55582"/>
                  </a:lnTo>
                  <a:lnTo>
                    <a:pt x="87788" y="55370"/>
                  </a:lnTo>
                  <a:lnTo>
                    <a:pt x="93221" y="57016"/>
                  </a:lnTo>
                  <a:lnTo>
                    <a:pt x="98458" y="67625"/>
                  </a:lnTo>
                  <a:lnTo>
                    <a:pt x="109136" y="91550"/>
                  </a:lnTo>
                  <a:lnTo>
                    <a:pt x="150061" y="1417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31"/>
            <p:cNvSpPr/>
            <p:nvPr>
              <p:custDataLst>
                <p:tags r:id="rId65"/>
              </p:custDataLst>
            </p:nvPr>
          </p:nvSpPr>
          <p:spPr>
            <a:xfrm>
              <a:off x="3460750" y="63436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1079"/>
                  </a:lnTo>
                  <a:lnTo>
                    <a:pt x="45189" y="34729"/>
                  </a:lnTo>
                  <a:lnTo>
                    <a:pt x="86532" y="24401"/>
                  </a:lnTo>
                  <a:lnTo>
                    <a:pt x="130767" y="14286"/>
                  </a:lnTo>
                  <a:lnTo>
                    <a:pt x="176898" y="454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32"/>
            <p:cNvSpPr/>
            <p:nvPr>
              <p:custDataLst>
                <p:tags r:id="rId66"/>
              </p:custDataLst>
            </p:nvPr>
          </p:nvSpPr>
          <p:spPr>
            <a:xfrm>
              <a:off x="3543300" y="6273800"/>
              <a:ext cx="57151" cy="196851"/>
            </a:xfrm>
            <a:custGeom>
              <a:avLst/>
              <a:gdLst/>
              <a:ahLst/>
              <a:cxnLst/>
              <a:rect l="0" t="0" r="0" b="0"/>
              <a:pathLst>
                <a:path w="57151" h="196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606" y="48821"/>
                  </a:lnTo>
                  <a:lnTo>
                    <a:pt x="31496" y="89410"/>
                  </a:lnTo>
                  <a:lnTo>
                    <a:pt x="41004" y="134756"/>
                  </a:lnTo>
                  <a:lnTo>
                    <a:pt x="50537" y="177111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33"/>
            <p:cNvSpPr/>
            <p:nvPr>
              <p:custDataLst>
                <p:tags r:id="rId67"/>
              </p:custDataLst>
            </p:nvPr>
          </p:nvSpPr>
          <p:spPr>
            <a:xfrm>
              <a:off x="3708400" y="6143142"/>
              <a:ext cx="109578" cy="290059"/>
            </a:xfrm>
            <a:custGeom>
              <a:avLst/>
              <a:gdLst/>
              <a:ahLst/>
              <a:cxnLst/>
              <a:rect l="0" t="0" r="0" b="0"/>
              <a:pathLst>
                <a:path w="109578" h="290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6467" y="36484"/>
                  </a:lnTo>
                  <a:lnTo>
                    <a:pt x="9459" y="69988"/>
                  </a:lnTo>
                  <a:lnTo>
                    <a:pt x="15023" y="110279"/>
                  </a:lnTo>
                  <a:lnTo>
                    <a:pt x="20788" y="152645"/>
                  </a:lnTo>
                  <a:lnTo>
                    <a:pt x="23350" y="192641"/>
                  </a:lnTo>
                  <a:lnTo>
                    <a:pt x="28164" y="234004"/>
                  </a:lnTo>
                  <a:lnTo>
                    <a:pt x="31435" y="261048"/>
                  </a:lnTo>
                  <a:lnTo>
                    <a:pt x="31610" y="258929"/>
                  </a:lnTo>
                  <a:lnTo>
                    <a:pt x="33099" y="250462"/>
                  </a:lnTo>
                  <a:lnTo>
                    <a:pt x="49315" y="206769"/>
                  </a:lnTo>
                  <a:lnTo>
                    <a:pt x="69410" y="171789"/>
                  </a:lnTo>
                  <a:lnTo>
                    <a:pt x="81649" y="159521"/>
                  </a:lnTo>
                  <a:lnTo>
                    <a:pt x="91792" y="154069"/>
                  </a:lnTo>
                  <a:lnTo>
                    <a:pt x="95767" y="154026"/>
                  </a:lnTo>
                  <a:lnTo>
                    <a:pt x="99122" y="155410"/>
                  </a:lnTo>
                  <a:lnTo>
                    <a:pt x="102065" y="157742"/>
                  </a:lnTo>
                  <a:lnTo>
                    <a:pt x="109577" y="177881"/>
                  </a:lnTo>
                  <a:lnTo>
                    <a:pt x="109530" y="206190"/>
                  </a:lnTo>
                  <a:lnTo>
                    <a:pt x="101676" y="240292"/>
                  </a:lnTo>
                  <a:lnTo>
                    <a:pt x="88698" y="260993"/>
                  </a:lnTo>
                  <a:lnTo>
                    <a:pt x="71172" y="277485"/>
                  </a:lnTo>
                  <a:lnTo>
                    <a:pt x="51623" y="287166"/>
                  </a:lnTo>
                  <a:lnTo>
                    <a:pt x="33057" y="290058"/>
                  </a:lnTo>
                  <a:lnTo>
                    <a:pt x="24154" y="289841"/>
                  </a:lnTo>
                  <a:lnTo>
                    <a:pt x="18219" y="288285"/>
                  </a:lnTo>
                  <a:lnTo>
                    <a:pt x="14263" y="285837"/>
                  </a:lnTo>
                  <a:lnTo>
                    <a:pt x="11625" y="282794"/>
                  </a:lnTo>
                  <a:lnTo>
                    <a:pt x="6350" y="24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34"/>
            <p:cNvSpPr/>
            <p:nvPr>
              <p:custDataLst>
                <p:tags r:id="rId68"/>
              </p:custDataLst>
            </p:nvPr>
          </p:nvSpPr>
          <p:spPr>
            <a:xfrm>
              <a:off x="3848100" y="6140450"/>
              <a:ext cx="99161" cy="317501"/>
            </a:xfrm>
            <a:custGeom>
              <a:avLst/>
              <a:gdLst/>
              <a:ahLst/>
              <a:cxnLst/>
              <a:rect l="0" t="0" r="0" b="0"/>
              <a:pathLst>
                <a:path w="99161" h="317501">
                  <a:moveTo>
                    <a:pt x="31750" y="0"/>
                  </a:moveTo>
                  <a:lnTo>
                    <a:pt x="31750" y="0"/>
                  </a:lnTo>
                  <a:lnTo>
                    <a:pt x="42595" y="6481"/>
                  </a:lnTo>
                  <a:lnTo>
                    <a:pt x="59893" y="25203"/>
                  </a:lnTo>
                  <a:lnTo>
                    <a:pt x="84617" y="70497"/>
                  </a:lnTo>
                  <a:lnTo>
                    <a:pt x="96639" y="110825"/>
                  </a:lnTo>
                  <a:lnTo>
                    <a:pt x="99160" y="152737"/>
                  </a:lnTo>
                  <a:lnTo>
                    <a:pt x="92754" y="194177"/>
                  </a:lnTo>
                  <a:lnTo>
                    <a:pt x="75796" y="233762"/>
                  </a:lnTo>
                  <a:lnTo>
                    <a:pt x="54148" y="266878"/>
                  </a:lnTo>
                  <a:lnTo>
                    <a:pt x="23805" y="29991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35"/>
            <p:cNvSpPr/>
            <p:nvPr>
              <p:custDataLst>
                <p:tags r:id="rId69"/>
              </p:custDataLst>
            </p:nvPr>
          </p:nvSpPr>
          <p:spPr>
            <a:xfrm>
              <a:off x="3981465" y="5982102"/>
              <a:ext cx="90879" cy="171049"/>
            </a:xfrm>
            <a:custGeom>
              <a:avLst/>
              <a:gdLst/>
              <a:ahLst/>
              <a:cxnLst/>
              <a:rect l="0" t="0" r="0" b="0"/>
              <a:pathLst>
                <a:path w="90879" h="171049">
                  <a:moveTo>
                    <a:pt x="6335" y="24998"/>
                  </a:moveTo>
                  <a:lnTo>
                    <a:pt x="6335" y="24998"/>
                  </a:lnTo>
                  <a:lnTo>
                    <a:pt x="1971" y="42323"/>
                  </a:lnTo>
                  <a:lnTo>
                    <a:pt x="377" y="82435"/>
                  </a:lnTo>
                  <a:lnTo>
                    <a:pt x="0" y="128544"/>
                  </a:lnTo>
                  <a:lnTo>
                    <a:pt x="3749" y="82557"/>
                  </a:lnTo>
                  <a:lnTo>
                    <a:pt x="15682" y="42288"/>
                  </a:lnTo>
                  <a:lnTo>
                    <a:pt x="30741" y="10365"/>
                  </a:lnTo>
                  <a:lnTo>
                    <a:pt x="35306" y="4660"/>
                  </a:lnTo>
                  <a:lnTo>
                    <a:pt x="40465" y="1561"/>
                  </a:lnTo>
                  <a:lnTo>
                    <a:pt x="51843" y="0"/>
                  </a:lnTo>
                  <a:lnTo>
                    <a:pt x="57135" y="2688"/>
                  </a:lnTo>
                  <a:lnTo>
                    <a:pt x="66777" y="13201"/>
                  </a:lnTo>
                  <a:lnTo>
                    <a:pt x="80139" y="51841"/>
                  </a:lnTo>
                  <a:lnTo>
                    <a:pt x="86880" y="83731"/>
                  </a:lnTo>
                  <a:lnTo>
                    <a:pt x="90878" y="129654"/>
                  </a:lnTo>
                  <a:lnTo>
                    <a:pt x="88885" y="1710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36"/>
            <p:cNvSpPr/>
            <p:nvPr>
              <p:custDataLst>
                <p:tags r:id="rId70"/>
              </p:custDataLst>
            </p:nvPr>
          </p:nvSpPr>
          <p:spPr>
            <a:xfrm>
              <a:off x="4273550" y="62357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6087" y="17168"/>
                  </a:lnTo>
                  <a:lnTo>
                    <a:pt x="81248" y="10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37"/>
            <p:cNvSpPr/>
            <p:nvPr>
              <p:custDataLst>
                <p:tags r:id="rId71"/>
              </p:custDataLst>
            </p:nvPr>
          </p:nvSpPr>
          <p:spPr>
            <a:xfrm>
              <a:off x="4273550" y="6318250"/>
              <a:ext cx="203201" cy="41472"/>
            </a:xfrm>
            <a:custGeom>
              <a:avLst/>
              <a:gdLst/>
              <a:ahLst/>
              <a:cxnLst/>
              <a:rect l="0" t="0" r="0" b="0"/>
              <a:pathLst>
                <a:path w="203201" h="41472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39001" y="38086"/>
                  </a:lnTo>
                  <a:lnTo>
                    <a:pt x="72603" y="31979"/>
                  </a:lnTo>
                  <a:lnTo>
                    <a:pt x="94968" y="26964"/>
                  </a:lnTo>
                  <a:lnTo>
                    <a:pt x="120462" y="20798"/>
                  </a:lnTo>
                  <a:lnTo>
                    <a:pt x="166427" y="924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11"/>
          <p:cNvGrpSpPr/>
          <p:nvPr/>
        </p:nvGrpSpPr>
        <p:grpSpPr>
          <a:xfrm>
            <a:off x="4845050" y="5905311"/>
            <a:ext cx="1885951" cy="523053"/>
            <a:chOff x="4845050" y="5905311"/>
            <a:chExt cx="1885951" cy="523053"/>
          </a:xfrm>
        </p:grpSpPr>
        <p:sp>
          <p:nvSpPr>
            <p:cNvPr id="192" name="SMARTInkShape-2338"/>
            <p:cNvSpPr/>
            <p:nvPr>
              <p:custDataLst>
                <p:tags r:id="rId51"/>
              </p:custDataLst>
            </p:nvPr>
          </p:nvSpPr>
          <p:spPr>
            <a:xfrm>
              <a:off x="4845050" y="596900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2643" y="63297"/>
                  </a:lnTo>
                  <a:lnTo>
                    <a:pt x="18067" y="108115"/>
                  </a:lnTo>
                  <a:lnTo>
                    <a:pt x="18855" y="117468"/>
                  </a:lnTo>
                  <a:lnTo>
                    <a:pt x="31251" y="72370"/>
                  </a:lnTo>
                  <a:lnTo>
                    <a:pt x="51013" y="24747"/>
                  </a:lnTo>
                  <a:lnTo>
                    <a:pt x="60067" y="13821"/>
                  </a:lnTo>
                  <a:lnTo>
                    <a:pt x="71146" y="6613"/>
                  </a:lnTo>
                  <a:lnTo>
                    <a:pt x="77770" y="5820"/>
                  </a:lnTo>
                  <a:lnTo>
                    <a:pt x="92655" y="8701"/>
                  </a:lnTo>
                  <a:lnTo>
                    <a:pt x="113531" y="21628"/>
                  </a:lnTo>
                  <a:lnTo>
                    <a:pt x="122896" y="36659"/>
                  </a:lnTo>
                  <a:lnTo>
                    <a:pt x="128703" y="55804"/>
                  </a:lnTo>
                  <a:lnTo>
                    <a:pt x="132431" y="100706"/>
                  </a:lnTo>
                  <a:lnTo>
                    <a:pt x="1397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39"/>
            <p:cNvSpPr/>
            <p:nvPr>
              <p:custDataLst>
                <p:tags r:id="rId52"/>
              </p:custDataLst>
            </p:nvPr>
          </p:nvSpPr>
          <p:spPr>
            <a:xfrm>
              <a:off x="5017248" y="6088154"/>
              <a:ext cx="177053" cy="293597"/>
            </a:xfrm>
            <a:custGeom>
              <a:avLst/>
              <a:gdLst/>
              <a:ahLst/>
              <a:cxnLst/>
              <a:rect l="0" t="0" r="0" b="0"/>
              <a:pathLst>
                <a:path w="177053" h="293597">
                  <a:moveTo>
                    <a:pt x="177052" y="20546"/>
                  </a:moveTo>
                  <a:lnTo>
                    <a:pt x="177052" y="20546"/>
                  </a:lnTo>
                  <a:lnTo>
                    <a:pt x="171983" y="14771"/>
                  </a:lnTo>
                  <a:lnTo>
                    <a:pt x="168213" y="8337"/>
                  </a:lnTo>
                  <a:lnTo>
                    <a:pt x="160424" y="2654"/>
                  </a:lnTo>
                  <a:lnTo>
                    <a:pt x="155383" y="152"/>
                  </a:lnTo>
                  <a:lnTo>
                    <a:pt x="131434" y="0"/>
                  </a:lnTo>
                  <a:lnTo>
                    <a:pt x="95253" y="17907"/>
                  </a:lnTo>
                  <a:lnTo>
                    <a:pt x="56624" y="55669"/>
                  </a:lnTo>
                  <a:lnTo>
                    <a:pt x="34864" y="88367"/>
                  </a:lnTo>
                  <a:lnTo>
                    <a:pt x="17196" y="124067"/>
                  </a:lnTo>
                  <a:lnTo>
                    <a:pt x="4640" y="161100"/>
                  </a:lnTo>
                  <a:lnTo>
                    <a:pt x="0" y="196844"/>
                  </a:lnTo>
                  <a:lnTo>
                    <a:pt x="3237" y="243057"/>
                  </a:lnTo>
                  <a:lnTo>
                    <a:pt x="6142" y="255670"/>
                  </a:lnTo>
                  <a:lnTo>
                    <a:pt x="20659" y="275329"/>
                  </a:lnTo>
                  <a:lnTo>
                    <a:pt x="30457" y="283535"/>
                  </a:lnTo>
                  <a:lnTo>
                    <a:pt x="54513" y="290770"/>
                  </a:lnTo>
                  <a:lnTo>
                    <a:pt x="94502" y="2935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40"/>
            <p:cNvSpPr/>
            <p:nvPr>
              <p:custDataLst>
                <p:tags r:id="rId53"/>
              </p:custDataLst>
            </p:nvPr>
          </p:nvSpPr>
          <p:spPr>
            <a:xfrm>
              <a:off x="5210003" y="6318512"/>
              <a:ext cx="85879" cy="109852"/>
            </a:xfrm>
            <a:custGeom>
              <a:avLst/>
              <a:gdLst/>
              <a:ahLst/>
              <a:cxnLst/>
              <a:rect l="0" t="0" r="0" b="0"/>
              <a:pathLst>
                <a:path w="85879" h="109852">
                  <a:moveTo>
                    <a:pt x="73197" y="6088"/>
                  </a:moveTo>
                  <a:lnTo>
                    <a:pt x="73197" y="6088"/>
                  </a:lnTo>
                  <a:lnTo>
                    <a:pt x="53424" y="621"/>
                  </a:lnTo>
                  <a:lnTo>
                    <a:pt x="39351" y="0"/>
                  </a:lnTo>
                  <a:lnTo>
                    <a:pt x="29697" y="3617"/>
                  </a:lnTo>
                  <a:lnTo>
                    <a:pt x="19997" y="11340"/>
                  </a:lnTo>
                  <a:lnTo>
                    <a:pt x="8630" y="24179"/>
                  </a:lnTo>
                  <a:lnTo>
                    <a:pt x="2167" y="41175"/>
                  </a:lnTo>
                  <a:lnTo>
                    <a:pt x="0" y="59782"/>
                  </a:lnTo>
                  <a:lnTo>
                    <a:pt x="3452" y="85418"/>
                  </a:lnTo>
                  <a:lnTo>
                    <a:pt x="9509" y="99907"/>
                  </a:lnTo>
                  <a:lnTo>
                    <a:pt x="13099" y="104617"/>
                  </a:lnTo>
                  <a:lnTo>
                    <a:pt x="20852" y="109851"/>
                  </a:lnTo>
                  <a:lnTo>
                    <a:pt x="34646" y="106533"/>
                  </a:lnTo>
                  <a:lnTo>
                    <a:pt x="51125" y="97296"/>
                  </a:lnTo>
                  <a:lnTo>
                    <a:pt x="82128" y="63682"/>
                  </a:lnTo>
                  <a:lnTo>
                    <a:pt x="84795" y="57184"/>
                  </a:lnTo>
                  <a:lnTo>
                    <a:pt x="85878" y="44320"/>
                  </a:lnTo>
                  <a:lnTo>
                    <a:pt x="82520" y="25177"/>
                  </a:lnTo>
                  <a:lnTo>
                    <a:pt x="77106" y="16218"/>
                  </a:lnTo>
                  <a:lnTo>
                    <a:pt x="73686" y="12842"/>
                  </a:lnTo>
                  <a:lnTo>
                    <a:pt x="66124" y="9090"/>
                  </a:lnTo>
                  <a:lnTo>
                    <a:pt x="54147" y="6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41"/>
            <p:cNvSpPr/>
            <p:nvPr>
              <p:custDataLst>
                <p:tags r:id="rId54"/>
              </p:custDataLst>
            </p:nvPr>
          </p:nvSpPr>
          <p:spPr>
            <a:xfrm>
              <a:off x="5473700" y="6280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42"/>
            <p:cNvSpPr/>
            <p:nvPr>
              <p:custDataLst>
                <p:tags r:id="rId55"/>
              </p:custDataLst>
            </p:nvPr>
          </p:nvSpPr>
          <p:spPr>
            <a:xfrm>
              <a:off x="5659693" y="6178146"/>
              <a:ext cx="169608" cy="171472"/>
            </a:xfrm>
            <a:custGeom>
              <a:avLst/>
              <a:gdLst/>
              <a:ahLst/>
              <a:cxnLst/>
              <a:rect l="0" t="0" r="0" b="0"/>
              <a:pathLst>
                <a:path w="169608" h="171472">
                  <a:moveTo>
                    <a:pt x="99757" y="63904"/>
                  </a:moveTo>
                  <a:lnTo>
                    <a:pt x="99757" y="63904"/>
                  </a:lnTo>
                  <a:lnTo>
                    <a:pt x="99757" y="30495"/>
                  </a:lnTo>
                  <a:lnTo>
                    <a:pt x="95994" y="20598"/>
                  </a:lnTo>
                  <a:lnTo>
                    <a:pt x="88912" y="11496"/>
                  </a:lnTo>
                  <a:lnTo>
                    <a:pt x="78709" y="2746"/>
                  </a:lnTo>
                  <a:lnTo>
                    <a:pt x="73025" y="555"/>
                  </a:lnTo>
                  <a:lnTo>
                    <a:pt x="61065" y="0"/>
                  </a:lnTo>
                  <a:lnTo>
                    <a:pt x="46812" y="7750"/>
                  </a:lnTo>
                  <a:lnTo>
                    <a:pt x="31776" y="22013"/>
                  </a:lnTo>
                  <a:lnTo>
                    <a:pt x="12117" y="55255"/>
                  </a:lnTo>
                  <a:lnTo>
                    <a:pt x="1774" y="84519"/>
                  </a:lnTo>
                  <a:lnTo>
                    <a:pt x="0" y="112578"/>
                  </a:lnTo>
                  <a:lnTo>
                    <a:pt x="4621" y="137042"/>
                  </a:lnTo>
                  <a:lnTo>
                    <a:pt x="18417" y="161304"/>
                  </a:lnTo>
                  <a:lnTo>
                    <a:pt x="27387" y="170222"/>
                  </a:lnTo>
                  <a:lnTo>
                    <a:pt x="31755" y="171471"/>
                  </a:lnTo>
                  <a:lnTo>
                    <a:pt x="36078" y="170894"/>
                  </a:lnTo>
                  <a:lnTo>
                    <a:pt x="40371" y="169097"/>
                  </a:lnTo>
                  <a:lnTo>
                    <a:pt x="48904" y="159575"/>
                  </a:lnTo>
                  <a:lnTo>
                    <a:pt x="65880" y="123725"/>
                  </a:lnTo>
                  <a:lnTo>
                    <a:pt x="82451" y="78671"/>
                  </a:lnTo>
                  <a:lnTo>
                    <a:pt x="83987" y="76570"/>
                  </a:lnTo>
                  <a:lnTo>
                    <a:pt x="85010" y="75877"/>
                  </a:lnTo>
                  <a:lnTo>
                    <a:pt x="85692" y="76119"/>
                  </a:lnTo>
                  <a:lnTo>
                    <a:pt x="110539" y="116130"/>
                  </a:lnTo>
                  <a:lnTo>
                    <a:pt x="117529" y="124122"/>
                  </a:lnTo>
                  <a:lnTo>
                    <a:pt x="136584" y="134882"/>
                  </a:lnTo>
                  <a:lnTo>
                    <a:pt x="169607" y="14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43"/>
            <p:cNvSpPr/>
            <p:nvPr>
              <p:custDataLst>
                <p:tags r:id="rId56"/>
              </p:custDataLst>
            </p:nvPr>
          </p:nvSpPr>
          <p:spPr>
            <a:xfrm>
              <a:off x="5780889" y="6007100"/>
              <a:ext cx="52017" cy="102575"/>
            </a:xfrm>
            <a:custGeom>
              <a:avLst/>
              <a:gdLst/>
              <a:ahLst/>
              <a:cxnLst/>
              <a:rect l="0" t="0" r="0" b="0"/>
              <a:pathLst>
                <a:path w="52017" h="102575">
                  <a:moveTo>
                    <a:pt x="35711" y="25400"/>
                  </a:moveTo>
                  <a:lnTo>
                    <a:pt x="35711" y="25400"/>
                  </a:lnTo>
                  <a:lnTo>
                    <a:pt x="26872" y="25399"/>
                  </a:lnTo>
                  <a:lnTo>
                    <a:pt x="17413" y="28771"/>
                  </a:lnTo>
                  <a:lnTo>
                    <a:pt x="5674" y="44351"/>
                  </a:lnTo>
                  <a:lnTo>
                    <a:pt x="0" y="66841"/>
                  </a:lnTo>
                  <a:lnTo>
                    <a:pt x="2436" y="81213"/>
                  </a:lnTo>
                  <a:lnTo>
                    <a:pt x="8222" y="93244"/>
                  </a:lnTo>
                  <a:lnTo>
                    <a:pt x="15497" y="100944"/>
                  </a:lnTo>
                  <a:lnTo>
                    <a:pt x="20119" y="102574"/>
                  </a:lnTo>
                  <a:lnTo>
                    <a:pt x="30897" y="102503"/>
                  </a:lnTo>
                  <a:lnTo>
                    <a:pt x="40863" y="96358"/>
                  </a:lnTo>
                  <a:lnTo>
                    <a:pt x="45495" y="91754"/>
                  </a:lnTo>
                  <a:lnTo>
                    <a:pt x="50643" y="79115"/>
                  </a:lnTo>
                  <a:lnTo>
                    <a:pt x="52016" y="71793"/>
                  </a:lnTo>
                  <a:lnTo>
                    <a:pt x="47205" y="44633"/>
                  </a:lnTo>
                  <a:lnTo>
                    <a:pt x="36844" y="17615"/>
                  </a:lnTo>
                  <a:lnTo>
                    <a:pt x="28924" y="7828"/>
                  </a:lnTo>
                  <a:lnTo>
                    <a:pt x="166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44"/>
            <p:cNvSpPr/>
            <p:nvPr>
              <p:custDataLst>
                <p:tags r:id="rId57"/>
              </p:custDataLst>
            </p:nvPr>
          </p:nvSpPr>
          <p:spPr>
            <a:xfrm>
              <a:off x="6007100" y="6267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45"/>
            <p:cNvSpPr/>
            <p:nvPr>
              <p:custDataLst>
                <p:tags r:id="rId58"/>
              </p:custDataLst>
            </p:nvPr>
          </p:nvSpPr>
          <p:spPr>
            <a:xfrm>
              <a:off x="6115050" y="6014333"/>
              <a:ext cx="146576" cy="306050"/>
            </a:xfrm>
            <a:custGeom>
              <a:avLst/>
              <a:gdLst/>
              <a:ahLst/>
              <a:cxnLst/>
              <a:rect l="0" t="0" r="0" b="0"/>
              <a:pathLst>
                <a:path w="146576" h="30605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2209" y="6120"/>
                  </a:lnTo>
                  <a:lnTo>
                    <a:pt x="20394" y="33727"/>
                  </a:lnTo>
                  <a:lnTo>
                    <a:pt x="25057" y="65064"/>
                  </a:lnTo>
                  <a:lnTo>
                    <a:pt x="29481" y="103215"/>
                  </a:lnTo>
                  <a:lnTo>
                    <a:pt x="33799" y="146042"/>
                  </a:lnTo>
                  <a:lnTo>
                    <a:pt x="36188" y="189065"/>
                  </a:lnTo>
                  <a:lnTo>
                    <a:pt x="37250" y="229588"/>
                  </a:lnTo>
                  <a:lnTo>
                    <a:pt x="37142" y="276642"/>
                  </a:lnTo>
                  <a:lnTo>
                    <a:pt x="32598" y="305560"/>
                  </a:lnTo>
                  <a:lnTo>
                    <a:pt x="35890" y="300649"/>
                  </a:lnTo>
                  <a:lnTo>
                    <a:pt x="54168" y="255116"/>
                  </a:lnTo>
                  <a:lnTo>
                    <a:pt x="72259" y="213885"/>
                  </a:lnTo>
                  <a:lnTo>
                    <a:pt x="97218" y="188811"/>
                  </a:lnTo>
                  <a:lnTo>
                    <a:pt x="109295" y="182203"/>
                  </a:lnTo>
                  <a:lnTo>
                    <a:pt x="113785" y="181146"/>
                  </a:lnTo>
                  <a:lnTo>
                    <a:pt x="120657" y="181855"/>
                  </a:lnTo>
                  <a:lnTo>
                    <a:pt x="127943" y="188284"/>
                  </a:lnTo>
                  <a:lnTo>
                    <a:pt x="139979" y="207566"/>
                  </a:lnTo>
                  <a:lnTo>
                    <a:pt x="146174" y="225817"/>
                  </a:lnTo>
                  <a:lnTo>
                    <a:pt x="146575" y="245687"/>
                  </a:lnTo>
                  <a:lnTo>
                    <a:pt x="140639" y="264395"/>
                  </a:lnTo>
                  <a:lnTo>
                    <a:pt x="130239" y="281413"/>
                  </a:lnTo>
                  <a:lnTo>
                    <a:pt x="116209" y="296032"/>
                  </a:lnTo>
                  <a:lnTo>
                    <a:pt x="100568" y="303940"/>
                  </a:lnTo>
                  <a:lnTo>
                    <a:pt x="92445" y="306049"/>
                  </a:lnTo>
                  <a:lnTo>
                    <a:pt x="74013" y="304629"/>
                  </a:lnTo>
                  <a:lnTo>
                    <a:pt x="56178" y="298589"/>
                  </a:lnTo>
                  <a:lnTo>
                    <a:pt x="31750" y="27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46"/>
            <p:cNvSpPr/>
            <p:nvPr>
              <p:custDataLst>
                <p:tags r:id="rId59"/>
              </p:custDataLst>
            </p:nvPr>
          </p:nvSpPr>
          <p:spPr>
            <a:xfrm>
              <a:off x="6286530" y="5905311"/>
              <a:ext cx="107921" cy="158940"/>
            </a:xfrm>
            <a:custGeom>
              <a:avLst/>
              <a:gdLst/>
              <a:ahLst/>
              <a:cxnLst/>
              <a:rect l="0" t="0" r="0" b="0"/>
              <a:pathLst>
                <a:path w="107921" h="158940">
                  <a:moveTo>
                    <a:pt x="12670" y="38289"/>
                  </a:moveTo>
                  <a:lnTo>
                    <a:pt x="12670" y="38289"/>
                  </a:lnTo>
                  <a:lnTo>
                    <a:pt x="9299" y="41660"/>
                  </a:lnTo>
                  <a:lnTo>
                    <a:pt x="2544" y="74468"/>
                  </a:lnTo>
                  <a:lnTo>
                    <a:pt x="478" y="117951"/>
                  </a:lnTo>
                  <a:lnTo>
                    <a:pt x="0" y="144583"/>
                  </a:lnTo>
                  <a:lnTo>
                    <a:pt x="8811" y="103998"/>
                  </a:lnTo>
                  <a:lnTo>
                    <a:pt x="21640" y="58699"/>
                  </a:lnTo>
                  <a:lnTo>
                    <a:pt x="38846" y="21915"/>
                  </a:lnTo>
                  <a:lnTo>
                    <a:pt x="51115" y="7963"/>
                  </a:lnTo>
                  <a:lnTo>
                    <a:pt x="57350" y="3255"/>
                  </a:lnTo>
                  <a:lnTo>
                    <a:pt x="63623" y="822"/>
                  </a:lnTo>
                  <a:lnTo>
                    <a:pt x="76237" y="0"/>
                  </a:lnTo>
                  <a:lnTo>
                    <a:pt x="81860" y="4296"/>
                  </a:lnTo>
                  <a:lnTo>
                    <a:pt x="91869" y="20359"/>
                  </a:lnTo>
                  <a:lnTo>
                    <a:pt x="98695" y="56573"/>
                  </a:lnTo>
                  <a:lnTo>
                    <a:pt x="100719" y="98583"/>
                  </a:lnTo>
                  <a:lnTo>
                    <a:pt x="105766" y="143358"/>
                  </a:lnTo>
                  <a:lnTo>
                    <a:pt x="107920" y="158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47"/>
            <p:cNvSpPr/>
            <p:nvPr>
              <p:custDataLst>
                <p:tags r:id="rId60"/>
              </p:custDataLst>
            </p:nvPr>
          </p:nvSpPr>
          <p:spPr>
            <a:xfrm>
              <a:off x="6559550" y="6237416"/>
              <a:ext cx="171451" cy="10985"/>
            </a:xfrm>
            <a:custGeom>
              <a:avLst/>
              <a:gdLst/>
              <a:ahLst/>
              <a:cxnLst/>
              <a:rect l="0" t="0" r="0" b="0"/>
              <a:pathLst>
                <a:path w="171451" h="10985">
                  <a:moveTo>
                    <a:pt x="0" y="10984"/>
                  </a:moveTo>
                  <a:lnTo>
                    <a:pt x="0" y="10984"/>
                  </a:lnTo>
                  <a:lnTo>
                    <a:pt x="47072" y="4077"/>
                  </a:lnTo>
                  <a:lnTo>
                    <a:pt x="89677" y="0"/>
                  </a:lnTo>
                  <a:lnTo>
                    <a:pt x="131699" y="674"/>
                  </a:lnTo>
                  <a:lnTo>
                    <a:pt x="171450" y="4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48"/>
            <p:cNvSpPr/>
            <p:nvPr>
              <p:custDataLst>
                <p:tags r:id="rId61"/>
              </p:custDataLst>
            </p:nvPr>
          </p:nvSpPr>
          <p:spPr>
            <a:xfrm>
              <a:off x="6616700" y="6216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1444"/>
                  </a:lnTo>
                  <a:lnTo>
                    <a:pt x="3370" y="8618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49"/>
            <p:cNvSpPr/>
            <p:nvPr>
              <p:custDataLst>
                <p:tags r:id="rId62"/>
              </p:custDataLst>
            </p:nvPr>
          </p:nvSpPr>
          <p:spPr>
            <a:xfrm>
              <a:off x="6572259" y="6134516"/>
              <a:ext cx="12692" cy="120235"/>
            </a:xfrm>
            <a:custGeom>
              <a:avLst/>
              <a:gdLst/>
              <a:ahLst/>
              <a:cxnLst/>
              <a:rect l="0" t="0" r="0" b="0"/>
              <a:pathLst>
                <a:path w="12692" h="120235">
                  <a:moveTo>
                    <a:pt x="6341" y="18634"/>
                  </a:moveTo>
                  <a:lnTo>
                    <a:pt x="6341" y="18634"/>
                  </a:lnTo>
                  <a:lnTo>
                    <a:pt x="6341" y="11892"/>
                  </a:lnTo>
                  <a:lnTo>
                    <a:pt x="4459" y="6701"/>
                  </a:lnTo>
                  <a:lnTo>
                    <a:pt x="252" y="0"/>
                  </a:lnTo>
                  <a:lnTo>
                    <a:pt x="0" y="40095"/>
                  </a:lnTo>
                  <a:lnTo>
                    <a:pt x="3364" y="80493"/>
                  </a:lnTo>
                  <a:lnTo>
                    <a:pt x="12691" y="120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12"/>
          <p:cNvGrpSpPr/>
          <p:nvPr/>
        </p:nvGrpSpPr>
        <p:grpSpPr>
          <a:xfrm>
            <a:off x="7029450" y="5797550"/>
            <a:ext cx="1733551" cy="596901"/>
            <a:chOff x="7029450" y="5797550"/>
            <a:chExt cx="1733551" cy="596901"/>
          </a:xfrm>
        </p:grpSpPr>
        <p:sp>
          <p:nvSpPr>
            <p:cNvPr id="205" name="SMARTInkShape-2350"/>
            <p:cNvSpPr/>
            <p:nvPr>
              <p:custDataLst>
                <p:tags r:id="rId39"/>
              </p:custDataLst>
            </p:nvPr>
          </p:nvSpPr>
          <p:spPr>
            <a:xfrm>
              <a:off x="7029450" y="593725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51555"/>
                  </a:lnTo>
                  <a:lnTo>
                    <a:pt x="6088" y="89123"/>
                  </a:lnTo>
                  <a:lnTo>
                    <a:pt x="255" y="131910"/>
                  </a:lnTo>
                  <a:lnTo>
                    <a:pt x="10846" y="84858"/>
                  </a:lnTo>
                  <a:lnTo>
                    <a:pt x="20983" y="39941"/>
                  </a:lnTo>
                  <a:lnTo>
                    <a:pt x="27670" y="28335"/>
                  </a:lnTo>
                  <a:lnTo>
                    <a:pt x="32994" y="23177"/>
                  </a:lnTo>
                  <a:lnTo>
                    <a:pt x="41475" y="20884"/>
                  </a:lnTo>
                  <a:lnTo>
                    <a:pt x="46699" y="20273"/>
                  </a:lnTo>
                  <a:lnTo>
                    <a:pt x="51595" y="22687"/>
                  </a:lnTo>
                  <a:lnTo>
                    <a:pt x="60796" y="32896"/>
                  </a:lnTo>
                  <a:lnTo>
                    <a:pt x="75565" y="70558"/>
                  </a:lnTo>
                  <a:lnTo>
                    <a:pt x="86962" y="113805"/>
                  </a:lnTo>
                  <a:lnTo>
                    <a:pt x="8890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51"/>
            <p:cNvSpPr/>
            <p:nvPr>
              <p:custDataLst>
                <p:tags r:id="rId40"/>
              </p:custDataLst>
            </p:nvPr>
          </p:nvSpPr>
          <p:spPr>
            <a:xfrm>
              <a:off x="7136575" y="6067116"/>
              <a:ext cx="197676" cy="246111"/>
            </a:xfrm>
            <a:custGeom>
              <a:avLst/>
              <a:gdLst/>
              <a:ahLst/>
              <a:cxnLst/>
              <a:rect l="0" t="0" r="0" b="0"/>
              <a:pathLst>
                <a:path w="197676" h="246111">
                  <a:moveTo>
                    <a:pt x="197675" y="9834"/>
                  </a:moveTo>
                  <a:lnTo>
                    <a:pt x="197675" y="9834"/>
                  </a:lnTo>
                  <a:lnTo>
                    <a:pt x="187536" y="5470"/>
                  </a:lnTo>
                  <a:lnTo>
                    <a:pt x="159297" y="0"/>
                  </a:lnTo>
                  <a:lnTo>
                    <a:pt x="143186" y="3549"/>
                  </a:lnTo>
                  <a:lnTo>
                    <a:pt x="117716" y="14635"/>
                  </a:lnTo>
                  <a:lnTo>
                    <a:pt x="79705" y="46713"/>
                  </a:lnTo>
                  <a:lnTo>
                    <a:pt x="47951" y="83086"/>
                  </a:lnTo>
                  <a:lnTo>
                    <a:pt x="22548" y="125142"/>
                  </a:lnTo>
                  <a:lnTo>
                    <a:pt x="5380" y="167001"/>
                  </a:lnTo>
                  <a:lnTo>
                    <a:pt x="27" y="191869"/>
                  </a:lnTo>
                  <a:lnTo>
                    <a:pt x="0" y="212329"/>
                  </a:lnTo>
                  <a:lnTo>
                    <a:pt x="6103" y="227066"/>
                  </a:lnTo>
                  <a:lnTo>
                    <a:pt x="10693" y="232973"/>
                  </a:lnTo>
                  <a:lnTo>
                    <a:pt x="27083" y="241416"/>
                  </a:lnTo>
                  <a:lnTo>
                    <a:pt x="49889" y="246110"/>
                  </a:lnTo>
                  <a:lnTo>
                    <a:pt x="93052" y="245490"/>
                  </a:lnTo>
                  <a:lnTo>
                    <a:pt x="146875" y="244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52"/>
            <p:cNvSpPr/>
            <p:nvPr>
              <p:custDataLst>
                <p:tags r:id="rId41"/>
              </p:custDataLst>
            </p:nvPr>
          </p:nvSpPr>
          <p:spPr>
            <a:xfrm>
              <a:off x="7410450" y="62674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1245" y="50205"/>
                  </a:lnTo>
                  <a:lnTo>
                    <a:pt x="17883" y="93221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53"/>
            <p:cNvSpPr/>
            <p:nvPr>
              <p:custDataLst>
                <p:tags r:id="rId42"/>
              </p:custDataLst>
            </p:nvPr>
          </p:nvSpPr>
          <p:spPr>
            <a:xfrm>
              <a:off x="7588250" y="6248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54"/>
            <p:cNvSpPr/>
            <p:nvPr>
              <p:custDataLst>
                <p:tags r:id="rId43"/>
              </p:custDataLst>
            </p:nvPr>
          </p:nvSpPr>
          <p:spPr>
            <a:xfrm>
              <a:off x="7698723" y="6128474"/>
              <a:ext cx="175278" cy="163895"/>
            </a:xfrm>
            <a:custGeom>
              <a:avLst/>
              <a:gdLst/>
              <a:ahLst/>
              <a:cxnLst/>
              <a:rect l="0" t="0" r="0" b="0"/>
              <a:pathLst>
                <a:path w="175278" h="163895">
                  <a:moveTo>
                    <a:pt x="156227" y="37376"/>
                  </a:moveTo>
                  <a:lnTo>
                    <a:pt x="156227" y="37376"/>
                  </a:lnTo>
                  <a:lnTo>
                    <a:pt x="122214" y="4774"/>
                  </a:lnTo>
                  <a:lnTo>
                    <a:pt x="113828" y="1719"/>
                  </a:lnTo>
                  <a:lnTo>
                    <a:pt x="97803" y="0"/>
                  </a:lnTo>
                  <a:lnTo>
                    <a:pt x="83930" y="5242"/>
                  </a:lnTo>
                  <a:lnTo>
                    <a:pt x="67650" y="16744"/>
                  </a:lnTo>
                  <a:lnTo>
                    <a:pt x="30335" y="58622"/>
                  </a:lnTo>
                  <a:lnTo>
                    <a:pt x="7918" y="95176"/>
                  </a:lnTo>
                  <a:lnTo>
                    <a:pt x="0" y="118804"/>
                  </a:lnTo>
                  <a:lnTo>
                    <a:pt x="1185" y="138713"/>
                  </a:lnTo>
                  <a:lnTo>
                    <a:pt x="6416" y="153206"/>
                  </a:lnTo>
                  <a:lnTo>
                    <a:pt x="9786" y="159046"/>
                  </a:lnTo>
                  <a:lnTo>
                    <a:pt x="14855" y="162234"/>
                  </a:lnTo>
                  <a:lnTo>
                    <a:pt x="28013" y="163894"/>
                  </a:lnTo>
                  <a:lnTo>
                    <a:pt x="45151" y="154754"/>
                  </a:lnTo>
                  <a:lnTo>
                    <a:pt x="81526" y="120142"/>
                  </a:lnTo>
                  <a:lnTo>
                    <a:pt x="103989" y="82988"/>
                  </a:lnTo>
                  <a:lnTo>
                    <a:pt x="128822" y="36331"/>
                  </a:lnTo>
                  <a:lnTo>
                    <a:pt x="129936" y="33384"/>
                  </a:lnTo>
                  <a:lnTo>
                    <a:pt x="130939" y="34010"/>
                  </a:lnTo>
                  <a:lnTo>
                    <a:pt x="133934" y="38467"/>
                  </a:lnTo>
                  <a:lnTo>
                    <a:pt x="140512" y="77570"/>
                  </a:lnTo>
                  <a:lnTo>
                    <a:pt x="151398" y="118223"/>
                  </a:lnTo>
                  <a:lnTo>
                    <a:pt x="159725" y="133515"/>
                  </a:lnTo>
                  <a:lnTo>
                    <a:pt x="175277" y="151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55"/>
            <p:cNvSpPr/>
            <p:nvPr>
              <p:custDataLst>
                <p:tags r:id="rId44"/>
              </p:custDataLst>
            </p:nvPr>
          </p:nvSpPr>
          <p:spPr>
            <a:xfrm>
              <a:off x="8064500" y="6235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56"/>
            <p:cNvSpPr/>
            <p:nvPr>
              <p:custDataLst>
                <p:tags r:id="rId45"/>
              </p:custDataLst>
            </p:nvPr>
          </p:nvSpPr>
          <p:spPr>
            <a:xfrm>
              <a:off x="8159750" y="6014333"/>
              <a:ext cx="124443" cy="261783"/>
            </a:xfrm>
            <a:custGeom>
              <a:avLst/>
              <a:gdLst/>
              <a:ahLst/>
              <a:cxnLst/>
              <a:rect l="0" t="0" r="0" b="0"/>
              <a:pathLst>
                <a:path w="124443" h="26178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2813" y="50317"/>
                  </a:lnTo>
                  <a:lnTo>
                    <a:pt x="4073" y="83256"/>
                  </a:lnTo>
                  <a:lnTo>
                    <a:pt x="2280" y="126118"/>
                  </a:lnTo>
                  <a:lnTo>
                    <a:pt x="1013" y="165864"/>
                  </a:lnTo>
                  <a:lnTo>
                    <a:pt x="1156" y="200226"/>
                  </a:lnTo>
                  <a:lnTo>
                    <a:pt x="5115" y="245388"/>
                  </a:lnTo>
                  <a:lnTo>
                    <a:pt x="6106" y="261782"/>
                  </a:lnTo>
                  <a:lnTo>
                    <a:pt x="7598" y="261010"/>
                  </a:lnTo>
                  <a:lnTo>
                    <a:pt x="13019" y="254509"/>
                  </a:lnTo>
                  <a:lnTo>
                    <a:pt x="28704" y="217878"/>
                  </a:lnTo>
                  <a:lnTo>
                    <a:pt x="53334" y="173641"/>
                  </a:lnTo>
                  <a:lnTo>
                    <a:pt x="78425" y="147420"/>
                  </a:lnTo>
                  <a:lnTo>
                    <a:pt x="89888" y="142640"/>
                  </a:lnTo>
                  <a:lnTo>
                    <a:pt x="95909" y="141366"/>
                  </a:lnTo>
                  <a:lnTo>
                    <a:pt x="101333" y="141928"/>
                  </a:lnTo>
                  <a:lnTo>
                    <a:pt x="111124" y="146314"/>
                  </a:lnTo>
                  <a:lnTo>
                    <a:pt x="118298" y="158612"/>
                  </a:lnTo>
                  <a:lnTo>
                    <a:pt x="124421" y="187250"/>
                  </a:lnTo>
                  <a:lnTo>
                    <a:pt x="124442" y="209026"/>
                  </a:lnTo>
                  <a:lnTo>
                    <a:pt x="116522" y="235741"/>
                  </a:lnTo>
                  <a:lnTo>
                    <a:pt x="109172" y="247981"/>
                  </a:lnTo>
                  <a:lnTo>
                    <a:pt x="103120" y="251104"/>
                  </a:lnTo>
                  <a:lnTo>
                    <a:pt x="86988" y="252693"/>
                  </a:lnTo>
                  <a:lnTo>
                    <a:pt x="41332" y="241127"/>
                  </a:lnTo>
                  <a:lnTo>
                    <a:pt x="33905" y="238774"/>
                  </a:lnTo>
                  <a:lnTo>
                    <a:pt x="28953" y="235088"/>
                  </a:lnTo>
                  <a:lnTo>
                    <a:pt x="19050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57"/>
            <p:cNvSpPr/>
            <p:nvPr>
              <p:custDataLst>
                <p:tags r:id="rId46"/>
              </p:custDataLst>
            </p:nvPr>
          </p:nvSpPr>
          <p:spPr>
            <a:xfrm>
              <a:off x="8267700" y="5837415"/>
              <a:ext cx="77950" cy="106186"/>
            </a:xfrm>
            <a:custGeom>
              <a:avLst/>
              <a:gdLst/>
              <a:ahLst/>
              <a:cxnLst/>
              <a:rect l="0" t="0" r="0" b="0"/>
              <a:pathLst>
                <a:path w="77950" h="1061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6"/>
                  </a:lnTo>
                  <a:lnTo>
                    <a:pt x="8839" y="0"/>
                  </a:lnTo>
                  <a:lnTo>
                    <a:pt x="10125" y="823"/>
                  </a:lnTo>
                  <a:lnTo>
                    <a:pt x="11556" y="5500"/>
                  </a:lnTo>
                  <a:lnTo>
                    <a:pt x="10668" y="39731"/>
                  </a:lnTo>
                  <a:lnTo>
                    <a:pt x="6603" y="86198"/>
                  </a:lnTo>
                  <a:lnTo>
                    <a:pt x="6425" y="91325"/>
                  </a:lnTo>
                  <a:lnTo>
                    <a:pt x="7105" y="91340"/>
                  </a:lnTo>
                  <a:lnTo>
                    <a:pt x="9743" y="89474"/>
                  </a:lnTo>
                  <a:lnTo>
                    <a:pt x="24650" y="45245"/>
                  </a:lnTo>
                  <a:lnTo>
                    <a:pt x="36388" y="23296"/>
                  </a:lnTo>
                  <a:lnTo>
                    <a:pt x="44630" y="16428"/>
                  </a:lnTo>
                  <a:lnTo>
                    <a:pt x="57203" y="12562"/>
                  </a:lnTo>
                  <a:lnTo>
                    <a:pt x="61419" y="12020"/>
                  </a:lnTo>
                  <a:lnTo>
                    <a:pt x="64935" y="13774"/>
                  </a:lnTo>
                  <a:lnTo>
                    <a:pt x="70723" y="21370"/>
                  </a:lnTo>
                  <a:lnTo>
                    <a:pt x="77949" y="44288"/>
                  </a:lnTo>
                  <a:lnTo>
                    <a:pt x="76918" y="85186"/>
                  </a:lnTo>
                  <a:lnTo>
                    <a:pt x="76200" y="106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58"/>
            <p:cNvSpPr/>
            <p:nvPr>
              <p:custDataLst>
                <p:tags r:id="rId47"/>
              </p:custDataLst>
            </p:nvPr>
          </p:nvSpPr>
          <p:spPr>
            <a:xfrm>
              <a:off x="8420100" y="58737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59"/>
            <p:cNvSpPr/>
            <p:nvPr>
              <p:custDataLst>
                <p:tags r:id="rId48"/>
              </p:custDataLst>
            </p:nvPr>
          </p:nvSpPr>
          <p:spPr>
            <a:xfrm>
              <a:off x="8559800" y="5797550"/>
              <a:ext cx="9104" cy="152401"/>
            </a:xfrm>
            <a:custGeom>
              <a:avLst/>
              <a:gdLst/>
              <a:ahLst/>
              <a:cxnLst/>
              <a:rect l="0" t="0" r="0" b="0"/>
              <a:pathLst>
                <a:path w="9104" h="15240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6907" y="73391"/>
                  </a:lnTo>
                  <a:lnTo>
                    <a:pt x="9103" y="113467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60"/>
            <p:cNvSpPr/>
            <p:nvPr>
              <p:custDataLst>
                <p:tags r:id="rId49"/>
              </p:custDataLst>
            </p:nvPr>
          </p:nvSpPr>
          <p:spPr>
            <a:xfrm>
              <a:off x="8636000" y="61785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4812" y="9590"/>
                  </a:lnTo>
                  <a:lnTo>
                    <a:pt x="85156" y="62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61"/>
            <p:cNvSpPr/>
            <p:nvPr>
              <p:custDataLst>
                <p:tags r:id="rId50"/>
              </p:custDataLst>
            </p:nvPr>
          </p:nvSpPr>
          <p:spPr>
            <a:xfrm>
              <a:off x="8681855" y="6121400"/>
              <a:ext cx="30346" cy="133351"/>
            </a:xfrm>
            <a:custGeom>
              <a:avLst/>
              <a:gdLst/>
              <a:ahLst/>
              <a:cxnLst/>
              <a:rect l="0" t="0" r="0" b="0"/>
              <a:pathLst>
                <a:path w="30346" h="133351">
                  <a:moveTo>
                    <a:pt x="17645" y="0"/>
                  </a:moveTo>
                  <a:lnTo>
                    <a:pt x="17645" y="0"/>
                  </a:lnTo>
                  <a:lnTo>
                    <a:pt x="10903" y="3371"/>
                  </a:lnTo>
                  <a:lnTo>
                    <a:pt x="5712" y="8789"/>
                  </a:lnTo>
                  <a:lnTo>
                    <a:pt x="3340" y="12209"/>
                  </a:lnTo>
                  <a:lnTo>
                    <a:pt x="0" y="30507"/>
                  </a:lnTo>
                  <a:lnTo>
                    <a:pt x="5753" y="53803"/>
                  </a:lnTo>
                  <a:lnTo>
                    <a:pt x="22498" y="100393"/>
                  </a:lnTo>
                  <a:lnTo>
                    <a:pt x="30345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13"/>
          <p:cNvGrpSpPr/>
          <p:nvPr/>
        </p:nvGrpSpPr>
        <p:grpSpPr>
          <a:xfrm>
            <a:off x="9195683" y="5838362"/>
            <a:ext cx="1745368" cy="390989"/>
            <a:chOff x="9195683" y="5838362"/>
            <a:chExt cx="1745368" cy="390989"/>
          </a:xfrm>
        </p:grpSpPr>
        <p:sp>
          <p:nvSpPr>
            <p:cNvPr id="218" name="SMARTInkShape-2362"/>
            <p:cNvSpPr/>
            <p:nvPr>
              <p:custDataLst>
                <p:tags r:id="rId27"/>
              </p:custDataLst>
            </p:nvPr>
          </p:nvSpPr>
          <p:spPr>
            <a:xfrm>
              <a:off x="10934700" y="6057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363"/>
            <p:cNvSpPr/>
            <p:nvPr>
              <p:custDataLst>
                <p:tags r:id="rId28"/>
              </p:custDataLst>
            </p:nvPr>
          </p:nvSpPr>
          <p:spPr>
            <a:xfrm>
              <a:off x="10741305" y="5838362"/>
              <a:ext cx="92660" cy="98889"/>
            </a:xfrm>
            <a:custGeom>
              <a:avLst/>
              <a:gdLst/>
              <a:ahLst/>
              <a:cxnLst/>
              <a:rect l="0" t="0" r="0" b="0"/>
              <a:pathLst>
                <a:path w="92660" h="98889">
                  <a:moveTo>
                    <a:pt x="15595" y="16338"/>
                  </a:moveTo>
                  <a:lnTo>
                    <a:pt x="15595" y="16338"/>
                  </a:lnTo>
                  <a:lnTo>
                    <a:pt x="8688" y="35797"/>
                  </a:lnTo>
                  <a:lnTo>
                    <a:pt x="0" y="76364"/>
                  </a:lnTo>
                  <a:lnTo>
                    <a:pt x="2374" y="95643"/>
                  </a:lnTo>
                  <a:lnTo>
                    <a:pt x="2547" y="96019"/>
                  </a:lnTo>
                  <a:lnTo>
                    <a:pt x="2740" y="94555"/>
                  </a:lnTo>
                  <a:lnTo>
                    <a:pt x="6253" y="62829"/>
                  </a:lnTo>
                  <a:lnTo>
                    <a:pt x="23287" y="20770"/>
                  </a:lnTo>
                  <a:lnTo>
                    <a:pt x="33552" y="6441"/>
                  </a:lnTo>
                  <a:lnTo>
                    <a:pt x="41451" y="1356"/>
                  </a:lnTo>
                  <a:lnTo>
                    <a:pt x="45532" y="0"/>
                  </a:lnTo>
                  <a:lnTo>
                    <a:pt x="53829" y="375"/>
                  </a:lnTo>
                  <a:lnTo>
                    <a:pt x="58018" y="1462"/>
                  </a:lnTo>
                  <a:lnTo>
                    <a:pt x="66434" y="8315"/>
                  </a:lnTo>
                  <a:lnTo>
                    <a:pt x="83337" y="33333"/>
                  </a:lnTo>
                  <a:lnTo>
                    <a:pt x="92659" y="57200"/>
                  </a:lnTo>
                  <a:lnTo>
                    <a:pt x="91795" y="98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64"/>
            <p:cNvSpPr/>
            <p:nvPr>
              <p:custDataLst>
                <p:tags r:id="rId29"/>
              </p:custDataLst>
            </p:nvPr>
          </p:nvSpPr>
          <p:spPr>
            <a:xfrm>
              <a:off x="10571969" y="6008692"/>
              <a:ext cx="153182" cy="147055"/>
            </a:xfrm>
            <a:custGeom>
              <a:avLst/>
              <a:gdLst/>
              <a:ahLst/>
              <a:cxnLst/>
              <a:rect l="0" t="0" r="0" b="0"/>
              <a:pathLst>
                <a:path w="153182" h="147055">
                  <a:moveTo>
                    <a:pt x="134131" y="49208"/>
                  </a:moveTo>
                  <a:lnTo>
                    <a:pt x="134131" y="49208"/>
                  </a:lnTo>
                  <a:lnTo>
                    <a:pt x="137501" y="45837"/>
                  </a:lnTo>
                  <a:lnTo>
                    <a:pt x="139157" y="42301"/>
                  </a:lnTo>
                  <a:lnTo>
                    <a:pt x="140220" y="34281"/>
                  </a:lnTo>
                  <a:lnTo>
                    <a:pt x="137032" y="24637"/>
                  </a:lnTo>
                  <a:lnTo>
                    <a:pt x="128248" y="12843"/>
                  </a:lnTo>
                  <a:lnTo>
                    <a:pt x="113338" y="3782"/>
                  </a:lnTo>
                  <a:lnTo>
                    <a:pt x="95515" y="0"/>
                  </a:lnTo>
                  <a:lnTo>
                    <a:pt x="70086" y="5622"/>
                  </a:lnTo>
                  <a:lnTo>
                    <a:pt x="40209" y="19595"/>
                  </a:lnTo>
                  <a:lnTo>
                    <a:pt x="15755" y="43883"/>
                  </a:lnTo>
                  <a:lnTo>
                    <a:pt x="1847" y="80164"/>
                  </a:lnTo>
                  <a:lnTo>
                    <a:pt x="0" y="115452"/>
                  </a:lnTo>
                  <a:lnTo>
                    <a:pt x="3920" y="138137"/>
                  </a:lnTo>
                  <a:lnTo>
                    <a:pt x="6402" y="142360"/>
                  </a:lnTo>
                  <a:lnTo>
                    <a:pt x="9467" y="145177"/>
                  </a:lnTo>
                  <a:lnTo>
                    <a:pt x="12921" y="147054"/>
                  </a:lnTo>
                  <a:lnTo>
                    <a:pt x="17341" y="146188"/>
                  </a:lnTo>
                  <a:lnTo>
                    <a:pt x="27896" y="139582"/>
                  </a:lnTo>
                  <a:lnTo>
                    <a:pt x="42368" y="120592"/>
                  </a:lnTo>
                  <a:lnTo>
                    <a:pt x="64183" y="73695"/>
                  </a:lnTo>
                  <a:lnTo>
                    <a:pt x="77824" y="45578"/>
                  </a:lnTo>
                  <a:lnTo>
                    <a:pt x="82764" y="40540"/>
                  </a:lnTo>
                  <a:lnTo>
                    <a:pt x="88315" y="37304"/>
                  </a:lnTo>
                  <a:lnTo>
                    <a:pt x="92647" y="46857"/>
                  </a:lnTo>
                  <a:lnTo>
                    <a:pt x="104373" y="88949"/>
                  </a:lnTo>
                  <a:lnTo>
                    <a:pt x="112439" y="107792"/>
                  </a:lnTo>
                  <a:lnTo>
                    <a:pt x="123079" y="123224"/>
                  </a:lnTo>
                  <a:lnTo>
                    <a:pt x="134864" y="131493"/>
                  </a:lnTo>
                  <a:lnTo>
                    <a:pt x="153181" y="138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65"/>
            <p:cNvSpPr/>
            <p:nvPr>
              <p:custDataLst>
                <p:tags r:id="rId30"/>
              </p:custDataLst>
            </p:nvPr>
          </p:nvSpPr>
          <p:spPr>
            <a:xfrm>
              <a:off x="10477500" y="6121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66"/>
            <p:cNvSpPr/>
            <p:nvPr>
              <p:custDataLst>
                <p:tags r:id="rId31"/>
              </p:custDataLst>
            </p:nvPr>
          </p:nvSpPr>
          <p:spPr>
            <a:xfrm>
              <a:off x="10267976" y="6134100"/>
              <a:ext cx="81284" cy="95251"/>
            </a:xfrm>
            <a:custGeom>
              <a:avLst/>
              <a:gdLst/>
              <a:ahLst/>
              <a:cxnLst/>
              <a:rect l="0" t="0" r="0" b="0"/>
              <a:pathLst>
                <a:path w="81284" h="95251">
                  <a:moveTo>
                    <a:pt x="19024" y="0"/>
                  </a:moveTo>
                  <a:lnTo>
                    <a:pt x="19024" y="0"/>
                  </a:lnTo>
                  <a:lnTo>
                    <a:pt x="10186" y="24419"/>
                  </a:lnTo>
                  <a:lnTo>
                    <a:pt x="3291" y="68881"/>
                  </a:lnTo>
                  <a:lnTo>
                    <a:pt x="61" y="94371"/>
                  </a:lnTo>
                  <a:lnTo>
                    <a:pt x="0" y="88247"/>
                  </a:lnTo>
                  <a:lnTo>
                    <a:pt x="20699" y="48763"/>
                  </a:lnTo>
                  <a:lnTo>
                    <a:pt x="41384" y="18177"/>
                  </a:lnTo>
                  <a:lnTo>
                    <a:pt x="60884" y="1921"/>
                  </a:lnTo>
                  <a:lnTo>
                    <a:pt x="62454" y="2692"/>
                  </a:lnTo>
                  <a:lnTo>
                    <a:pt x="66077" y="7311"/>
                  </a:lnTo>
                  <a:lnTo>
                    <a:pt x="78333" y="47580"/>
                  </a:lnTo>
                  <a:lnTo>
                    <a:pt x="81283" y="68897"/>
                  </a:lnTo>
                  <a:lnTo>
                    <a:pt x="76174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367"/>
            <p:cNvSpPr/>
            <p:nvPr>
              <p:custDataLst>
                <p:tags r:id="rId32"/>
              </p:custDataLst>
            </p:nvPr>
          </p:nvSpPr>
          <p:spPr>
            <a:xfrm>
              <a:off x="10069225" y="5976517"/>
              <a:ext cx="141576" cy="182386"/>
            </a:xfrm>
            <a:custGeom>
              <a:avLst/>
              <a:gdLst/>
              <a:ahLst/>
              <a:cxnLst/>
              <a:rect l="0" t="0" r="0" b="0"/>
              <a:pathLst>
                <a:path w="141576" h="182386">
                  <a:moveTo>
                    <a:pt x="141575" y="17883"/>
                  </a:moveTo>
                  <a:lnTo>
                    <a:pt x="141575" y="17883"/>
                  </a:lnTo>
                  <a:lnTo>
                    <a:pt x="141575" y="14512"/>
                  </a:lnTo>
                  <a:lnTo>
                    <a:pt x="140869" y="13519"/>
                  </a:lnTo>
                  <a:lnTo>
                    <a:pt x="139694" y="12857"/>
                  </a:lnTo>
                  <a:lnTo>
                    <a:pt x="138204" y="12416"/>
                  </a:lnTo>
                  <a:lnTo>
                    <a:pt x="128709" y="4742"/>
                  </a:lnTo>
                  <a:lnTo>
                    <a:pt x="126648" y="2773"/>
                  </a:lnTo>
                  <a:lnTo>
                    <a:pt x="120595" y="584"/>
                  </a:lnTo>
                  <a:lnTo>
                    <a:pt x="117004" y="0"/>
                  </a:lnTo>
                  <a:lnTo>
                    <a:pt x="95097" y="5920"/>
                  </a:lnTo>
                  <a:lnTo>
                    <a:pt x="56088" y="35772"/>
                  </a:lnTo>
                  <a:lnTo>
                    <a:pt x="18176" y="77521"/>
                  </a:lnTo>
                  <a:lnTo>
                    <a:pt x="5593" y="100128"/>
                  </a:lnTo>
                  <a:lnTo>
                    <a:pt x="0" y="119582"/>
                  </a:lnTo>
                  <a:lnTo>
                    <a:pt x="222" y="146402"/>
                  </a:lnTo>
                  <a:lnTo>
                    <a:pt x="6784" y="161785"/>
                  </a:lnTo>
                  <a:lnTo>
                    <a:pt x="11498" y="168851"/>
                  </a:lnTo>
                  <a:lnTo>
                    <a:pt x="26143" y="178584"/>
                  </a:lnTo>
                  <a:lnTo>
                    <a:pt x="34986" y="182166"/>
                  </a:lnTo>
                  <a:lnTo>
                    <a:pt x="56102" y="182385"/>
                  </a:lnTo>
                  <a:lnTo>
                    <a:pt x="90775" y="176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368"/>
            <p:cNvSpPr/>
            <p:nvPr>
              <p:custDataLst>
                <p:tags r:id="rId33"/>
              </p:custDataLst>
            </p:nvPr>
          </p:nvSpPr>
          <p:spPr>
            <a:xfrm>
              <a:off x="9934132" y="5882957"/>
              <a:ext cx="121390" cy="124144"/>
            </a:xfrm>
            <a:custGeom>
              <a:avLst/>
              <a:gdLst/>
              <a:ahLst/>
              <a:cxnLst/>
              <a:rect l="0" t="0" r="0" b="0"/>
              <a:pathLst>
                <a:path w="121390" h="124144">
                  <a:moveTo>
                    <a:pt x="9968" y="54293"/>
                  </a:moveTo>
                  <a:lnTo>
                    <a:pt x="9968" y="54293"/>
                  </a:lnTo>
                  <a:lnTo>
                    <a:pt x="6597" y="64406"/>
                  </a:lnTo>
                  <a:lnTo>
                    <a:pt x="6824" y="75016"/>
                  </a:lnTo>
                  <a:lnTo>
                    <a:pt x="7864" y="87492"/>
                  </a:lnTo>
                  <a:lnTo>
                    <a:pt x="3824" y="121913"/>
                  </a:lnTo>
                  <a:lnTo>
                    <a:pt x="3050" y="122657"/>
                  </a:lnTo>
                  <a:lnTo>
                    <a:pt x="308" y="123482"/>
                  </a:lnTo>
                  <a:lnTo>
                    <a:pt x="0" y="121586"/>
                  </a:lnTo>
                  <a:lnTo>
                    <a:pt x="9743" y="90828"/>
                  </a:lnTo>
                  <a:lnTo>
                    <a:pt x="30228" y="44133"/>
                  </a:lnTo>
                  <a:lnTo>
                    <a:pt x="48426" y="19533"/>
                  </a:lnTo>
                  <a:lnTo>
                    <a:pt x="60928" y="8035"/>
                  </a:lnTo>
                  <a:lnTo>
                    <a:pt x="73539" y="1984"/>
                  </a:lnTo>
                  <a:lnTo>
                    <a:pt x="86199" y="0"/>
                  </a:lnTo>
                  <a:lnTo>
                    <a:pt x="98882" y="1470"/>
                  </a:lnTo>
                  <a:lnTo>
                    <a:pt x="104521" y="5672"/>
                  </a:lnTo>
                  <a:lnTo>
                    <a:pt x="114551" y="19748"/>
                  </a:lnTo>
                  <a:lnTo>
                    <a:pt x="121389" y="47507"/>
                  </a:lnTo>
                  <a:lnTo>
                    <a:pt x="118629" y="87786"/>
                  </a:lnTo>
                  <a:lnTo>
                    <a:pt x="111568" y="124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369"/>
            <p:cNvSpPr/>
            <p:nvPr>
              <p:custDataLst>
                <p:tags r:id="rId34"/>
              </p:custDataLst>
            </p:nvPr>
          </p:nvSpPr>
          <p:spPr>
            <a:xfrm>
              <a:off x="9703061" y="6020062"/>
              <a:ext cx="12440" cy="171189"/>
            </a:xfrm>
            <a:custGeom>
              <a:avLst/>
              <a:gdLst/>
              <a:ahLst/>
              <a:cxnLst/>
              <a:rect l="0" t="0" r="0" b="0"/>
              <a:pathLst>
                <a:path w="12440" h="1711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6680" y="21113"/>
                  </a:lnTo>
                  <a:lnTo>
                    <a:pt x="11301" y="68322"/>
                  </a:lnTo>
                  <a:lnTo>
                    <a:pt x="12102" y="110684"/>
                  </a:lnTo>
                  <a:lnTo>
                    <a:pt x="12395" y="157637"/>
                  </a:lnTo>
                  <a:lnTo>
                    <a:pt x="12439" y="171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70"/>
            <p:cNvSpPr/>
            <p:nvPr>
              <p:custDataLst>
                <p:tags r:id="rId35"/>
              </p:custDataLst>
            </p:nvPr>
          </p:nvSpPr>
          <p:spPr>
            <a:xfrm>
              <a:off x="9632950" y="61150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5"/>
                  </a:lnTo>
                  <a:lnTo>
                    <a:pt x="42716" y="10211"/>
                  </a:lnTo>
                  <a:lnTo>
                    <a:pt x="84310" y="4123"/>
                  </a:lnTo>
                  <a:lnTo>
                    <a:pt x="129011" y="122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71"/>
            <p:cNvSpPr/>
            <p:nvPr>
              <p:custDataLst>
                <p:tags r:id="rId36"/>
              </p:custDataLst>
            </p:nvPr>
          </p:nvSpPr>
          <p:spPr>
            <a:xfrm>
              <a:off x="9455150" y="6184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72"/>
            <p:cNvSpPr/>
            <p:nvPr>
              <p:custDataLst>
                <p:tags r:id="rId37"/>
              </p:custDataLst>
            </p:nvPr>
          </p:nvSpPr>
          <p:spPr>
            <a:xfrm>
              <a:off x="9385300" y="6178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73"/>
            <p:cNvSpPr/>
            <p:nvPr>
              <p:custDataLst>
                <p:tags r:id="rId38"/>
              </p:custDataLst>
            </p:nvPr>
          </p:nvSpPr>
          <p:spPr>
            <a:xfrm>
              <a:off x="9195683" y="6184899"/>
              <a:ext cx="5468" cy="2"/>
            </a:xfrm>
            <a:custGeom>
              <a:avLst/>
              <a:gdLst/>
              <a:ahLst/>
              <a:cxnLst/>
              <a:rect l="0" t="0" r="0" b="0"/>
              <a:pathLst>
                <a:path w="5468" h="2">
                  <a:moveTo>
                    <a:pt x="5467" y="1"/>
                  </a:moveTo>
                  <a:lnTo>
                    <a:pt x="5467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14"/>
          <p:cNvGrpSpPr/>
          <p:nvPr/>
        </p:nvGrpSpPr>
        <p:grpSpPr>
          <a:xfrm>
            <a:off x="11141074" y="5748777"/>
            <a:ext cx="260378" cy="433515"/>
            <a:chOff x="11141074" y="5748777"/>
            <a:chExt cx="260378" cy="433515"/>
          </a:xfrm>
        </p:grpSpPr>
        <p:sp>
          <p:nvSpPr>
            <p:cNvPr id="231" name="SMARTInkShape-2374"/>
            <p:cNvSpPr/>
            <p:nvPr>
              <p:custDataLst>
                <p:tags r:id="rId25"/>
              </p:custDataLst>
            </p:nvPr>
          </p:nvSpPr>
          <p:spPr>
            <a:xfrm>
              <a:off x="11333272" y="5748777"/>
              <a:ext cx="68180" cy="118338"/>
            </a:xfrm>
            <a:custGeom>
              <a:avLst/>
              <a:gdLst/>
              <a:ahLst/>
              <a:cxnLst/>
              <a:rect l="0" t="0" r="0" b="0"/>
              <a:pathLst>
                <a:path w="68180" h="118338">
                  <a:moveTo>
                    <a:pt x="45928" y="17023"/>
                  </a:moveTo>
                  <a:lnTo>
                    <a:pt x="45928" y="17023"/>
                  </a:lnTo>
                  <a:lnTo>
                    <a:pt x="49298" y="13652"/>
                  </a:lnTo>
                  <a:lnTo>
                    <a:pt x="49587" y="11248"/>
                  </a:lnTo>
                  <a:lnTo>
                    <a:pt x="46548" y="0"/>
                  </a:lnTo>
                  <a:lnTo>
                    <a:pt x="44930" y="30"/>
                  </a:lnTo>
                  <a:lnTo>
                    <a:pt x="39369" y="1944"/>
                  </a:lnTo>
                  <a:lnTo>
                    <a:pt x="21564" y="17102"/>
                  </a:lnTo>
                  <a:lnTo>
                    <a:pt x="12052" y="33522"/>
                  </a:lnTo>
                  <a:lnTo>
                    <a:pt x="195" y="69435"/>
                  </a:lnTo>
                  <a:lnTo>
                    <a:pt x="0" y="95190"/>
                  </a:lnTo>
                  <a:lnTo>
                    <a:pt x="4411" y="113954"/>
                  </a:lnTo>
                  <a:lnTo>
                    <a:pt x="8371" y="116921"/>
                  </a:lnTo>
                  <a:lnTo>
                    <a:pt x="20299" y="118337"/>
                  </a:lnTo>
                  <a:lnTo>
                    <a:pt x="35007" y="110970"/>
                  </a:lnTo>
                  <a:lnTo>
                    <a:pt x="49541" y="97582"/>
                  </a:lnTo>
                  <a:lnTo>
                    <a:pt x="60703" y="79874"/>
                  </a:lnTo>
                  <a:lnTo>
                    <a:pt x="68179" y="53441"/>
                  </a:lnTo>
                  <a:lnTo>
                    <a:pt x="67114" y="46241"/>
                  </a:lnTo>
                  <a:lnTo>
                    <a:pt x="60282" y="34477"/>
                  </a:lnTo>
                  <a:lnTo>
                    <a:pt x="53380" y="31481"/>
                  </a:lnTo>
                  <a:lnTo>
                    <a:pt x="14178" y="29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75"/>
            <p:cNvSpPr/>
            <p:nvPr>
              <p:custDataLst>
                <p:tags r:id="rId26"/>
              </p:custDataLst>
            </p:nvPr>
          </p:nvSpPr>
          <p:spPr>
            <a:xfrm>
              <a:off x="11141074" y="5829900"/>
              <a:ext cx="96892" cy="352392"/>
            </a:xfrm>
            <a:custGeom>
              <a:avLst/>
              <a:gdLst/>
              <a:ahLst/>
              <a:cxnLst/>
              <a:rect l="0" t="0" r="0" b="0"/>
              <a:pathLst>
                <a:path w="96892" h="352392">
                  <a:moveTo>
                    <a:pt x="22226" y="18450"/>
                  </a:moveTo>
                  <a:lnTo>
                    <a:pt x="22226" y="18450"/>
                  </a:lnTo>
                  <a:lnTo>
                    <a:pt x="27295" y="12675"/>
                  </a:lnTo>
                  <a:lnTo>
                    <a:pt x="33058" y="3960"/>
                  </a:lnTo>
                  <a:lnTo>
                    <a:pt x="40054" y="0"/>
                  </a:lnTo>
                  <a:lnTo>
                    <a:pt x="41169" y="42823"/>
                  </a:lnTo>
                  <a:lnTo>
                    <a:pt x="37465" y="78200"/>
                  </a:lnTo>
                  <a:lnTo>
                    <a:pt x="31115" y="119794"/>
                  </a:lnTo>
                  <a:lnTo>
                    <a:pt x="23589" y="164151"/>
                  </a:lnTo>
                  <a:lnTo>
                    <a:pt x="15541" y="204091"/>
                  </a:lnTo>
                  <a:lnTo>
                    <a:pt x="6839" y="250785"/>
                  </a:lnTo>
                  <a:lnTo>
                    <a:pt x="0" y="289352"/>
                  </a:lnTo>
                  <a:lnTo>
                    <a:pt x="353" y="292184"/>
                  </a:lnTo>
                  <a:lnTo>
                    <a:pt x="1295" y="294073"/>
                  </a:lnTo>
                  <a:lnTo>
                    <a:pt x="1921" y="293215"/>
                  </a:lnTo>
                  <a:lnTo>
                    <a:pt x="5627" y="278367"/>
                  </a:lnTo>
                  <a:lnTo>
                    <a:pt x="22638" y="241198"/>
                  </a:lnTo>
                  <a:lnTo>
                    <a:pt x="47707" y="197525"/>
                  </a:lnTo>
                  <a:lnTo>
                    <a:pt x="66300" y="177843"/>
                  </a:lnTo>
                  <a:lnTo>
                    <a:pt x="69249" y="176218"/>
                  </a:lnTo>
                  <a:lnTo>
                    <a:pt x="71919" y="175840"/>
                  </a:lnTo>
                  <a:lnTo>
                    <a:pt x="74404" y="176293"/>
                  </a:lnTo>
                  <a:lnTo>
                    <a:pt x="84645" y="187045"/>
                  </a:lnTo>
                  <a:lnTo>
                    <a:pt x="93245" y="217119"/>
                  </a:lnTo>
                  <a:lnTo>
                    <a:pt x="96891" y="257309"/>
                  </a:lnTo>
                  <a:lnTo>
                    <a:pt x="94599" y="297126"/>
                  </a:lnTo>
                  <a:lnTo>
                    <a:pt x="82711" y="328994"/>
                  </a:lnTo>
                  <a:lnTo>
                    <a:pt x="71686" y="341796"/>
                  </a:lnTo>
                  <a:lnTo>
                    <a:pt x="65782" y="346196"/>
                  </a:lnTo>
                  <a:lnTo>
                    <a:pt x="51699" y="351088"/>
                  </a:lnTo>
                  <a:lnTo>
                    <a:pt x="43991" y="352391"/>
                  </a:lnTo>
                  <a:lnTo>
                    <a:pt x="36030" y="349733"/>
                  </a:lnTo>
                  <a:lnTo>
                    <a:pt x="19659" y="337372"/>
                  </a:lnTo>
                  <a:lnTo>
                    <a:pt x="10502" y="318238"/>
                  </a:lnTo>
                  <a:lnTo>
                    <a:pt x="3176" y="285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15"/>
          <p:cNvGrpSpPr/>
          <p:nvPr/>
        </p:nvGrpSpPr>
        <p:grpSpPr>
          <a:xfrm>
            <a:off x="10191750" y="4115125"/>
            <a:ext cx="1614839" cy="1352226"/>
            <a:chOff x="10191750" y="4115125"/>
            <a:chExt cx="1614839" cy="1352226"/>
          </a:xfrm>
        </p:grpSpPr>
        <p:sp>
          <p:nvSpPr>
            <p:cNvPr id="234" name="SMARTInkShape-2376"/>
            <p:cNvSpPr/>
            <p:nvPr>
              <p:custDataLst>
                <p:tags r:id="rId12"/>
              </p:custDataLst>
            </p:nvPr>
          </p:nvSpPr>
          <p:spPr>
            <a:xfrm>
              <a:off x="11760200" y="4438650"/>
              <a:ext cx="46389" cy="304801"/>
            </a:xfrm>
            <a:custGeom>
              <a:avLst/>
              <a:gdLst/>
              <a:ahLst/>
              <a:cxnLst/>
              <a:rect l="0" t="0" r="0" b="0"/>
              <a:pathLst>
                <a:path w="46389" h="304801">
                  <a:moveTo>
                    <a:pt x="19050" y="0"/>
                  </a:moveTo>
                  <a:lnTo>
                    <a:pt x="19050" y="0"/>
                  </a:lnTo>
                  <a:lnTo>
                    <a:pt x="35903" y="37081"/>
                  </a:lnTo>
                  <a:lnTo>
                    <a:pt x="44180" y="79745"/>
                  </a:lnTo>
                  <a:lnTo>
                    <a:pt x="46388" y="103963"/>
                  </a:lnTo>
                  <a:lnTo>
                    <a:pt x="42214" y="137042"/>
                  </a:lnTo>
                  <a:lnTo>
                    <a:pt x="33787" y="176028"/>
                  </a:lnTo>
                  <a:lnTo>
                    <a:pt x="22526" y="218952"/>
                  </a:lnTo>
                  <a:lnTo>
                    <a:pt x="15016" y="24756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77"/>
            <p:cNvSpPr/>
            <p:nvPr>
              <p:custDataLst>
                <p:tags r:id="rId13"/>
              </p:custDataLst>
            </p:nvPr>
          </p:nvSpPr>
          <p:spPr>
            <a:xfrm>
              <a:off x="11684000" y="4525151"/>
              <a:ext cx="86141" cy="316607"/>
            </a:xfrm>
            <a:custGeom>
              <a:avLst/>
              <a:gdLst/>
              <a:ahLst/>
              <a:cxnLst/>
              <a:rect l="0" t="0" r="0" b="0"/>
              <a:pathLst>
                <a:path w="86141" h="316607">
                  <a:moveTo>
                    <a:pt x="12700" y="84949"/>
                  </a:moveTo>
                  <a:lnTo>
                    <a:pt x="12700" y="84949"/>
                  </a:lnTo>
                  <a:lnTo>
                    <a:pt x="11995" y="91429"/>
                  </a:lnTo>
                  <a:lnTo>
                    <a:pt x="9330" y="100529"/>
                  </a:lnTo>
                  <a:lnTo>
                    <a:pt x="13974" y="144520"/>
                  </a:lnTo>
                  <a:lnTo>
                    <a:pt x="18675" y="179393"/>
                  </a:lnTo>
                  <a:lnTo>
                    <a:pt x="23115" y="213002"/>
                  </a:lnTo>
                  <a:lnTo>
                    <a:pt x="28878" y="258278"/>
                  </a:lnTo>
                  <a:lnTo>
                    <a:pt x="31183" y="300253"/>
                  </a:lnTo>
                  <a:lnTo>
                    <a:pt x="30792" y="311168"/>
                  </a:lnTo>
                  <a:lnTo>
                    <a:pt x="29700" y="314078"/>
                  </a:lnTo>
                  <a:lnTo>
                    <a:pt x="28266" y="316018"/>
                  </a:lnTo>
                  <a:lnTo>
                    <a:pt x="26605" y="316606"/>
                  </a:lnTo>
                  <a:lnTo>
                    <a:pt x="24792" y="316293"/>
                  </a:lnTo>
                  <a:lnTo>
                    <a:pt x="22878" y="315378"/>
                  </a:lnTo>
                  <a:lnTo>
                    <a:pt x="16814" y="287123"/>
                  </a:lnTo>
                  <a:lnTo>
                    <a:pt x="14527" y="251004"/>
                  </a:lnTo>
                  <a:lnTo>
                    <a:pt x="14217" y="204612"/>
                  </a:lnTo>
                  <a:lnTo>
                    <a:pt x="15122" y="177424"/>
                  </a:lnTo>
                  <a:lnTo>
                    <a:pt x="16430" y="148716"/>
                  </a:lnTo>
                  <a:lnTo>
                    <a:pt x="18010" y="123227"/>
                  </a:lnTo>
                  <a:lnTo>
                    <a:pt x="21646" y="77973"/>
                  </a:lnTo>
                  <a:lnTo>
                    <a:pt x="27659" y="33650"/>
                  </a:lnTo>
                  <a:lnTo>
                    <a:pt x="37280" y="9385"/>
                  </a:lnTo>
                  <a:lnTo>
                    <a:pt x="45026" y="1976"/>
                  </a:lnTo>
                  <a:lnTo>
                    <a:pt x="49067" y="0"/>
                  </a:lnTo>
                  <a:lnTo>
                    <a:pt x="53877" y="94"/>
                  </a:lnTo>
                  <a:lnTo>
                    <a:pt x="64867" y="3962"/>
                  </a:lnTo>
                  <a:lnTo>
                    <a:pt x="74926" y="16029"/>
                  </a:lnTo>
                  <a:lnTo>
                    <a:pt x="79584" y="24185"/>
                  </a:lnTo>
                  <a:lnTo>
                    <a:pt x="86140" y="62633"/>
                  </a:lnTo>
                  <a:lnTo>
                    <a:pt x="81340" y="103031"/>
                  </a:lnTo>
                  <a:lnTo>
                    <a:pt x="69077" y="125206"/>
                  </a:lnTo>
                  <a:lnTo>
                    <a:pt x="35829" y="159067"/>
                  </a:lnTo>
                  <a:lnTo>
                    <a:pt x="20862" y="165398"/>
                  </a:lnTo>
                  <a:lnTo>
                    <a:pt x="0" y="167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78"/>
            <p:cNvSpPr/>
            <p:nvPr>
              <p:custDataLst>
                <p:tags r:id="rId14"/>
              </p:custDataLst>
            </p:nvPr>
          </p:nvSpPr>
          <p:spPr>
            <a:xfrm>
              <a:off x="11582400" y="46418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1" y="125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79"/>
            <p:cNvSpPr/>
            <p:nvPr>
              <p:custDataLst>
                <p:tags r:id="rId15"/>
              </p:custDataLst>
            </p:nvPr>
          </p:nvSpPr>
          <p:spPr>
            <a:xfrm>
              <a:off x="11544300" y="45910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0" y="42376"/>
                  </a:lnTo>
                  <a:lnTo>
                    <a:pt x="5644" y="84993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80"/>
            <p:cNvSpPr/>
            <p:nvPr>
              <p:custDataLst>
                <p:tags r:id="rId16"/>
              </p:custDataLst>
            </p:nvPr>
          </p:nvSpPr>
          <p:spPr>
            <a:xfrm>
              <a:off x="11391281" y="4554094"/>
              <a:ext cx="102220" cy="229785"/>
            </a:xfrm>
            <a:custGeom>
              <a:avLst/>
              <a:gdLst/>
              <a:ahLst/>
              <a:cxnLst/>
              <a:rect l="0" t="0" r="0" b="0"/>
              <a:pathLst>
                <a:path w="102220" h="229785">
                  <a:moveTo>
                    <a:pt x="95869" y="11556"/>
                  </a:moveTo>
                  <a:lnTo>
                    <a:pt x="95869" y="11556"/>
                  </a:lnTo>
                  <a:lnTo>
                    <a:pt x="95869" y="8185"/>
                  </a:lnTo>
                  <a:lnTo>
                    <a:pt x="93988" y="4648"/>
                  </a:lnTo>
                  <a:lnTo>
                    <a:pt x="90402" y="0"/>
                  </a:lnTo>
                  <a:lnTo>
                    <a:pt x="88030" y="3127"/>
                  </a:lnTo>
                  <a:lnTo>
                    <a:pt x="86409" y="5937"/>
                  </a:lnTo>
                  <a:lnTo>
                    <a:pt x="50940" y="44090"/>
                  </a:lnTo>
                  <a:lnTo>
                    <a:pt x="25878" y="83520"/>
                  </a:lnTo>
                  <a:lnTo>
                    <a:pt x="6222" y="124601"/>
                  </a:lnTo>
                  <a:lnTo>
                    <a:pt x="286" y="149993"/>
                  </a:lnTo>
                  <a:lnTo>
                    <a:pt x="0" y="173037"/>
                  </a:lnTo>
                  <a:lnTo>
                    <a:pt x="5989" y="191275"/>
                  </a:lnTo>
                  <a:lnTo>
                    <a:pt x="17116" y="206436"/>
                  </a:lnTo>
                  <a:lnTo>
                    <a:pt x="33822" y="220231"/>
                  </a:lnTo>
                  <a:lnTo>
                    <a:pt x="53005" y="227773"/>
                  </a:lnTo>
                  <a:lnTo>
                    <a:pt x="63060" y="229784"/>
                  </a:lnTo>
                  <a:lnTo>
                    <a:pt x="71880" y="229007"/>
                  </a:lnTo>
                  <a:lnTo>
                    <a:pt x="102219" y="214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81"/>
            <p:cNvSpPr/>
            <p:nvPr>
              <p:custDataLst>
                <p:tags r:id="rId17"/>
              </p:custDataLst>
            </p:nvPr>
          </p:nvSpPr>
          <p:spPr>
            <a:xfrm>
              <a:off x="11106150" y="47942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31159" y="41079"/>
                  </a:lnTo>
                  <a:lnTo>
                    <a:pt x="78691" y="28870"/>
                  </a:lnTo>
                  <a:lnTo>
                    <a:pt x="117289" y="1777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82"/>
            <p:cNvSpPr/>
            <p:nvPr>
              <p:custDataLst>
                <p:tags r:id="rId18"/>
              </p:custDataLst>
            </p:nvPr>
          </p:nvSpPr>
          <p:spPr>
            <a:xfrm>
              <a:off x="11068050" y="4718050"/>
              <a:ext cx="152401" cy="16072"/>
            </a:xfrm>
            <a:custGeom>
              <a:avLst/>
              <a:gdLst/>
              <a:ahLst/>
              <a:cxnLst/>
              <a:rect l="0" t="0" r="0" b="0"/>
              <a:pathLst>
                <a:path w="152401" h="16072">
                  <a:moveTo>
                    <a:pt x="0" y="12700"/>
                  </a:moveTo>
                  <a:lnTo>
                    <a:pt x="0" y="12700"/>
                  </a:lnTo>
                  <a:lnTo>
                    <a:pt x="6481" y="13405"/>
                  </a:lnTo>
                  <a:lnTo>
                    <a:pt x="15580" y="16071"/>
                  </a:lnTo>
                  <a:lnTo>
                    <a:pt x="59652" y="13391"/>
                  </a:lnTo>
                  <a:lnTo>
                    <a:pt x="103594" y="80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383"/>
            <p:cNvSpPr/>
            <p:nvPr>
              <p:custDataLst>
                <p:tags r:id="rId19"/>
              </p:custDataLst>
            </p:nvPr>
          </p:nvSpPr>
          <p:spPr>
            <a:xfrm>
              <a:off x="10795000" y="4573638"/>
              <a:ext cx="151877" cy="337886"/>
            </a:xfrm>
            <a:custGeom>
              <a:avLst/>
              <a:gdLst/>
              <a:ahLst/>
              <a:cxnLst/>
              <a:rect l="0" t="0" r="0" b="0"/>
              <a:pathLst>
                <a:path w="151877" h="337886">
                  <a:moveTo>
                    <a:pt x="0" y="36462"/>
                  </a:moveTo>
                  <a:lnTo>
                    <a:pt x="0" y="36462"/>
                  </a:lnTo>
                  <a:lnTo>
                    <a:pt x="0" y="3891"/>
                  </a:lnTo>
                  <a:lnTo>
                    <a:pt x="705" y="2048"/>
                  </a:lnTo>
                  <a:lnTo>
                    <a:pt x="1881" y="819"/>
                  </a:lnTo>
                  <a:lnTo>
                    <a:pt x="3371" y="0"/>
                  </a:lnTo>
                  <a:lnTo>
                    <a:pt x="5069" y="865"/>
                  </a:lnTo>
                  <a:lnTo>
                    <a:pt x="8838" y="5589"/>
                  </a:lnTo>
                  <a:lnTo>
                    <a:pt x="17712" y="42515"/>
                  </a:lnTo>
                  <a:lnTo>
                    <a:pt x="24571" y="73724"/>
                  </a:lnTo>
                  <a:lnTo>
                    <a:pt x="30440" y="110644"/>
                  </a:lnTo>
                  <a:lnTo>
                    <a:pt x="35400" y="150570"/>
                  </a:lnTo>
                  <a:lnTo>
                    <a:pt x="39957" y="191834"/>
                  </a:lnTo>
                  <a:lnTo>
                    <a:pt x="42453" y="228048"/>
                  </a:lnTo>
                  <a:lnTo>
                    <a:pt x="43859" y="270558"/>
                  </a:lnTo>
                  <a:lnTo>
                    <a:pt x="42393" y="297265"/>
                  </a:lnTo>
                  <a:lnTo>
                    <a:pt x="39371" y="308470"/>
                  </a:lnTo>
                  <a:lnTo>
                    <a:pt x="38948" y="308817"/>
                  </a:lnTo>
                  <a:lnTo>
                    <a:pt x="34981" y="295822"/>
                  </a:lnTo>
                  <a:lnTo>
                    <a:pt x="36077" y="257243"/>
                  </a:lnTo>
                  <a:lnTo>
                    <a:pt x="44243" y="215708"/>
                  </a:lnTo>
                  <a:lnTo>
                    <a:pt x="53531" y="197030"/>
                  </a:lnTo>
                  <a:lnTo>
                    <a:pt x="58970" y="190074"/>
                  </a:lnTo>
                  <a:lnTo>
                    <a:pt x="70658" y="182345"/>
                  </a:lnTo>
                  <a:lnTo>
                    <a:pt x="82909" y="179616"/>
                  </a:lnTo>
                  <a:lnTo>
                    <a:pt x="95410" y="180754"/>
                  </a:lnTo>
                  <a:lnTo>
                    <a:pt x="117718" y="192104"/>
                  </a:lnTo>
                  <a:lnTo>
                    <a:pt x="138831" y="215615"/>
                  </a:lnTo>
                  <a:lnTo>
                    <a:pt x="151750" y="248294"/>
                  </a:lnTo>
                  <a:lnTo>
                    <a:pt x="151876" y="270545"/>
                  </a:lnTo>
                  <a:lnTo>
                    <a:pt x="149934" y="281417"/>
                  </a:lnTo>
                  <a:lnTo>
                    <a:pt x="138368" y="301024"/>
                  </a:lnTo>
                  <a:lnTo>
                    <a:pt x="120764" y="317734"/>
                  </a:lnTo>
                  <a:lnTo>
                    <a:pt x="98828" y="329864"/>
                  </a:lnTo>
                  <a:lnTo>
                    <a:pt x="59307" y="337885"/>
                  </a:lnTo>
                  <a:lnTo>
                    <a:pt x="36472" y="334116"/>
                  </a:lnTo>
                  <a:lnTo>
                    <a:pt x="19031" y="326091"/>
                  </a:lnTo>
                  <a:lnTo>
                    <a:pt x="0" y="309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84"/>
            <p:cNvSpPr/>
            <p:nvPr>
              <p:custDataLst>
                <p:tags r:id="rId20"/>
              </p:custDataLst>
            </p:nvPr>
          </p:nvSpPr>
          <p:spPr>
            <a:xfrm>
              <a:off x="11176000" y="4115125"/>
              <a:ext cx="114358" cy="338294"/>
            </a:xfrm>
            <a:custGeom>
              <a:avLst/>
              <a:gdLst/>
              <a:ahLst/>
              <a:cxnLst/>
              <a:rect l="0" t="0" r="0" b="0"/>
              <a:pathLst>
                <a:path w="114358" h="338294">
                  <a:moveTo>
                    <a:pt x="0" y="101275"/>
                  </a:moveTo>
                  <a:lnTo>
                    <a:pt x="0" y="101275"/>
                  </a:lnTo>
                  <a:lnTo>
                    <a:pt x="3371" y="139999"/>
                  </a:lnTo>
                  <a:lnTo>
                    <a:pt x="8838" y="176562"/>
                  </a:lnTo>
                  <a:lnTo>
                    <a:pt x="18298" y="218676"/>
                  </a:lnTo>
                  <a:lnTo>
                    <a:pt x="19924" y="259062"/>
                  </a:lnTo>
                  <a:lnTo>
                    <a:pt x="12567" y="301210"/>
                  </a:lnTo>
                  <a:lnTo>
                    <a:pt x="1428" y="338293"/>
                  </a:lnTo>
                  <a:lnTo>
                    <a:pt x="5213" y="304974"/>
                  </a:lnTo>
                  <a:lnTo>
                    <a:pt x="5844" y="268713"/>
                  </a:lnTo>
                  <a:lnTo>
                    <a:pt x="6013" y="243239"/>
                  </a:lnTo>
                  <a:lnTo>
                    <a:pt x="6125" y="214968"/>
                  </a:lnTo>
                  <a:lnTo>
                    <a:pt x="6906" y="185537"/>
                  </a:lnTo>
                  <a:lnTo>
                    <a:pt x="8131" y="155333"/>
                  </a:lnTo>
                  <a:lnTo>
                    <a:pt x="9653" y="124613"/>
                  </a:lnTo>
                  <a:lnTo>
                    <a:pt x="13229" y="77311"/>
                  </a:lnTo>
                  <a:lnTo>
                    <a:pt x="18579" y="43352"/>
                  </a:lnTo>
                  <a:lnTo>
                    <a:pt x="28014" y="23556"/>
                  </a:lnTo>
                  <a:lnTo>
                    <a:pt x="48595" y="4477"/>
                  </a:lnTo>
                  <a:lnTo>
                    <a:pt x="66284" y="163"/>
                  </a:lnTo>
                  <a:lnTo>
                    <a:pt x="75939" y="0"/>
                  </a:lnTo>
                  <a:lnTo>
                    <a:pt x="84492" y="3419"/>
                  </a:lnTo>
                  <a:lnTo>
                    <a:pt x="99640" y="16626"/>
                  </a:lnTo>
                  <a:lnTo>
                    <a:pt x="109665" y="38018"/>
                  </a:lnTo>
                  <a:lnTo>
                    <a:pt x="114357" y="63989"/>
                  </a:lnTo>
                  <a:lnTo>
                    <a:pt x="111737" y="91994"/>
                  </a:lnTo>
                  <a:lnTo>
                    <a:pt x="96462" y="119022"/>
                  </a:lnTo>
                  <a:lnTo>
                    <a:pt x="61978" y="152395"/>
                  </a:lnTo>
                  <a:lnTo>
                    <a:pt x="19141" y="175891"/>
                  </a:lnTo>
                  <a:lnTo>
                    <a:pt x="0" y="18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85"/>
            <p:cNvSpPr/>
            <p:nvPr>
              <p:custDataLst>
                <p:tags r:id="rId21"/>
              </p:custDataLst>
            </p:nvPr>
          </p:nvSpPr>
          <p:spPr>
            <a:xfrm>
              <a:off x="10985500" y="429895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46434" y="654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86"/>
            <p:cNvSpPr/>
            <p:nvPr>
              <p:custDataLst>
                <p:tags r:id="rId22"/>
              </p:custDataLst>
            </p:nvPr>
          </p:nvSpPr>
          <p:spPr>
            <a:xfrm>
              <a:off x="10934700" y="42354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4531" y="19540"/>
                  </a:lnTo>
                  <a:lnTo>
                    <a:pt x="77416" y="11356"/>
                  </a:lnTo>
                  <a:lnTo>
                    <a:pt x="119128" y="44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387"/>
            <p:cNvSpPr/>
            <p:nvPr>
              <p:custDataLst>
                <p:tags r:id="rId23"/>
              </p:custDataLst>
            </p:nvPr>
          </p:nvSpPr>
          <p:spPr>
            <a:xfrm>
              <a:off x="10701200" y="4238187"/>
              <a:ext cx="170001" cy="174063"/>
            </a:xfrm>
            <a:custGeom>
              <a:avLst/>
              <a:gdLst/>
              <a:ahLst/>
              <a:cxnLst/>
              <a:rect l="0" t="0" r="0" b="0"/>
              <a:pathLst>
                <a:path w="170001" h="174063">
                  <a:moveTo>
                    <a:pt x="93800" y="67113"/>
                  </a:moveTo>
                  <a:lnTo>
                    <a:pt x="93800" y="67113"/>
                  </a:lnTo>
                  <a:lnTo>
                    <a:pt x="93800" y="63742"/>
                  </a:lnTo>
                  <a:lnTo>
                    <a:pt x="95681" y="60205"/>
                  </a:lnTo>
                  <a:lnTo>
                    <a:pt x="98164" y="56282"/>
                  </a:lnTo>
                  <a:lnTo>
                    <a:pt x="99758" y="48014"/>
                  </a:lnTo>
                  <a:lnTo>
                    <a:pt x="99888" y="45914"/>
                  </a:lnTo>
                  <a:lnTo>
                    <a:pt x="96701" y="36215"/>
                  </a:lnTo>
                  <a:lnTo>
                    <a:pt x="87918" y="21034"/>
                  </a:lnTo>
                  <a:lnTo>
                    <a:pt x="73007" y="6501"/>
                  </a:lnTo>
                  <a:lnTo>
                    <a:pt x="61276" y="1369"/>
                  </a:lnTo>
                  <a:lnTo>
                    <a:pt x="55184" y="0"/>
                  </a:lnTo>
                  <a:lnTo>
                    <a:pt x="49712" y="499"/>
                  </a:lnTo>
                  <a:lnTo>
                    <a:pt x="39868" y="4816"/>
                  </a:lnTo>
                  <a:lnTo>
                    <a:pt x="23022" y="21922"/>
                  </a:lnTo>
                  <a:lnTo>
                    <a:pt x="11368" y="54977"/>
                  </a:lnTo>
                  <a:lnTo>
                    <a:pt x="3445" y="92680"/>
                  </a:lnTo>
                  <a:lnTo>
                    <a:pt x="0" y="130663"/>
                  </a:lnTo>
                  <a:lnTo>
                    <a:pt x="2350" y="158614"/>
                  </a:lnTo>
                  <a:lnTo>
                    <a:pt x="7530" y="169634"/>
                  </a:lnTo>
                  <a:lnTo>
                    <a:pt x="10886" y="173560"/>
                  </a:lnTo>
                  <a:lnTo>
                    <a:pt x="15241" y="174062"/>
                  </a:lnTo>
                  <a:lnTo>
                    <a:pt x="25723" y="168973"/>
                  </a:lnTo>
                  <a:lnTo>
                    <a:pt x="43526" y="147467"/>
                  </a:lnTo>
                  <a:lnTo>
                    <a:pt x="62206" y="112010"/>
                  </a:lnTo>
                  <a:lnTo>
                    <a:pt x="74404" y="66853"/>
                  </a:lnTo>
                  <a:lnTo>
                    <a:pt x="83435" y="32855"/>
                  </a:lnTo>
                  <a:lnTo>
                    <a:pt x="83363" y="29458"/>
                  </a:lnTo>
                  <a:lnTo>
                    <a:pt x="82608" y="27193"/>
                  </a:lnTo>
                  <a:lnTo>
                    <a:pt x="82105" y="27094"/>
                  </a:lnTo>
                  <a:lnTo>
                    <a:pt x="81398" y="35814"/>
                  </a:lnTo>
                  <a:lnTo>
                    <a:pt x="84510" y="82520"/>
                  </a:lnTo>
                  <a:lnTo>
                    <a:pt x="96692" y="111973"/>
                  </a:lnTo>
                  <a:lnTo>
                    <a:pt x="113706" y="131832"/>
                  </a:lnTo>
                  <a:lnTo>
                    <a:pt x="125931" y="138210"/>
                  </a:lnTo>
                  <a:lnTo>
                    <a:pt x="132153" y="139911"/>
                  </a:lnTo>
                  <a:lnTo>
                    <a:pt x="146594" y="136156"/>
                  </a:lnTo>
                  <a:lnTo>
                    <a:pt x="170000" y="1242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88"/>
            <p:cNvSpPr/>
            <p:nvPr>
              <p:custDataLst>
                <p:tags r:id="rId24"/>
              </p:custDataLst>
            </p:nvPr>
          </p:nvSpPr>
          <p:spPr>
            <a:xfrm>
              <a:off x="10191750" y="4362038"/>
              <a:ext cx="373920" cy="1105313"/>
            </a:xfrm>
            <a:custGeom>
              <a:avLst/>
              <a:gdLst/>
              <a:ahLst/>
              <a:cxnLst/>
              <a:rect l="0" t="0" r="0" b="0"/>
              <a:pathLst>
                <a:path w="373920" h="1105313">
                  <a:moveTo>
                    <a:pt x="0" y="38512"/>
                  </a:moveTo>
                  <a:lnTo>
                    <a:pt x="0" y="38512"/>
                  </a:lnTo>
                  <a:lnTo>
                    <a:pt x="3370" y="31770"/>
                  </a:lnTo>
                  <a:lnTo>
                    <a:pt x="25692" y="17464"/>
                  </a:lnTo>
                  <a:lnTo>
                    <a:pt x="65860" y="3191"/>
                  </a:lnTo>
                  <a:lnTo>
                    <a:pt x="97239" y="0"/>
                  </a:lnTo>
                  <a:lnTo>
                    <a:pt x="129294" y="3757"/>
                  </a:lnTo>
                  <a:lnTo>
                    <a:pt x="160005" y="17185"/>
                  </a:lnTo>
                  <a:lnTo>
                    <a:pt x="186355" y="44320"/>
                  </a:lnTo>
                  <a:lnTo>
                    <a:pt x="207001" y="81310"/>
                  </a:lnTo>
                  <a:lnTo>
                    <a:pt x="218529" y="125972"/>
                  </a:lnTo>
                  <a:lnTo>
                    <a:pt x="219769" y="149735"/>
                  </a:lnTo>
                  <a:lnTo>
                    <a:pt x="218480" y="174044"/>
                  </a:lnTo>
                  <a:lnTo>
                    <a:pt x="209990" y="221515"/>
                  </a:lnTo>
                  <a:lnTo>
                    <a:pt x="194459" y="263780"/>
                  </a:lnTo>
                  <a:lnTo>
                    <a:pt x="175796" y="303731"/>
                  </a:lnTo>
                  <a:lnTo>
                    <a:pt x="157153" y="340537"/>
                  </a:lnTo>
                  <a:lnTo>
                    <a:pt x="135464" y="385058"/>
                  </a:lnTo>
                  <a:lnTo>
                    <a:pt x="124646" y="411960"/>
                  </a:lnTo>
                  <a:lnTo>
                    <a:pt x="122661" y="439909"/>
                  </a:lnTo>
                  <a:lnTo>
                    <a:pt x="127893" y="468794"/>
                  </a:lnTo>
                  <a:lnTo>
                    <a:pt x="148117" y="512823"/>
                  </a:lnTo>
                  <a:lnTo>
                    <a:pt x="180999" y="558559"/>
                  </a:lnTo>
                  <a:lnTo>
                    <a:pt x="207679" y="593494"/>
                  </a:lnTo>
                  <a:lnTo>
                    <a:pt x="236000" y="628305"/>
                  </a:lnTo>
                  <a:lnTo>
                    <a:pt x="264344" y="662593"/>
                  </a:lnTo>
                  <a:lnTo>
                    <a:pt x="291053" y="696645"/>
                  </a:lnTo>
                  <a:lnTo>
                    <a:pt x="315153" y="734358"/>
                  </a:lnTo>
                  <a:lnTo>
                    <a:pt x="336917" y="774638"/>
                  </a:lnTo>
                  <a:lnTo>
                    <a:pt x="355998" y="816059"/>
                  </a:lnTo>
                  <a:lnTo>
                    <a:pt x="368241" y="859868"/>
                  </a:lnTo>
                  <a:lnTo>
                    <a:pt x="373919" y="903092"/>
                  </a:lnTo>
                  <a:lnTo>
                    <a:pt x="371738" y="941118"/>
                  </a:lnTo>
                  <a:lnTo>
                    <a:pt x="358539" y="978715"/>
                  </a:lnTo>
                  <a:lnTo>
                    <a:pt x="337150" y="1014475"/>
                  </a:lnTo>
                  <a:lnTo>
                    <a:pt x="292669" y="1057701"/>
                  </a:lnTo>
                  <a:lnTo>
                    <a:pt x="257780" y="1081799"/>
                  </a:lnTo>
                  <a:lnTo>
                    <a:pt x="222989" y="1094862"/>
                  </a:lnTo>
                  <a:lnTo>
                    <a:pt x="171450" y="1105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16"/>
          <p:cNvGrpSpPr/>
          <p:nvPr/>
        </p:nvGrpSpPr>
        <p:grpSpPr>
          <a:xfrm>
            <a:off x="2908300" y="4511479"/>
            <a:ext cx="501651" cy="365322"/>
            <a:chOff x="2908300" y="4511479"/>
            <a:chExt cx="501651" cy="365322"/>
          </a:xfrm>
        </p:grpSpPr>
        <p:sp>
          <p:nvSpPr>
            <p:cNvPr id="248" name="SMARTInkShape-2389"/>
            <p:cNvSpPr/>
            <p:nvPr>
              <p:custDataLst>
                <p:tags r:id="rId7"/>
              </p:custDataLst>
            </p:nvPr>
          </p:nvSpPr>
          <p:spPr>
            <a:xfrm>
              <a:off x="3168650" y="48514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4790" y="18919"/>
                  </a:lnTo>
                  <a:lnTo>
                    <a:pt x="90932" y="9820"/>
                  </a:lnTo>
                  <a:lnTo>
                    <a:pt x="118477" y="6546"/>
                  </a:lnTo>
                  <a:lnTo>
                    <a:pt x="148129" y="4364"/>
                  </a:lnTo>
                  <a:lnTo>
                    <a:pt x="179186" y="291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390"/>
            <p:cNvSpPr/>
            <p:nvPr>
              <p:custDataLst>
                <p:tags r:id="rId8"/>
              </p:custDataLst>
            </p:nvPr>
          </p:nvSpPr>
          <p:spPr>
            <a:xfrm>
              <a:off x="3187700" y="48006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1248" y="8218"/>
                  </a:lnTo>
                  <a:lnTo>
                    <a:pt x="81993" y="2749"/>
                  </a:lnTo>
                  <a:lnTo>
                    <a:pt x="123934" y="81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91"/>
            <p:cNvSpPr/>
            <p:nvPr>
              <p:custDataLst>
                <p:tags r:id="rId9"/>
              </p:custDataLst>
            </p:nvPr>
          </p:nvSpPr>
          <p:spPr>
            <a:xfrm>
              <a:off x="3289300" y="4511479"/>
              <a:ext cx="27528" cy="181172"/>
            </a:xfrm>
            <a:custGeom>
              <a:avLst/>
              <a:gdLst/>
              <a:ahLst/>
              <a:cxnLst/>
              <a:rect l="0" t="0" r="0" b="0"/>
              <a:pathLst>
                <a:path w="27528" h="1811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17677" y="1275"/>
                  </a:lnTo>
                  <a:lnTo>
                    <a:pt x="20956" y="4090"/>
                  </a:lnTo>
                  <a:lnTo>
                    <a:pt x="26482" y="12863"/>
                  </a:lnTo>
                  <a:lnTo>
                    <a:pt x="27527" y="27580"/>
                  </a:lnTo>
                  <a:lnTo>
                    <a:pt x="22449" y="72515"/>
                  </a:lnTo>
                  <a:lnTo>
                    <a:pt x="20057" y="114483"/>
                  </a:lnTo>
                  <a:lnTo>
                    <a:pt x="19348" y="154826"/>
                  </a:lnTo>
                  <a:lnTo>
                    <a:pt x="190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92"/>
            <p:cNvSpPr/>
            <p:nvPr>
              <p:custDataLst>
                <p:tags r:id="rId10"/>
              </p:custDataLst>
            </p:nvPr>
          </p:nvSpPr>
          <p:spPr>
            <a:xfrm>
              <a:off x="2908300" y="47053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41445" y="12535"/>
                  </a:lnTo>
                  <a:lnTo>
                    <a:pt x="77191" y="8182"/>
                  </a:lnTo>
                  <a:lnTo>
                    <a:pt x="120454" y="671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93"/>
            <p:cNvSpPr/>
            <p:nvPr>
              <p:custDataLst>
                <p:tags r:id="rId11"/>
              </p:custDataLst>
            </p:nvPr>
          </p:nvSpPr>
          <p:spPr>
            <a:xfrm>
              <a:off x="2909183" y="4635500"/>
              <a:ext cx="138818" cy="12701"/>
            </a:xfrm>
            <a:custGeom>
              <a:avLst/>
              <a:gdLst/>
              <a:ahLst/>
              <a:cxnLst/>
              <a:rect l="0" t="0" r="0" b="0"/>
              <a:pathLst>
                <a:path w="138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5856" y="7674"/>
                  </a:lnTo>
                  <a:lnTo>
                    <a:pt x="86352" y="3240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148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SMARTInkShape-2394"/>
          <p:cNvSpPr/>
          <p:nvPr>
            <p:custDataLst>
              <p:tags r:id="rId1"/>
            </p:custDataLst>
          </p:nvPr>
        </p:nvSpPr>
        <p:spPr>
          <a:xfrm>
            <a:off x="279400" y="1203164"/>
            <a:ext cx="11906251" cy="409737"/>
          </a:xfrm>
          <a:custGeom>
            <a:avLst/>
            <a:gdLst/>
            <a:ahLst/>
            <a:cxnLst/>
            <a:rect l="0" t="0" r="0" b="0"/>
            <a:pathLst>
              <a:path w="11906251" h="409737">
                <a:moveTo>
                  <a:pt x="0" y="250986"/>
                </a:moveTo>
                <a:lnTo>
                  <a:pt x="0" y="250986"/>
                </a:lnTo>
                <a:lnTo>
                  <a:pt x="44458" y="246622"/>
                </a:lnTo>
                <a:lnTo>
                  <a:pt x="86472" y="244519"/>
                </a:lnTo>
                <a:lnTo>
                  <a:pt x="128038" y="241527"/>
                </a:lnTo>
                <a:lnTo>
                  <a:pt x="153797" y="239035"/>
                </a:lnTo>
                <a:lnTo>
                  <a:pt x="182259" y="235963"/>
                </a:lnTo>
                <a:lnTo>
                  <a:pt x="212523" y="232504"/>
                </a:lnTo>
                <a:lnTo>
                  <a:pt x="246810" y="228787"/>
                </a:lnTo>
                <a:lnTo>
                  <a:pt x="283779" y="224898"/>
                </a:lnTo>
                <a:lnTo>
                  <a:pt x="322536" y="220894"/>
                </a:lnTo>
                <a:lnTo>
                  <a:pt x="367424" y="216108"/>
                </a:lnTo>
                <a:lnTo>
                  <a:pt x="416399" y="210801"/>
                </a:lnTo>
                <a:lnTo>
                  <a:pt x="468099" y="205146"/>
                </a:lnTo>
                <a:lnTo>
                  <a:pt x="523027" y="199259"/>
                </a:lnTo>
                <a:lnTo>
                  <a:pt x="580107" y="193218"/>
                </a:lnTo>
                <a:lnTo>
                  <a:pt x="638621" y="187074"/>
                </a:lnTo>
                <a:lnTo>
                  <a:pt x="701620" y="180156"/>
                </a:lnTo>
                <a:lnTo>
                  <a:pt x="767608" y="172721"/>
                </a:lnTo>
                <a:lnTo>
                  <a:pt x="835588" y="164943"/>
                </a:lnTo>
                <a:lnTo>
                  <a:pt x="906309" y="157641"/>
                </a:lnTo>
                <a:lnTo>
                  <a:pt x="978856" y="150656"/>
                </a:lnTo>
                <a:lnTo>
                  <a:pt x="1052621" y="143883"/>
                </a:lnTo>
                <a:lnTo>
                  <a:pt x="1132842" y="136545"/>
                </a:lnTo>
                <a:lnTo>
                  <a:pt x="1217366" y="128831"/>
                </a:lnTo>
                <a:lnTo>
                  <a:pt x="1304761" y="120866"/>
                </a:lnTo>
                <a:lnTo>
                  <a:pt x="1395480" y="112734"/>
                </a:lnTo>
                <a:lnTo>
                  <a:pt x="1488414" y="104490"/>
                </a:lnTo>
                <a:lnTo>
                  <a:pt x="1582826" y="96172"/>
                </a:lnTo>
                <a:lnTo>
                  <a:pt x="1679634" y="89216"/>
                </a:lnTo>
                <a:lnTo>
                  <a:pt x="1778039" y="83167"/>
                </a:lnTo>
                <a:lnTo>
                  <a:pt x="1877509" y="77723"/>
                </a:lnTo>
                <a:lnTo>
                  <a:pt x="1981923" y="71977"/>
                </a:lnTo>
                <a:lnTo>
                  <a:pt x="2089632" y="66030"/>
                </a:lnTo>
                <a:lnTo>
                  <a:pt x="2199538" y="59949"/>
                </a:lnTo>
                <a:lnTo>
                  <a:pt x="2311614" y="54483"/>
                </a:lnTo>
                <a:lnTo>
                  <a:pt x="2425137" y="49429"/>
                </a:lnTo>
                <a:lnTo>
                  <a:pt x="2539625" y="44648"/>
                </a:lnTo>
                <a:lnTo>
                  <a:pt x="2654755" y="40049"/>
                </a:lnTo>
                <a:lnTo>
                  <a:pt x="2770315" y="35573"/>
                </a:lnTo>
                <a:lnTo>
                  <a:pt x="2886160" y="31177"/>
                </a:lnTo>
                <a:lnTo>
                  <a:pt x="3005017" y="26836"/>
                </a:lnTo>
                <a:lnTo>
                  <a:pt x="3125884" y="22530"/>
                </a:lnTo>
                <a:lnTo>
                  <a:pt x="3248089" y="18249"/>
                </a:lnTo>
                <a:lnTo>
                  <a:pt x="3369776" y="14689"/>
                </a:lnTo>
                <a:lnTo>
                  <a:pt x="3491118" y="11610"/>
                </a:lnTo>
                <a:lnTo>
                  <a:pt x="3612228" y="8852"/>
                </a:lnTo>
                <a:lnTo>
                  <a:pt x="3732480" y="7013"/>
                </a:lnTo>
                <a:lnTo>
                  <a:pt x="3852158" y="5788"/>
                </a:lnTo>
                <a:lnTo>
                  <a:pt x="3971456" y="4970"/>
                </a:lnTo>
                <a:lnTo>
                  <a:pt x="4094731" y="3720"/>
                </a:lnTo>
                <a:lnTo>
                  <a:pt x="4220660" y="2181"/>
                </a:lnTo>
                <a:lnTo>
                  <a:pt x="4348357" y="449"/>
                </a:lnTo>
                <a:lnTo>
                  <a:pt x="4475821" y="0"/>
                </a:lnTo>
                <a:lnTo>
                  <a:pt x="4603131" y="407"/>
                </a:lnTo>
                <a:lnTo>
                  <a:pt x="4730337" y="1383"/>
                </a:lnTo>
                <a:lnTo>
                  <a:pt x="4857475" y="2034"/>
                </a:lnTo>
                <a:lnTo>
                  <a:pt x="4984566" y="2468"/>
                </a:lnTo>
                <a:lnTo>
                  <a:pt x="5111627" y="2757"/>
                </a:lnTo>
                <a:lnTo>
                  <a:pt x="5240785" y="4361"/>
                </a:lnTo>
                <a:lnTo>
                  <a:pt x="5371340" y="6842"/>
                </a:lnTo>
                <a:lnTo>
                  <a:pt x="5502826" y="9907"/>
                </a:lnTo>
                <a:lnTo>
                  <a:pt x="5633523" y="13361"/>
                </a:lnTo>
                <a:lnTo>
                  <a:pt x="5763693" y="17075"/>
                </a:lnTo>
                <a:lnTo>
                  <a:pt x="5893512" y="20962"/>
                </a:lnTo>
                <a:lnTo>
                  <a:pt x="6021687" y="24964"/>
                </a:lnTo>
                <a:lnTo>
                  <a:pt x="6148764" y="29044"/>
                </a:lnTo>
                <a:lnTo>
                  <a:pt x="6275109" y="33174"/>
                </a:lnTo>
                <a:lnTo>
                  <a:pt x="6400261" y="37339"/>
                </a:lnTo>
                <a:lnTo>
                  <a:pt x="6524619" y="41527"/>
                </a:lnTo>
                <a:lnTo>
                  <a:pt x="6648445" y="45730"/>
                </a:lnTo>
                <a:lnTo>
                  <a:pt x="6772625" y="50649"/>
                </a:lnTo>
                <a:lnTo>
                  <a:pt x="6897039" y="56045"/>
                </a:lnTo>
                <a:lnTo>
                  <a:pt x="7021609" y="61758"/>
                </a:lnTo>
                <a:lnTo>
                  <a:pt x="7144872" y="66979"/>
                </a:lnTo>
                <a:lnTo>
                  <a:pt x="7267265" y="71870"/>
                </a:lnTo>
                <a:lnTo>
                  <a:pt x="7389076" y="76542"/>
                </a:lnTo>
                <a:lnTo>
                  <a:pt x="7510501" y="81773"/>
                </a:lnTo>
                <a:lnTo>
                  <a:pt x="7631668" y="87378"/>
                </a:lnTo>
                <a:lnTo>
                  <a:pt x="7752661" y="93230"/>
                </a:lnTo>
                <a:lnTo>
                  <a:pt x="7873540" y="99249"/>
                </a:lnTo>
                <a:lnTo>
                  <a:pt x="7994344" y="105378"/>
                </a:lnTo>
                <a:lnTo>
                  <a:pt x="8115096" y="111581"/>
                </a:lnTo>
                <a:lnTo>
                  <a:pt x="8237224" y="117127"/>
                </a:lnTo>
                <a:lnTo>
                  <a:pt x="8360272" y="122235"/>
                </a:lnTo>
                <a:lnTo>
                  <a:pt x="8483931" y="127052"/>
                </a:lnTo>
                <a:lnTo>
                  <a:pt x="8604470" y="131675"/>
                </a:lnTo>
                <a:lnTo>
                  <a:pt x="8722930" y="136167"/>
                </a:lnTo>
                <a:lnTo>
                  <a:pt x="8840003" y="140574"/>
                </a:lnTo>
                <a:lnTo>
                  <a:pt x="8954036" y="145628"/>
                </a:lnTo>
                <a:lnTo>
                  <a:pt x="9066040" y="151114"/>
                </a:lnTo>
                <a:lnTo>
                  <a:pt x="9176693" y="156888"/>
                </a:lnTo>
                <a:lnTo>
                  <a:pt x="9287150" y="162854"/>
                </a:lnTo>
                <a:lnTo>
                  <a:pt x="9397478" y="168948"/>
                </a:lnTo>
                <a:lnTo>
                  <a:pt x="9507719" y="175127"/>
                </a:lnTo>
                <a:lnTo>
                  <a:pt x="9616490" y="181364"/>
                </a:lnTo>
                <a:lnTo>
                  <a:pt x="9724282" y="187638"/>
                </a:lnTo>
                <a:lnTo>
                  <a:pt x="9831422" y="193937"/>
                </a:lnTo>
                <a:lnTo>
                  <a:pt x="9936714" y="200959"/>
                </a:lnTo>
                <a:lnTo>
                  <a:pt x="10040775" y="208462"/>
                </a:lnTo>
                <a:lnTo>
                  <a:pt x="10144017" y="216287"/>
                </a:lnTo>
                <a:lnTo>
                  <a:pt x="10247416" y="225031"/>
                </a:lnTo>
                <a:lnTo>
                  <a:pt x="10350923" y="234388"/>
                </a:lnTo>
                <a:lnTo>
                  <a:pt x="10454498" y="244154"/>
                </a:lnTo>
                <a:lnTo>
                  <a:pt x="10553888" y="253487"/>
                </a:lnTo>
                <a:lnTo>
                  <a:pt x="10650486" y="262531"/>
                </a:lnTo>
                <a:lnTo>
                  <a:pt x="10745223" y="271383"/>
                </a:lnTo>
                <a:lnTo>
                  <a:pt x="10835899" y="280106"/>
                </a:lnTo>
                <a:lnTo>
                  <a:pt x="10923866" y="288744"/>
                </a:lnTo>
                <a:lnTo>
                  <a:pt x="11010027" y="297325"/>
                </a:lnTo>
                <a:lnTo>
                  <a:pt x="11094279" y="305867"/>
                </a:lnTo>
                <a:lnTo>
                  <a:pt x="11177259" y="314385"/>
                </a:lnTo>
                <a:lnTo>
                  <a:pt x="11259389" y="322885"/>
                </a:lnTo>
                <a:lnTo>
                  <a:pt x="11337426" y="330669"/>
                </a:lnTo>
                <a:lnTo>
                  <a:pt x="11412733" y="337974"/>
                </a:lnTo>
                <a:lnTo>
                  <a:pt x="11486223" y="344962"/>
                </a:lnTo>
                <a:lnTo>
                  <a:pt x="11557792" y="351736"/>
                </a:lnTo>
                <a:lnTo>
                  <a:pt x="11628085" y="358370"/>
                </a:lnTo>
                <a:lnTo>
                  <a:pt x="11697522" y="364908"/>
                </a:lnTo>
                <a:lnTo>
                  <a:pt x="11751577" y="372090"/>
                </a:lnTo>
                <a:lnTo>
                  <a:pt x="11795375" y="379700"/>
                </a:lnTo>
                <a:lnTo>
                  <a:pt x="11832330" y="387595"/>
                </a:lnTo>
                <a:lnTo>
                  <a:pt x="11873398" y="396368"/>
                </a:lnTo>
                <a:lnTo>
                  <a:pt x="11896516" y="403188"/>
                </a:lnTo>
                <a:lnTo>
                  <a:pt x="11906250" y="40973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418"/>
          <p:cNvGrpSpPr/>
          <p:nvPr/>
        </p:nvGrpSpPr>
        <p:grpSpPr>
          <a:xfrm>
            <a:off x="436828" y="257013"/>
            <a:ext cx="1309423" cy="581188"/>
            <a:chOff x="436828" y="257013"/>
            <a:chExt cx="1309423" cy="581188"/>
          </a:xfrm>
        </p:grpSpPr>
        <p:sp>
          <p:nvSpPr>
            <p:cNvPr id="4" name="SMARTInkShape-2395"/>
            <p:cNvSpPr/>
            <p:nvPr>
              <p:custDataLst>
                <p:tags r:id="rId292"/>
              </p:custDataLst>
            </p:nvPr>
          </p:nvSpPr>
          <p:spPr>
            <a:xfrm>
              <a:off x="436828" y="463742"/>
              <a:ext cx="147373" cy="374459"/>
            </a:xfrm>
            <a:custGeom>
              <a:avLst/>
              <a:gdLst/>
              <a:ahLst/>
              <a:cxnLst/>
              <a:rect l="0" t="0" r="0" b="0"/>
              <a:pathLst>
                <a:path w="147373" h="374459">
                  <a:moveTo>
                    <a:pt x="147372" y="37908"/>
                  </a:moveTo>
                  <a:lnTo>
                    <a:pt x="147372" y="37908"/>
                  </a:lnTo>
                  <a:lnTo>
                    <a:pt x="147372" y="25077"/>
                  </a:lnTo>
                  <a:lnTo>
                    <a:pt x="145491" y="19741"/>
                  </a:lnTo>
                  <a:lnTo>
                    <a:pt x="136541" y="4732"/>
                  </a:lnTo>
                  <a:lnTo>
                    <a:pt x="132445" y="1997"/>
                  </a:lnTo>
                  <a:lnTo>
                    <a:pt x="102169" y="0"/>
                  </a:lnTo>
                  <a:lnTo>
                    <a:pt x="89887" y="7419"/>
                  </a:lnTo>
                  <a:lnTo>
                    <a:pt x="53358" y="49624"/>
                  </a:lnTo>
                  <a:lnTo>
                    <a:pt x="29283" y="90220"/>
                  </a:lnTo>
                  <a:lnTo>
                    <a:pt x="15160" y="123952"/>
                  </a:lnTo>
                  <a:lnTo>
                    <a:pt x="5591" y="156348"/>
                  </a:lnTo>
                  <a:lnTo>
                    <a:pt x="0" y="202353"/>
                  </a:lnTo>
                  <a:lnTo>
                    <a:pt x="4693" y="245382"/>
                  </a:lnTo>
                  <a:lnTo>
                    <a:pt x="18784" y="284943"/>
                  </a:lnTo>
                  <a:lnTo>
                    <a:pt x="42714" y="321594"/>
                  </a:lnTo>
                  <a:lnTo>
                    <a:pt x="70266" y="349152"/>
                  </a:lnTo>
                  <a:lnTo>
                    <a:pt x="89114" y="360389"/>
                  </a:lnTo>
                  <a:lnTo>
                    <a:pt x="134672" y="374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96"/>
            <p:cNvSpPr/>
            <p:nvPr>
              <p:custDataLst>
                <p:tags r:id="rId293"/>
              </p:custDataLst>
            </p:nvPr>
          </p:nvSpPr>
          <p:spPr>
            <a:xfrm>
              <a:off x="619725" y="575802"/>
              <a:ext cx="186726" cy="192834"/>
            </a:xfrm>
            <a:custGeom>
              <a:avLst/>
              <a:gdLst/>
              <a:ahLst/>
              <a:cxnLst/>
              <a:rect l="0" t="0" r="0" b="0"/>
              <a:pathLst>
                <a:path w="186726" h="192834">
                  <a:moveTo>
                    <a:pt x="123225" y="46498"/>
                  </a:moveTo>
                  <a:lnTo>
                    <a:pt x="123225" y="46498"/>
                  </a:lnTo>
                  <a:lnTo>
                    <a:pt x="118155" y="40723"/>
                  </a:lnTo>
                  <a:lnTo>
                    <a:pt x="98655" y="10372"/>
                  </a:lnTo>
                  <a:lnTo>
                    <a:pt x="86860" y="1143"/>
                  </a:lnTo>
                  <a:lnTo>
                    <a:pt x="74843" y="0"/>
                  </a:lnTo>
                  <a:lnTo>
                    <a:pt x="67687" y="682"/>
                  </a:lnTo>
                  <a:lnTo>
                    <a:pt x="54091" y="7085"/>
                  </a:lnTo>
                  <a:lnTo>
                    <a:pt x="34537" y="24472"/>
                  </a:lnTo>
                  <a:lnTo>
                    <a:pt x="8967" y="62373"/>
                  </a:lnTo>
                  <a:lnTo>
                    <a:pt x="0" y="101610"/>
                  </a:lnTo>
                  <a:lnTo>
                    <a:pt x="4086" y="137773"/>
                  </a:lnTo>
                  <a:lnTo>
                    <a:pt x="17604" y="170831"/>
                  </a:lnTo>
                  <a:lnTo>
                    <a:pt x="29010" y="184777"/>
                  </a:lnTo>
                  <a:lnTo>
                    <a:pt x="35015" y="189484"/>
                  </a:lnTo>
                  <a:lnTo>
                    <a:pt x="49213" y="192833"/>
                  </a:lnTo>
                  <a:lnTo>
                    <a:pt x="56950" y="192738"/>
                  </a:lnTo>
                  <a:lnTo>
                    <a:pt x="64225" y="189147"/>
                  </a:lnTo>
                  <a:lnTo>
                    <a:pt x="77953" y="175749"/>
                  </a:lnTo>
                  <a:lnTo>
                    <a:pt x="90839" y="141631"/>
                  </a:lnTo>
                  <a:lnTo>
                    <a:pt x="99126" y="103613"/>
                  </a:lnTo>
                  <a:lnTo>
                    <a:pt x="107542" y="56369"/>
                  </a:lnTo>
                  <a:lnTo>
                    <a:pt x="110132" y="36910"/>
                  </a:lnTo>
                  <a:lnTo>
                    <a:pt x="110491" y="81634"/>
                  </a:lnTo>
                  <a:lnTo>
                    <a:pt x="117257" y="110609"/>
                  </a:lnTo>
                  <a:lnTo>
                    <a:pt x="131570" y="133698"/>
                  </a:lnTo>
                  <a:lnTo>
                    <a:pt x="186725" y="173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97"/>
            <p:cNvSpPr/>
            <p:nvPr>
              <p:custDataLst>
                <p:tags r:id="rId294"/>
              </p:custDataLst>
            </p:nvPr>
          </p:nvSpPr>
          <p:spPr>
            <a:xfrm>
              <a:off x="943080" y="647700"/>
              <a:ext cx="199921" cy="25401"/>
            </a:xfrm>
            <a:custGeom>
              <a:avLst/>
              <a:gdLst/>
              <a:ahLst/>
              <a:cxnLst/>
              <a:rect l="0" t="0" r="0" b="0"/>
              <a:pathLst>
                <a:path w="199921" h="25401">
                  <a:moveTo>
                    <a:pt x="9420" y="25400"/>
                  </a:moveTo>
                  <a:lnTo>
                    <a:pt x="9420" y="25400"/>
                  </a:lnTo>
                  <a:lnTo>
                    <a:pt x="0" y="25400"/>
                  </a:lnTo>
                  <a:lnTo>
                    <a:pt x="4669" y="24694"/>
                  </a:lnTo>
                  <a:lnTo>
                    <a:pt x="45004" y="16562"/>
                  </a:lnTo>
                  <a:lnTo>
                    <a:pt x="87148" y="10473"/>
                  </a:lnTo>
                  <a:lnTo>
                    <a:pt x="132012" y="7572"/>
                  </a:lnTo>
                  <a:lnTo>
                    <a:pt x="173214" y="3341"/>
                  </a:lnTo>
                  <a:lnTo>
                    <a:pt x="1999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98"/>
            <p:cNvSpPr/>
            <p:nvPr>
              <p:custDataLst>
                <p:tags r:id="rId295"/>
              </p:custDataLst>
            </p:nvPr>
          </p:nvSpPr>
          <p:spPr>
            <a:xfrm>
              <a:off x="1029580" y="539750"/>
              <a:ext cx="68971" cy="234951"/>
            </a:xfrm>
            <a:custGeom>
              <a:avLst/>
              <a:gdLst/>
              <a:ahLst/>
              <a:cxnLst/>
              <a:rect l="0" t="0" r="0" b="0"/>
              <a:pathLst>
                <a:path w="68971" h="234951">
                  <a:moveTo>
                    <a:pt x="5470" y="0"/>
                  </a:moveTo>
                  <a:lnTo>
                    <a:pt x="5470" y="0"/>
                  </a:lnTo>
                  <a:lnTo>
                    <a:pt x="3" y="0"/>
                  </a:lnTo>
                  <a:lnTo>
                    <a:pt x="0" y="17325"/>
                  </a:lnTo>
                  <a:lnTo>
                    <a:pt x="7943" y="63081"/>
                  </a:lnTo>
                  <a:lnTo>
                    <a:pt x="15036" y="94358"/>
                  </a:lnTo>
                  <a:lnTo>
                    <a:pt x="22892" y="129426"/>
                  </a:lnTo>
                  <a:lnTo>
                    <a:pt x="34850" y="162415"/>
                  </a:lnTo>
                  <a:lnTo>
                    <a:pt x="53686" y="203110"/>
                  </a:lnTo>
                  <a:lnTo>
                    <a:pt x="6897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99"/>
            <p:cNvSpPr/>
            <p:nvPr>
              <p:custDataLst>
                <p:tags r:id="rId296"/>
              </p:custDataLst>
            </p:nvPr>
          </p:nvSpPr>
          <p:spPr>
            <a:xfrm>
              <a:off x="1228416" y="444500"/>
              <a:ext cx="147646" cy="289023"/>
            </a:xfrm>
            <a:custGeom>
              <a:avLst/>
              <a:gdLst/>
              <a:ahLst/>
              <a:cxnLst/>
              <a:rect l="0" t="0" r="0" b="0"/>
              <a:pathLst>
                <a:path w="147646" h="289023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8" y="8789"/>
                  </a:lnTo>
                  <a:lnTo>
                    <a:pt x="0" y="50233"/>
                  </a:lnTo>
                  <a:lnTo>
                    <a:pt x="1465" y="81592"/>
                  </a:lnTo>
                  <a:lnTo>
                    <a:pt x="6350" y="116697"/>
                  </a:lnTo>
                  <a:lnTo>
                    <a:pt x="13224" y="152760"/>
                  </a:lnTo>
                  <a:lnTo>
                    <a:pt x="20983" y="187602"/>
                  </a:lnTo>
                  <a:lnTo>
                    <a:pt x="36656" y="228839"/>
                  </a:lnTo>
                  <a:lnTo>
                    <a:pt x="46412" y="253394"/>
                  </a:lnTo>
                  <a:lnTo>
                    <a:pt x="50315" y="257258"/>
                  </a:lnTo>
                  <a:lnTo>
                    <a:pt x="51638" y="254761"/>
                  </a:lnTo>
                  <a:lnTo>
                    <a:pt x="60678" y="212516"/>
                  </a:lnTo>
                  <a:lnTo>
                    <a:pt x="75228" y="180168"/>
                  </a:lnTo>
                  <a:lnTo>
                    <a:pt x="84995" y="168269"/>
                  </a:lnTo>
                  <a:lnTo>
                    <a:pt x="94039" y="162981"/>
                  </a:lnTo>
                  <a:lnTo>
                    <a:pt x="102762" y="160630"/>
                  </a:lnTo>
                  <a:lnTo>
                    <a:pt x="107064" y="162120"/>
                  </a:lnTo>
                  <a:lnTo>
                    <a:pt x="131720" y="185430"/>
                  </a:lnTo>
                  <a:lnTo>
                    <a:pt x="143158" y="210321"/>
                  </a:lnTo>
                  <a:lnTo>
                    <a:pt x="147645" y="240039"/>
                  </a:lnTo>
                  <a:lnTo>
                    <a:pt x="144932" y="256967"/>
                  </a:lnTo>
                  <a:lnTo>
                    <a:pt x="142232" y="264445"/>
                  </a:lnTo>
                  <a:lnTo>
                    <a:pt x="129826" y="276516"/>
                  </a:lnTo>
                  <a:lnTo>
                    <a:pt x="112553" y="285174"/>
                  </a:lnTo>
                  <a:lnTo>
                    <a:pt x="93116" y="289022"/>
                  </a:lnTo>
                  <a:lnTo>
                    <a:pt x="52599" y="282059"/>
                  </a:lnTo>
                  <a:lnTo>
                    <a:pt x="16184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00"/>
            <p:cNvSpPr/>
            <p:nvPr>
              <p:custDataLst>
                <p:tags r:id="rId297"/>
              </p:custDataLst>
            </p:nvPr>
          </p:nvSpPr>
          <p:spPr>
            <a:xfrm>
              <a:off x="1469829" y="457200"/>
              <a:ext cx="98065" cy="273051"/>
            </a:xfrm>
            <a:custGeom>
              <a:avLst/>
              <a:gdLst/>
              <a:ahLst/>
              <a:cxnLst/>
              <a:rect l="0" t="0" r="0" b="0"/>
              <a:pathLst>
                <a:path w="98065" h="273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6" y="0"/>
                  </a:lnTo>
                  <a:lnTo>
                    <a:pt x="25072" y="6742"/>
                  </a:lnTo>
                  <a:lnTo>
                    <a:pt x="53467" y="31161"/>
                  </a:lnTo>
                  <a:lnTo>
                    <a:pt x="80852" y="75320"/>
                  </a:lnTo>
                  <a:lnTo>
                    <a:pt x="92605" y="112262"/>
                  </a:lnTo>
                  <a:lnTo>
                    <a:pt x="98064" y="150789"/>
                  </a:lnTo>
                  <a:lnTo>
                    <a:pt x="95786" y="186727"/>
                  </a:lnTo>
                  <a:lnTo>
                    <a:pt x="79829" y="231950"/>
                  </a:lnTo>
                  <a:lnTo>
                    <a:pt x="47821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01"/>
            <p:cNvSpPr/>
            <p:nvPr>
              <p:custDataLst>
                <p:tags r:id="rId298"/>
              </p:custDataLst>
            </p:nvPr>
          </p:nvSpPr>
          <p:spPr>
            <a:xfrm>
              <a:off x="1658162" y="257013"/>
              <a:ext cx="88089" cy="143038"/>
            </a:xfrm>
            <a:custGeom>
              <a:avLst/>
              <a:gdLst/>
              <a:ahLst/>
              <a:cxnLst/>
              <a:rect l="0" t="0" r="0" b="0"/>
              <a:pathLst>
                <a:path w="88089" h="143038">
                  <a:moveTo>
                    <a:pt x="5538" y="47787"/>
                  </a:moveTo>
                  <a:lnTo>
                    <a:pt x="5538" y="47787"/>
                  </a:lnTo>
                  <a:lnTo>
                    <a:pt x="5538" y="41699"/>
                  </a:lnTo>
                  <a:lnTo>
                    <a:pt x="4832" y="52333"/>
                  </a:lnTo>
                  <a:lnTo>
                    <a:pt x="71" y="83507"/>
                  </a:lnTo>
                  <a:lnTo>
                    <a:pt x="4733" y="108198"/>
                  </a:lnTo>
                  <a:lnTo>
                    <a:pt x="4296" y="108522"/>
                  </a:lnTo>
                  <a:lnTo>
                    <a:pt x="1929" y="107001"/>
                  </a:lnTo>
                  <a:lnTo>
                    <a:pt x="0" y="92064"/>
                  </a:lnTo>
                  <a:lnTo>
                    <a:pt x="4418" y="51594"/>
                  </a:lnTo>
                  <a:lnTo>
                    <a:pt x="12085" y="12242"/>
                  </a:lnTo>
                  <a:lnTo>
                    <a:pt x="14136" y="7157"/>
                  </a:lnTo>
                  <a:lnTo>
                    <a:pt x="16914" y="3767"/>
                  </a:lnTo>
                  <a:lnTo>
                    <a:pt x="23764" y="0"/>
                  </a:lnTo>
                  <a:lnTo>
                    <a:pt x="27567" y="1818"/>
                  </a:lnTo>
                  <a:lnTo>
                    <a:pt x="39660" y="17860"/>
                  </a:lnTo>
                  <a:lnTo>
                    <a:pt x="63976" y="63514"/>
                  </a:lnTo>
                  <a:lnTo>
                    <a:pt x="78203" y="106110"/>
                  </a:lnTo>
                  <a:lnTo>
                    <a:pt x="88088" y="143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19"/>
          <p:cNvGrpSpPr/>
          <p:nvPr/>
        </p:nvGrpSpPr>
        <p:grpSpPr>
          <a:xfrm>
            <a:off x="1974850" y="527050"/>
            <a:ext cx="165101" cy="95251"/>
            <a:chOff x="1974850" y="527050"/>
            <a:chExt cx="165101" cy="95251"/>
          </a:xfrm>
        </p:grpSpPr>
        <p:sp>
          <p:nvSpPr>
            <p:cNvPr id="12" name="SMARTInkShape-2402"/>
            <p:cNvSpPr/>
            <p:nvPr>
              <p:custDataLst>
                <p:tags r:id="rId290"/>
              </p:custDataLst>
            </p:nvPr>
          </p:nvSpPr>
          <p:spPr>
            <a:xfrm>
              <a:off x="1975733" y="527050"/>
              <a:ext cx="126118" cy="12701"/>
            </a:xfrm>
            <a:custGeom>
              <a:avLst/>
              <a:gdLst/>
              <a:ahLst/>
              <a:cxnLst/>
              <a:rect l="0" t="0" r="0" b="0"/>
              <a:pathLst>
                <a:path w="1261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50" y="12700"/>
                  </a:lnTo>
                  <a:lnTo>
                    <a:pt x="45227" y="3862"/>
                  </a:lnTo>
                  <a:lnTo>
                    <a:pt x="88920" y="76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03"/>
            <p:cNvSpPr/>
            <p:nvPr>
              <p:custDataLst>
                <p:tags r:id="rId291"/>
              </p:custDataLst>
            </p:nvPr>
          </p:nvSpPr>
          <p:spPr>
            <a:xfrm>
              <a:off x="1974850" y="5842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9"/>
                  </a:lnTo>
                  <a:lnTo>
                    <a:pt x="48184" y="25891"/>
                  </a:lnTo>
                  <a:lnTo>
                    <a:pt x="90398" y="14335"/>
                  </a:lnTo>
                  <a:lnTo>
                    <a:pt x="135283" y="53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20"/>
          <p:cNvGrpSpPr/>
          <p:nvPr/>
        </p:nvGrpSpPr>
        <p:grpSpPr>
          <a:xfrm>
            <a:off x="2520950" y="249449"/>
            <a:ext cx="1257301" cy="462091"/>
            <a:chOff x="2520950" y="249449"/>
            <a:chExt cx="1257301" cy="462091"/>
          </a:xfrm>
        </p:grpSpPr>
        <p:sp>
          <p:nvSpPr>
            <p:cNvPr id="15" name="SMARTInkShape-2404"/>
            <p:cNvSpPr/>
            <p:nvPr>
              <p:custDataLst>
                <p:tags r:id="rId283"/>
              </p:custDataLst>
            </p:nvPr>
          </p:nvSpPr>
          <p:spPr>
            <a:xfrm>
              <a:off x="2520950" y="293426"/>
              <a:ext cx="114301" cy="119325"/>
            </a:xfrm>
            <a:custGeom>
              <a:avLst/>
              <a:gdLst/>
              <a:ahLst/>
              <a:cxnLst/>
              <a:rect l="0" t="0" r="0" b="0"/>
              <a:pathLst>
                <a:path w="114301" h="119325">
                  <a:moveTo>
                    <a:pt x="0" y="17724"/>
                  </a:moveTo>
                  <a:lnTo>
                    <a:pt x="0" y="17724"/>
                  </a:lnTo>
                  <a:lnTo>
                    <a:pt x="0" y="11451"/>
                  </a:lnTo>
                  <a:lnTo>
                    <a:pt x="5026" y="55272"/>
                  </a:lnTo>
                  <a:lnTo>
                    <a:pt x="6343" y="87318"/>
                  </a:lnTo>
                  <a:lnTo>
                    <a:pt x="7055" y="44940"/>
                  </a:lnTo>
                  <a:lnTo>
                    <a:pt x="11419" y="26023"/>
                  </a:lnTo>
                  <a:lnTo>
                    <a:pt x="17181" y="15323"/>
                  </a:lnTo>
                  <a:lnTo>
                    <a:pt x="21277" y="10071"/>
                  </a:lnTo>
                  <a:lnTo>
                    <a:pt x="34291" y="3149"/>
                  </a:lnTo>
                  <a:lnTo>
                    <a:pt x="48182" y="0"/>
                  </a:lnTo>
                  <a:lnTo>
                    <a:pt x="56927" y="1145"/>
                  </a:lnTo>
                  <a:lnTo>
                    <a:pt x="65517" y="4711"/>
                  </a:lnTo>
                  <a:lnTo>
                    <a:pt x="78287" y="15358"/>
                  </a:lnTo>
                  <a:lnTo>
                    <a:pt x="86770" y="25845"/>
                  </a:lnTo>
                  <a:lnTo>
                    <a:pt x="91481" y="37561"/>
                  </a:lnTo>
                  <a:lnTo>
                    <a:pt x="103868" y="83366"/>
                  </a:lnTo>
                  <a:lnTo>
                    <a:pt x="114300" y="1193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05"/>
            <p:cNvSpPr/>
            <p:nvPr>
              <p:custDataLst>
                <p:tags r:id="rId284"/>
              </p:custDataLst>
            </p:nvPr>
          </p:nvSpPr>
          <p:spPr>
            <a:xfrm>
              <a:off x="2700508" y="412827"/>
              <a:ext cx="188743" cy="215824"/>
            </a:xfrm>
            <a:custGeom>
              <a:avLst/>
              <a:gdLst/>
              <a:ahLst/>
              <a:cxnLst/>
              <a:rect l="0" t="0" r="0" b="0"/>
              <a:pathLst>
                <a:path w="188743" h="215824">
                  <a:moveTo>
                    <a:pt x="131592" y="6273"/>
                  </a:moveTo>
                  <a:lnTo>
                    <a:pt x="131592" y="6273"/>
                  </a:lnTo>
                  <a:lnTo>
                    <a:pt x="126125" y="806"/>
                  </a:lnTo>
                  <a:lnTo>
                    <a:pt x="107643" y="0"/>
                  </a:lnTo>
                  <a:lnTo>
                    <a:pt x="92040" y="3317"/>
                  </a:lnTo>
                  <a:lnTo>
                    <a:pt x="74012" y="12139"/>
                  </a:lnTo>
                  <a:lnTo>
                    <a:pt x="44593" y="38607"/>
                  </a:lnTo>
                  <a:lnTo>
                    <a:pt x="19549" y="77074"/>
                  </a:lnTo>
                  <a:lnTo>
                    <a:pt x="4175" y="115273"/>
                  </a:lnTo>
                  <a:lnTo>
                    <a:pt x="0" y="141424"/>
                  </a:lnTo>
                  <a:lnTo>
                    <a:pt x="2134" y="163675"/>
                  </a:lnTo>
                  <a:lnTo>
                    <a:pt x="10606" y="183674"/>
                  </a:lnTo>
                  <a:lnTo>
                    <a:pt x="23728" y="194714"/>
                  </a:lnTo>
                  <a:lnTo>
                    <a:pt x="41319" y="202913"/>
                  </a:lnTo>
                  <a:lnTo>
                    <a:pt x="71762" y="206824"/>
                  </a:lnTo>
                  <a:lnTo>
                    <a:pt x="117735" y="204063"/>
                  </a:lnTo>
                  <a:lnTo>
                    <a:pt x="161517" y="204658"/>
                  </a:lnTo>
                  <a:lnTo>
                    <a:pt x="188742" y="2158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06"/>
            <p:cNvSpPr/>
            <p:nvPr>
              <p:custDataLst>
                <p:tags r:id="rId285"/>
              </p:custDataLst>
            </p:nvPr>
          </p:nvSpPr>
          <p:spPr>
            <a:xfrm>
              <a:off x="2969604" y="596900"/>
              <a:ext cx="76674" cy="114640"/>
            </a:xfrm>
            <a:custGeom>
              <a:avLst/>
              <a:gdLst/>
              <a:ahLst/>
              <a:cxnLst/>
              <a:rect l="0" t="0" r="0" b="0"/>
              <a:pathLst>
                <a:path w="76674" h="114640">
                  <a:moveTo>
                    <a:pt x="40296" y="25400"/>
                  </a:moveTo>
                  <a:lnTo>
                    <a:pt x="40296" y="25400"/>
                  </a:lnTo>
                  <a:lnTo>
                    <a:pt x="40296" y="19933"/>
                  </a:lnTo>
                  <a:lnTo>
                    <a:pt x="31458" y="10289"/>
                  </a:lnTo>
                  <a:lnTo>
                    <a:pt x="29465" y="9682"/>
                  </a:lnTo>
                  <a:lnTo>
                    <a:pt x="27431" y="9982"/>
                  </a:lnTo>
                  <a:lnTo>
                    <a:pt x="25369" y="10888"/>
                  </a:lnTo>
                  <a:lnTo>
                    <a:pt x="21197" y="17539"/>
                  </a:lnTo>
                  <a:lnTo>
                    <a:pt x="959" y="60804"/>
                  </a:lnTo>
                  <a:lnTo>
                    <a:pt x="0" y="75002"/>
                  </a:lnTo>
                  <a:lnTo>
                    <a:pt x="5133" y="97992"/>
                  </a:lnTo>
                  <a:lnTo>
                    <a:pt x="14277" y="111742"/>
                  </a:lnTo>
                  <a:lnTo>
                    <a:pt x="18717" y="114005"/>
                  </a:lnTo>
                  <a:lnTo>
                    <a:pt x="29294" y="114639"/>
                  </a:lnTo>
                  <a:lnTo>
                    <a:pt x="47149" y="107659"/>
                  </a:lnTo>
                  <a:lnTo>
                    <a:pt x="62474" y="93282"/>
                  </a:lnTo>
                  <a:lnTo>
                    <a:pt x="72581" y="72246"/>
                  </a:lnTo>
                  <a:lnTo>
                    <a:pt x="76673" y="51510"/>
                  </a:lnTo>
                  <a:lnTo>
                    <a:pt x="74514" y="31960"/>
                  </a:lnTo>
                  <a:lnTo>
                    <a:pt x="67498" y="21025"/>
                  </a:lnTo>
                  <a:lnTo>
                    <a:pt x="58030" y="12872"/>
                  </a:lnTo>
                  <a:lnTo>
                    <a:pt x="46178" y="7577"/>
                  </a:lnTo>
                  <a:lnTo>
                    <a:pt x="44217" y="5757"/>
                  </a:lnTo>
                  <a:lnTo>
                    <a:pt x="402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07"/>
            <p:cNvSpPr/>
            <p:nvPr>
              <p:custDataLst>
                <p:tags r:id="rId286"/>
              </p:custDataLst>
            </p:nvPr>
          </p:nvSpPr>
          <p:spPr>
            <a:xfrm>
              <a:off x="3206750" y="558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08"/>
            <p:cNvSpPr/>
            <p:nvPr>
              <p:custDataLst>
                <p:tags r:id="rId287"/>
              </p:custDataLst>
            </p:nvPr>
          </p:nvSpPr>
          <p:spPr>
            <a:xfrm>
              <a:off x="3431554" y="425899"/>
              <a:ext cx="175247" cy="159912"/>
            </a:xfrm>
            <a:custGeom>
              <a:avLst/>
              <a:gdLst/>
              <a:ahLst/>
              <a:cxnLst/>
              <a:rect l="0" t="0" r="0" b="0"/>
              <a:pathLst>
                <a:path w="175247" h="159912">
                  <a:moveTo>
                    <a:pt x="86346" y="50351"/>
                  </a:moveTo>
                  <a:lnTo>
                    <a:pt x="86346" y="50351"/>
                  </a:lnTo>
                  <a:lnTo>
                    <a:pt x="86346" y="46980"/>
                  </a:lnTo>
                  <a:lnTo>
                    <a:pt x="88228" y="43443"/>
                  </a:lnTo>
                  <a:lnTo>
                    <a:pt x="90710" y="39520"/>
                  </a:lnTo>
                  <a:lnTo>
                    <a:pt x="92304" y="31252"/>
                  </a:lnTo>
                  <a:lnTo>
                    <a:pt x="92434" y="29152"/>
                  </a:lnTo>
                  <a:lnTo>
                    <a:pt x="91110" y="27046"/>
                  </a:lnTo>
                  <a:lnTo>
                    <a:pt x="80728" y="16715"/>
                  </a:lnTo>
                  <a:lnTo>
                    <a:pt x="75382" y="10002"/>
                  </a:lnTo>
                  <a:lnTo>
                    <a:pt x="68303" y="4666"/>
                  </a:lnTo>
                  <a:lnTo>
                    <a:pt x="60453" y="1824"/>
                  </a:lnTo>
                  <a:lnTo>
                    <a:pt x="43915" y="0"/>
                  </a:lnTo>
                  <a:lnTo>
                    <a:pt x="27913" y="6426"/>
                  </a:lnTo>
                  <a:lnTo>
                    <a:pt x="17807" y="17188"/>
                  </a:lnTo>
                  <a:lnTo>
                    <a:pt x="9317" y="32084"/>
                  </a:lnTo>
                  <a:lnTo>
                    <a:pt x="0" y="68510"/>
                  </a:lnTo>
                  <a:lnTo>
                    <a:pt x="1321" y="106463"/>
                  </a:lnTo>
                  <a:lnTo>
                    <a:pt x="8340" y="123267"/>
                  </a:lnTo>
                  <a:lnTo>
                    <a:pt x="36303" y="158599"/>
                  </a:lnTo>
                  <a:lnTo>
                    <a:pt x="40284" y="159911"/>
                  </a:lnTo>
                  <a:lnTo>
                    <a:pt x="50352" y="159487"/>
                  </a:lnTo>
                  <a:lnTo>
                    <a:pt x="71291" y="145168"/>
                  </a:lnTo>
                  <a:lnTo>
                    <a:pt x="88627" y="119681"/>
                  </a:lnTo>
                  <a:lnTo>
                    <a:pt x="101352" y="80169"/>
                  </a:lnTo>
                  <a:lnTo>
                    <a:pt x="105349" y="44468"/>
                  </a:lnTo>
                  <a:lnTo>
                    <a:pt x="106092" y="50574"/>
                  </a:lnTo>
                  <a:lnTo>
                    <a:pt x="120142" y="95743"/>
                  </a:lnTo>
                  <a:lnTo>
                    <a:pt x="133283" y="118599"/>
                  </a:lnTo>
                  <a:lnTo>
                    <a:pt x="145307" y="131483"/>
                  </a:lnTo>
                  <a:lnTo>
                    <a:pt x="175246" y="151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09"/>
            <p:cNvSpPr/>
            <p:nvPr>
              <p:custDataLst>
                <p:tags r:id="rId288"/>
              </p:custDataLst>
            </p:nvPr>
          </p:nvSpPr>
          <p:spPr>
            <a:xfrm>
              <a:off x="3581764" y="249449"/>
              <a:ext cx="58791" cy="76785"/>
            </a:xfrm>
            <a:custGeom>
              <a:avLst/>
              <a:gdLst/>
              <a:ahLst/>
              <a:cxnLst/>
              <a:rect l="0" t="0" r="0" b="0"/>
              <a:pathLst>
                <a:path w="58791" h="76785">
                  <a:moveTo>
                    <a:pt x="25036" y="17251"/>
                  </a:moveTo>
                  <a:lnTo>
                    <a:pt x="25036" y="17251"/>
                  </a:lnTo>
                  <a:lnTo>
                    <a:pt x="25036" y="13880"/>
                  </a:lnTo>
                  <a:lnTo>
                    <a:pt x="24330" y="12887"/>
                  </a:lnTo>
                  <a:lnTo>
                    <a:pt x="23154" y="12225"/>
                  </a:lnTo>
                  <a:lnTo>
                    <a:pt x="18569" y="11075"/>
                  </a:lnTo>
                  <a:lnTo>
                    <a:pt x="15576" y="10978"/>
                  </a:lnTo>
                  <a:lnTo>
                    <a:pt x="11895" y="12817"/>
                  </a:lnTo>
                  <a:lnTo>
                    <a:pt x="9925" y="14295"/>
                  </a:lnTo>
                  <a:lnTo>
                    <a:pt x="3782" y="26488"/>
                  </a:lnTo>
                  <a:lnTo>
                    <a:pt x="0" y="58583"/>
                  </a:lnTo>
                  <a:lnTo>
                    <a:pt x="1289" y="62445"/>
                  </a:lnTo>
                  <a:lnTo>
                    <a:pt x="6486" y="68617"/>
                  </a:lnTo>
                  <a:lnTo>
                    <a:pt x="20715" y="76058"/>
                  </a:lnTo>
                  <a:lnTo>
                    <a:pt x="30407" y="76784"/>
                  </a:lnTo>
                  <a:lnTo>
                    <a:pt x="34966" y="75990"/>
                  </a:lnTo>
                  <a:lnTo>
                    <a:pt x="43795" y="71344"/>
                  </a:lnTo>
                  <a:lnTo>
                    <a:pt x="48126" y="68130"/>
                  </a:lnTo>
                  <a:lnTo>
                    <a:pt x="54818" y="58914"/>
                  </a:lnTo>
                  <a:lnTo>
                    <a:pt x="57591" y="53493"/>
                  </a:lnTo>
                  <a:lnTo>
                    <a:pt x="58790" y="39944"/>
                  </a:lnTo>
                  <a:lnTo>
                    <a:pt x="55498" y="20212"/>
                  </a:lnTo>
                  <a:lnTo>
                    <a:pt x="53811" y="14992"/>
                  </a:lnTo>
                  <a:lnTo>
                    <a:pt x="50569" y="10806"/>
                  </a:lnTo>
                  <a:lnTo>
                    <a:pt x="37305" y="2249"/>
                  </a:lnTo>
                  <a:lnTo>
                    <a:pt x="30959" y="0"/>
                  </a:lnTo>
                  <a:lnTo>
                    <a:pt x="28279" y="106"/>
                  </a:lnTo>
                  <a:lnTo>
                    <a:pt x="18686" y="4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10"/>
            <p:cNvSpPr/>
            <p:nvPr>
              <p:custDataLst>
                <p:tags r:id="rId289"/>
              </p:custDataLst>
            </p:nvPr>
          </p:nvSpPr>
          <p:spPr>
            <a:xfrm>
              <a:off x="3771900" y="469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21"/>
          <p:cNvGrpSpPr/>
          <p:nvPr/>
        </p:nvGrpSpPr>
        <p:grpSpPr>
          <a:xfrm>
            <a:off x="4038678" y="165953"/>
            <a:ext cx="228523" cy="352755"/>
            <a:chOff x="4038678" y="165953"/>
            <a:chExt cx="228523" cy="352755"/>
          </a:xfrm>
        </p:grpSpPr>
        <p:sp>
          <p:nvSpPr>
            <p:cNvPr id="23" name="SMARTInkShape-2411"/>
            <p:cNvSpPr/>
            <p:nvPr>
              <p:custDataLst>
                <p:tags r:id="rId281"/>
              </p:custDataLst>
            </p:nvPr>
          </p:nvSpPr>
          <p:spPr>
            <a:xfrm>
              <a:off x="4038678" y="262581"/>
              <a:ext cx="127437" cy="256127"/>
            </a:xfrm>
            <a:custGeom>
              <a:avLst/>
              <a:gdLst/>
              <a:ahLst/>
              <a:cxnLst/>
              <a:rect l="0" t="0" r="0" b="0"/>
              <a:pathLst>
                <a:path w="127437" h="256127">
                  <a:moveTo>
                    <a:pt x="6272" y="23169"/>
                  </a:moveTo>
                  <a:lnTo>
                    <a:pt x="6272" y="23169"/>
                  </a:lnTo>
                  <a:lnTo>
                    <a:pt x="1908" y="13030"/>
                  </a:lnTo>
                  <a:lnTo>
                    <a:pt x="184" y="57"/>
                  </a:lnTo>
                  <a:lnTo>
                    <a:pt x="96" y="0"/>
                  </a:lnTo>
                  <a:lnTo>
                    <a:pt x="0" y="1818"/>
                  </a:lnTo>
                  <a:lnTo>
                    <a:pt x="5396" y="46012"/>
                  </a:lnTo>
                  <a:lnTo>
                    <a:pt x="5883" y="76831"/>
                  </a:lnTo>
                  <a:lnTo>
                    <a:pt x="6805" y="112635"/>
                  </a:lnTo>
                  <a:lnTo>
                    <a:pt x="9566" y="147363"/>
                  </a:lnTo>
                  <a:lnTo>
                    <a:pt x="13145" y="181613"/>
                  </a:lnTo>
                  <a:lnTo>
                    <a:pt x="17245" y="223221"/>
                  </a:lnTo>
                  <a:lnTo>
                    <a:pt x="18871" y="255565"/>
                  </a:lnTo>
                  <a:lnTo>
                    <a:pt x="24741" y="211679"/>
                  </a:lnTo>
                  <a:lnTo>
                    <a:pt x="39365" y="174140"/>
                  </a:lnTo>
                  <a:lnTo>
                    <a:pt x="47791" y="165997"/>
                  </a:lnTo>
                  <a:lnTo>
                    <a:pt x="53001" y="162837"/>
                  </a:lnTo>
                  <a:lnTo>
                    <a:pt x="66316" y="161209"/>
                  </a:lnTo>
                  <a:lnTo>
                    <a:pt x="80936" y="163542"/>
                  </a:lnTo>
                  <a:lnTo>
                    <a:pt x="94489" y="169283"/>
                  </a:lnTo>
                  <a:lnTo>
                    <a:pt x="110649" y="183819"/>
                  </a:lnTo>
                  <a:lnTo>
                    <a:pt x="124374" y="201532"/>
                  </a:lnTo>
                  <a:lnTo>
                    <a:pt x="127436" y="213919"/>
                  </a:lnTo>
                  <a:lnTo>
                    <a:pt x="125739" y="226480"/>
                  </a:lnTo>
                  <a:lnTo>
                    <a:pt x="120281" y="239118"/>
                  </a:lnTo>
                  <a:lnTo>
                    <a:pt x="111270" y="248028"/>
                  </a:lnTo>
                  <a:lnTo>
                    <a:pt x="105904" y="251392"/>
                  </a:lnTo>
                  <a:lnTo>
                    <a:pt x="81497" y="256126"/>
                  </a:lnTo>
                  <a:lnTo>
                    <a:pt x="58665" y="254157"/>
                  </a:lnTo>
                  <a:lnTo>
                    <a:pt x="38022" y="245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12"/>
            <p:cNvSpPr/>
            <p:nvPr>
              <p:custDataLst>
                <p:tags r:id="rId282"/>
              </p:custDataLst>
            </p:nvPr>
          </p:nvSpPr>
          <p:spPr>
            <a:xfrm>
              <a:off x="4184650" y="165953"/>
              <a:ext cx="82551" cy="107098"/>
            </a:xfrm>
            <a:custGeom>
              <a:avLst/>
              <a:gdLst/>
              <a:ahLst/>
              <a:cxnLst/>
              <a:rect l="0" t="0" r="0" b="0"/>
              <a:pathLst>
                <a:path w="82551" h="107098">
                  <a:moveTo>
                    <a:pt x="0" y="18197"/>
                  </a:moveTo>
                  <a:lnTo>
                    <a:pt x="0" y="18197"/>
                  </a:lnTo>
                  <a:lnTo>
                    <a:pt x="0" y="12109"/>
                  </a:lnTo>
                  <a:lnTo>
                    <a:pt x="0" y="58982"/>
                  </a:lnTo>
                  <a:lnTo>
                    <a:pt x="0" y="61018"/>
                  </a:lnTo>
                  <a:lnTo>
                    <a:pt x="1882" y="49881"/>
                  </a:lnTo>
                  <a:lnTo>
                    <a:pt x="7172" y="18894"/>
                  </a:lnTo>
                  <a:lnTo>
                    <a:pt x="12830" y="8864"/>
                  </a:lnTo>
                  <a:lnTo>
                    <a:pt x="16315" y="5625"/>
                  </a:lnTo>
                  <a:lnTo>
                    <a:pt x="23949" y="2026"/>
                  </a:lnTo>
                  <a:lnTo>
                    <a:pt x="36180" y="0"/>
                  </a:lnTo>
                  <a:lnTo>
                    <a:pt x="48742" y="2771"/>
                  </a:lnTo>
                  <a:lnTo>
                    <a:pt x="57176" y="9930"/>
                  </a:lnTo>
                  <a:lnTo>
                    <a:pt x="67976" y="25860"/>
                  </a:lnTo>
                  <a:lnTo>
                    <a:pt x="77947" y="53577"/>
                  </a:lnTo>
                  <a:lnTo>
                    <a:pt x="78622" y="67788"/>
                  </a:lnTo>
                  <a:lnTo>
                    <a:pt x="76678" y="90787"/>
                  </a:lnTo>
                  <a:lnTo>
                    <a:pt x="78294" y="98202"/>
                  </a:lnTo>
                  <a:lnTo>
                    <a:pt x="82550" y="107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22"/>
          <p:cNvGrpSpPr/>
          <p:nvPr/>
        </p:nvGrpSpPr>
        <p:grpSpPr>
          <a:xfrm>
            <a:off x="4648200" y="184434"/>
            <a:ext cx="1543051" cy="444217"/>
            <a:chOff x="4648200" y="184434"/>
            <a:chExt cx="1543051" cy="444217"/>
          </a:xfrm>
        </p:grpSpPr>
        <p:sp>
          <p:nvSpPr>
            <p:cNvPr id="26" name="SMARTInkShape-2413"/>
            <p:cNvSpPr/>
            <p:nvPr>
              <p:custDataLst>
                <p:tags r:id="rId272"/>
              </p:custDataLst>
            </p:nvPr>
          </p:nvSpPr>
          <p:spPr>
            <a:xfrm>
              <a:off x="4648200" y="4572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55275" y="588"/>
                  </a:lnTo>
                  <a:lnTo>
                    <a:pt x="96839" y="1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14"/>
            <p:cNvSpPr/>
            <p:nvPr>
              <p:custDataLst>
                <p:tags r:id="rId273"/>
              </p:custDataLst>
            </p:nvPr>
          </p:nvSpPr>
          <p:spPr>
            <a:xfrm>
              <a:off x="4693974" y="368300"/>
              <a:ext cx="24077" cy="146051"/>
            </a:xfrm>
            <a:custGeom>
              <a:avLst/>
              <a:gdLst/>
              <a:ahLst/>
              <a:cxnLst/>
              <a:rect l="0" t="0" r="0" b="0"/>
              <a:pathLst>
                <a:path w="24077" h="146051">
                  <a:moveTo>
                    <a:pt x="5026" y="0"/>
                  </a:moveTo>
                  <a:lnTo>
                    <a:pt x="5026" y="0"/>
                  </a:lnTo>
                  <a:lnTo>
                    <a:pt x="0" y="41427"/>
                  </a:lnTo>
                  <a:lnTo>
                    <a:pt x="675" y="60745"/>
                  </a:lnTo>
                  <a:lnTo>
                    <a:pt x="10725" y="100011"/>
                  </a:lnTo>
                  <a:lnTo>
                    <a:pt x="24076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15"/>
            <p:cNvSpPr/>
            <p:nvPr>
              <p:custDataLst>
                <p:tags r:id="rId274"/>
              </p:custDataLst>
            </p:nvPr>
          </p:nvSpPr>
          <p:spPr>
            <a:xfrm>
              <a:off x="5118107" y="231333"/>
              <a:ext cx="107944" cy="124268"/>
            </a:xfrm>
            <a:custGeom>
              <a:avLst/>
              <a:gdLst/>
              <a:ahLst/>
              <a:cxnLst/>
              <a:rect l="0" t="0" r="0" b="0"/>
              <a:pathLst>
                <a:path w="107944" h="124268">
                  <a:moveTo>
                    <a:pt x="6343" y="22667"/>
                  </a:moveTo>
                  <a:lnTo>
                    <a:pt x="6343" y="22667"/>
                  </a:lnTo>
                  <a:lnTo>
                    <a:pt x="1317" y="45271"/>
                  </a:lnTo>
                  <a:lnTo>
                    <a:pt x="71" y="91079"/>
                  </a:lnTo>
                  <a:lnTo>
                    <a:pt x="15" y="96559"/>
                  </a:lnTo>
                  <a:lnTo>
                    <a:pt x="0" y="91441"/>
                  </a:lnTo>
                  <a:lnTo>
                    <a:pt x="10928" y="47906"/>
                  </a:lnTo>
                  <a:lnTo>
                    <a:pt x="18912" y="24501"/>
                  </a:lnTo>
                  <a:lnTo>
                    <a:pt x="33586" y="7531"/>
                  </a:lnTo>
                  <a:lnTo>
                    <a:pt x="45262" y="1829"/>
                  </a:lnTo>
                  <a:lnTo>
                    <a:pt x="56096" y="0"/>
                  </a:lnTo>
                  <a:lnTo>
                    <a:pt x="63263" y="1539"/>
                  </a:lnTo>
                  <a:lnTo>
                    <a:pt x="78006" y="9743"/>
                  </a:lnTo>
                  <a:lnTo>
                    <a:pt x="92409" y="27853"/>
                  </a:lnTo>
                  <a:lnTo>
                    <a:pt x="98872" y="54464"/>
                  </a:lnTo>
                  <a:lnTo>
                    <a:pt x="103116" y="98594"/>
                  </a:lnTo>
                  <a:lnTo>
                    <a:pt x="107943" y="124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16"/>
            <p:cNvSpPr/>
            <p:nvPr>
              <p:custDataLst>
                <p:tags r:id="rId275"/>
              </p:custDataLst>
            </p:nvPr>
          </p:nvSpPr>
          <p:spPr>
            <a:xfrm>
              <a:off x="5281112" y="346372"/>
              <a:ext cx="148139" cy="200533"/>
            </a:xfrm>
            <a:custGeom>
              <a:avLst/>
              <a:gdLst/>
              <a:ahLst/>
              <a:cxnLst/>
              <a:rect l="0" t="0" r="0" b="0"/>
              <a:pathLst>
                <a:path w="148139" h="200533">
                  <a:moveTo>
                    <a:pt x="122738" y="21928"/>
                  </a:moveTo>
                  <a:lnTo>
                    <a:pt x="122738" y="21928"/>
                  </a:lnTo>
                  <a:lnTo>
                    <a:pt x="122738" y="18557"/>
                  </a:lnTo>
                  <a:lnTo>
                    <a:pt x="117271" y="4905"/>
                  </a:lnTo>
                  <a:lnTo>
                    <a:pt x="109907" y="108"/>
                  </a:lnTo>
                  <a:lnTo>
                    <a:pt x="100808" y="0"/>
                  </a:lnTo>
                  <a:lnTo>
                    <a:pt x="95418" y="960"/>
                  </a:lnTo>
                  <a:lnTo>
                    <a:pt x="74348" y="12423"/>
                  </a:lnTo>
                  <a:lnTo>
                    <a:pt x="33598" y="50188"/>
                  </a:lnTo>
                  <a:lnTo>
                    <a:pt x="18914" y="70471"/>
                  </a:lnTo>
                  <a:lnTo>
                    <a:pt x="3739" y="114224"/>
                  </a:lnTo>
                  <a:lnTo>
                    <a:pt x="0" y="132798"/>
                  </a:lnTo>
                  <a:lnTo>
                    <a:pt x="3348" y="165837"/>
                  </a:lnTo>
                  <a:lnTo>
                    <a:pt x="7587" y="179021"/>
                  </a:lnTo>
                  <a:lnTo>
                    <a:pt x="14174" y="189584"/>
                  </a:lnTo>
                  <a:lnTo>
                    <a:pt x="25569" y="197101"/>
                  </a:lnTo>
                  <a:lnTo>
                    <a:pt x="32559" y="200093"/>
                  </a:lnTo>
                  <a:lnTo>
                    <a:pt x="73488" y="200532"/>
                  </a:lnTo>
                  <a:lnTo>
                    <a:pt x="116276" y="199887"/>
                  </a:lnTo>
                  <a:lnTo>
                    <a:pt x="148138" y="199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17"/>
            <p:cNvSpPr/>
            <p:nvPr>
              <p:custDataLst>
                <p:tags r:id="rId276"/>
              </p:custDataLst>
            </p:nvPr>
          </p:nvSpPr>
          <p:spPr>
            <a:xfrm>
              <a:off x="5512061" y="508000"/>
              <a:ext cx="25140" cy="120651"/>
            </a:xfrm>
            <a:custGeom>
              <a:avLst/>
              <a:gdLst/>
              <a:ahLst/>
              <a:cxnLst/>
              <a:rect l="0" t="0" r="0" b="0"/>
              <a:pathLst>
                <a:path w="25140" h="1206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3" y="1881"/>
                  </a:lnTo>
                  <a:lnTo>
                    <a:pt x="131" y="8789"/>
                  </a:lnTo>
                  <a:lnTo>
                    <a:pt x="0" y="12209"/>
                  </a:lnTo>
                  <a:lnTo>
                    <a:pt x="14068" y="53803"/>
                  </a:lnTo>
                  <a:lnTo>
                    <a:pt x="21745" y="97052"/>
                  </a:lnTo>
                  <a:lnTo>
                    <a:pt x="25139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18"/>
            <p:cNvSpPr/>
            <p:nvPr>
              <p:custDataLst>
                <p:tags r:id="rId277"/>
              </p:custDataLst>
            </p:nvPr>
          </p:nvSpPr>
          <p:spPr>
            <a:xfrm>
              <a:off x="5626100" y="514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19"/>
            <p:cNvSpPr/>
            <p:nvPr>
              <p:custDataLst>
                <p:tags r:id="rId278"/>
              </p:custDataLst>
            </p:nvPr>
          </p:nvSpPr>
          <p:spPr>
            <a:xfrm>
              <a:off x="5839758" y="349776"/>
              <a:ext cx="205443" cy="158185"/>
            </a:xfrm>
            <a:custGeom>
              <a:avLst/>
              <a:gdLst/>
              <a:ahLst/>
              <a:cxnLst/>
              <a:rect l="0" t="0" r="0" b="0"/>
              <a:pathLst>
                <a:path w="205443" h="158185">
                  <a:moveTo>
                    <a:pt x="110192" y="43924"/>
                  </a:moveTo>
                  <a:lnTo>
                    <a:pt x="110192" y="43924"/>
                  </a:lnTo>
                  <a:lnTo>
                    <a:pt x="110192" y="40553"/>
                  </a:lnTo>
                  <a:lnTo>
                    <a:pt x="112073" y="37017"/>
                  </a:lnTo>
                  <a:lnTo>
                    <a:pt x="113563" y="35086"/>
                  </a:lnTo>
                  <a:lnTo>
                    <a:pt x="113850" y="33093"/>
                  </a:lnTo>
                  <a:lnTo>
                    <a:pt x="105536" y="11891"/>
                  </a:lnTo>
                  <a:lnTo>
                    <a:pt x="101538" y="5463"/>
                  </a:lnTo>
                  <a:lnTo>
                    <a:pt x="98073" y="3467"/>
                  </a:lnTo>
                  <a:lnTo>
                    <a:pt x="79183" y="263"/>
                  </a:lnTo>
                  <a:lnTo>
                    <a:pt x="74703" y="0"/>
                  </a:lnTo>
                  <a:lnTo>
                    <a:pt x="54913" y="9743"/>
                  </a:lnTo>
                  <a:lnTo>
                    <a:pt x="28011" y="37773"/>
                  </a:lnTo>
                  <a:lnTo>
                    <a:pt x="10817" y="66404"/>
                  </a:lnTo>
                  <a:lnTo>
                    <a:pt x="2054" y="105802"/>
                  </a:lnTo>
                  <a:lnTo>
                    <a:pt x="0" y="114809"/>
                  </a:lnTo>
                  <a:lnTo>
                    <a:pt x="1481" y="130462"/>
                  </a:lnTo>
                  <a:lnTo>
                    <a:pt x="6842" y="143769"/>
                  </a:lnTo>
                  <a:lnTo>
                    <a:pt x="13929" y="154386"/>
                  </a:lnTo>
                  <a:lnTo>
                    <a:pt x="19206" y="157077"/>
                  </a:lnTo>
                  <a:lnTo>
                    <a:pt x="32595" y="158184"/>
                  </a:lnTo>
                  <a:lnTo>
                    <a:pt x="46071" y="152562"/>
                  </a:lnTo>
                  <a:lnTo>
                    <a:pt x="65558" y="135615"/>
                  </a:lnTo>
                  <a:lnTo>
                    <a:pt x="91106" y="101233"/>
                  </a:lnTo>
                  <a:lnTo>
                    <a:pt x="106095" y="55099"/>
                  </a:lnTo>
                  <a:lnTo>
                    <a:pt x="109382" y="42473"/>
                  </a:lnTo>
                  <a:lnTo>
                    <a:pt x="109652" y="42251"/>
                  </a:lnTo>
                  <a:lnTo>
                    <a:pt x="109832" y="42809"/>
                  </a:lnTo>
                  <a:lnTo>
                    <a:pt x="106715" y="50336"/>
                  </a:lnTo>
                  <a:lnTo>
                    <a:pt x="109561" y="91425"/>
                  </a:lnTo>
                  <a:lnTo>
                    <a:pt x="117438" y="107839"/>
                  </a:lnTo>
                  <a:lnTo>
                    <a:pt x="142118" y="138002"/>
                  </a:lnTo>
                  <a:lnTo>
                    <a:pt x="161044" y="151135"/>
                  </a:lnTo>
                  <a:lnTo>
                    <a:pt x="177478" y="153192"/>
                  </a:lnTo>
                  <a:lnTo>
                    <a:pt x="205442" y="1518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20"/>
            <p:cNvSpPr/>
            <p:nvPr>
              <p:custDataLst>
                <p:tags r:id="rId279"/>
              </p:custDataLst>
            </p:nvPr>
          </p:nvSpPr>
          <p:spPr>
            <a:xfrm>
              <a:off x="6057900" y="184434"/>
              <a:ext cx="12701" cy="114017"/>
            </a:xfrm>
            <a:custGeom>
              <a:avLst/>
              <a:gdLst/>
              <a:ahLst/>
              <a:cxnLst/>
              <a:rect l="0" t="0" r="0" b="0"/>
              <a:pathLst>
                <a:path w="12701" h="11401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371" y="6949"/>
                  </a:lnTo>
                  <a:lnTo>
                    <a:pt x="4364" y="5949"/>
                  </a:lnTo>
                  <a:lnTo>
                    <a:pt x="6273" y="0"/>
                  </a:lnTo>
                  <a:lnTo>
                    <a:pt x="2956" y="6542"/>
                  </a:lnTo>
                  <a:lnTo>
                    <a:pt x="260" y="38415"/>
                  </a:lnTo>
                  <a:lnTo>
                    <a:pt x="23" y="81436"/>
                  </a:lnTo>
                  <a:lnTo>
                    <a:pt x="12700" y="114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21"/>
            <p:cNvSpPr/>
            <p:nvPr>
              <p:custDataLst>
                <p:tags r:id="rId280"/>
              </p:custDataLst>
            </p:nvPr>
          </p:nvSpPr>
          <p:spPr>
            <a:xfrm>
              <a:off x="6178550" y="450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23"/>
          <p:cNvGrpSpPr/>
          <p:nvPr/>
        </p:nvGrpSpPr>
        <p:grpSpPr>
          <a:xfrm>
            <a:off x="6464300" y="69850"/>
            <a:ext cx="1098551" cy="476251"/>
            <a:chOff x="6464300" y="69850"/>
            <a:chExt cx="1098551" cy="476251"/>
          </a:xfrm>
        </p:grpSpPr>
        <p:sp>
          <p:nvSpPr>
            <p:cNvPr id="36" name="SMARTInkShape-2422"/>
            <p:cNvSpPr/>
            <p:nvPr>
              <p:custDataLst>
                <p:tags r:id="rId265"/>
              </p:custDataLst>
            </p:nvPr>
          </p:nvSpPr>
          <p:spPr>
            <a:xfrm>
              <a:off x="7454900" y="4826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0398" y="6233"/>
                  </a:lnTo>
                  <a:lnTo>
                    <a:pt x="84799" y="21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23"/>
            <p:cNvSpPr/>
            <p:nvPr>
              <p:custDataLst>
                <p:tags r:id="rId266"/>
              </p:custDataLst>
            </p:nvPr>
          </p:nvSpPr>
          <p:spPr>
            <a:xfrm>
              <a:off x="7176561" y="381000"/>
              <a:ext cx="24340" cy="165101"/>
            </a:xfrm>
            <a:custGeom>
              <a:avLst/>
              <a:gdLst/>
              <a:ahLst/>
              <a:cxnLst/>
              <a:rect l="0" t="0" r="0" b="0"/>
              <a:pathLst>
                <a:path w="24340" h="165101">
                  <a:moveTo>
                    <a:pt x="24339" y="0"/>
                  </a:moveTo>
                  <a:lnTo>
                    <a:pt x="24339" y="0"/>
                  </a:lnTo>
                  <a:lnTo>
                    <a:pt x="20968" y="0"/>
                  </a:lnTo>
                  <a:lnTo>
                    <a:pt x="12130" y="10113"/>
                  </a:lnTo>
                  <a:lnTo>
                    <a:pt x="4308" y="54292"/>
                  </a:lnTo>
                  <a:lnTo>
                    <a:pt x="0" y="98919"/>
                  </a:lnTo>
                  <a:lnTo>
                    <a:pt x="5986" y="143537"/>
                  </a:lnTo>
                  <a:lnTo>
                    <a:pt x="11639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24"/>
            <p:cNvSpPr/>
            <p:nvPr>
              <p:custDataLst>
                <p:tags r:id="rId267"/>
              </p:custDataLst>
            </p:nvPr>
          </p:nvSpPr>
          <p:spPr>
            <a:xfrm>
              <a:off x="7118350" y="4762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47385" y="12535"/>
                  </a:lnTo>
                  <a:lnTo>
                    <a:pt x="87364" y="757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25"/>
            <p:cNvSpPr/>
            <p:nvPr>
              <p:custDataLst>
                <p:tags r:id="rId268"/>
              </p:custDataLst>
            </p:nvPr>
          </p:nvSpPr>
          <p:spPr>
            <a:xfrm>
              <a:off x="6464300" y="216783"/>
              <a:ext cx="111866" cy="251044"/>
            </a:xfrm>
            <a:custGeom>
              <a:avLst/>
              <a:gdLst/>
              <a:ahLst/>
              <a:cxnLst/>
              <a:rect l="0" t="0" r="0" b="0"/>
              <a:pathLst>
                <a:path w="111866" h="25104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4" y="38862"/>
                  </a:lnTo>
                  <a:lnTo>
                    <a:pt x="5762" y="85917"/>
                  </a:lnTo>
                  <a:lnTo>
                    <a:pt x="6088" y="121656"/>
                  </a:lnTo>
                  <a:lnTo>
                    <a:pt x="6234" y="154944"/>
                  </a:lnTo>
                  <a:lnTo>
                    <a:pt x="6316" y="195806"/>
                  </a:lnTo>
                  <a:lnTo>
                    <a:pt x="4459" y="220143"/>
                  </a:lnTo>
                  <a:lnTo>
                    <a:pt x="2687" y="227879"/>
                  </a:lnTo>
                  <a:lnTo>
                    <a:pt x="3202" y="229942"/>
                  </a:lnTo>
                  <a:lnTo>
                    <a:pt x="4251" y="231317"/>
                  </a:lnTo>
                  <a:lnTo>
                    <a:pt x="4950" y="231528"/>
                  </a:lnTo>
                  <a:lnTo>
                    <a:pt x="5417" y="230963"/>
                  </a:lnTo>
                  <a:lnTo>
                    <a:pt x="18555" y="185930"/>
                  </a:lnTo>
                  <a:lnTo>
                    <a:pt x="28003" y="174808"/>
                  </a:lnTo>
                  <a:lnTo>
                    <a:pt x="60358" y="156308"/>
                  </a:lnTo>
                  <a:lnTo>
                    <a:pt x="71275" y="155528"/>
                  </a:lnTo>
                  <a:lnTo>
                    <a:pt x="77150" y="156308"/>
                  </a:lnTo>
                  <a:lnTo>
                    <a:pt x="82478" y="159650"/>
                  </a:lnTo>
                  <a:lnTo>
                    <a:pt x="105545" y="189712"/>
                  </a:lnTo>
                  <a:lnTo>
                    <a:pt x="110409" y="204241"/>
                  </a:lnTo>
                  <a:lnTo>
                    <a:pt x="111865" y="219400"/>
                  </a:lnTo>
                  <a:lnTo>
                    <a:pt x="110160" y="233193"/>
                  </a:lnTo>
                  <a:lnTo>
                    <a:pt x="106601" y="238423"/>
                  </a:lnTo>
                  <a:lnTo>
                    <a:pt x="95121" y="246116"/>
                  </a:lnTo>
                  <a:lnTo>
                    <a:pt x="72790" y="251043"/>
                  </a:lnTo>
                  <a:lnTo>
                    <a:pt x="48300" y="249131"/>
                  </a:lnTo>
                  <a:lnTo>
                    <a:pt x="41373" y="245521"/>
                  </a:lnTo>
                  <a:lnTo>
                    <a:pt x="19050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26"/>
            <p:cNvSpPr/>
            <p:nvPr>
              <p:custDataLst>
                <p:tags r:id="rId269"/>
              </p:custDataLst>
            </p:nvPr>
          </p:nvSpPr>
          <p:spPr>
            <a:xfrm>
              <a:off x="6629614" y="112644"/>
              <a:ext cx="82337" cy="96907"/>
            </a:xfrm>
            <a:custGeom>
              <a:avLst/>
              <a:gdLst/>
              <a:ahLst/>
              <a:cxnLst/>
              <a:rect l="0" t="0" r="0" b="0"/>
              <a:pathLst>
                <a:path w="82337" h="96907">
                  <a:moveTo>
                    <a:pt x="18836" y="8006"/>
                  </a:moveTo>
                  <a:lnTo>
                    <a:pt x="18836" y="8006"/>
                  </a:lnTo>
                  <a:lnTo>
                    <a:pt x="13369" y="8006"/>
                  </a:lnTo>
                  <a:lnTo>
                    <a:pt x="9376" y="14748"/>
                  </a:lnTo>
                  <a:lnTo>
                    <a:pt x="3725" y="32425"/>
                  </a:lnTo>
                  <a:lnTo>
                    <a:pt x="3418" y="45670"/>
                  </a:lnTo>
                  <a:lnTo>
                    <a:pt x="4222" y="58612"/>
                  </a:lnTo>
                  <a:lnTo>
                    <a:pt x="0" y="83084"/>
                  </a:lnTo>
                  <a:lnTo>
                    <a:pt x="9962" y="73760"/>
                  </a:lnTo>
                  <a:lnTo>
                    <a:pt x="30266" y="28462"/>
                  </a:lnTo>
                  <a:lnTo>
                    <a:pt x="46055" y="1289"/>
                  </a:lnTo>
                  <a:lnTo>
                    <a:pt x="49681" y="0"/>
                  </a:lnTo>
                  <a:lnTo>
                    <a:pt x="59357" y="450"/>
                  </a:lnTo>
                  <a:lnTo>
                    <a:pt x="63488" y="2263"/>
                  </a:lnTo>
                  <a:lnTo>
                    <a:pt x="69961" y="8041"/>
                  </a:lnTo>
                  <a:lnTo>
                    <a:pt x="77572" y="29340"/>
                  </a:lnTo>
                  <a:lnTo>
                    <a:pt x="81917" y="76616"/>
                  </a:lnTo>
                  <a:lnTo>
                    <a:pt x="82336" y="96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27"/>
            <p:cNvSpPr/>
            <p:nvPr>
              <p:custDataLst>
                <p:tags r:id="rId270"/>
              </p:custDataLst>
            </p:nvPr>
          </p:nvSpPr>
          <p:spPr>
            <a:xfrm>
              <a:off x="6775450" y="14605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41409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28"/>
            <p:cNvSpPr/>
            <p:nvPr>
              <p:custDataLst>
                <p:tags r:id="rId271"/>
              </p:custDataLst>
            </p:nvPr>
          </p:nvSpPr>
          <p:spPr>
            <a:xfrm>
              <a:off x="6927849" y="69850"/>
              <a:ext cx="6352" cy="127001"/>
            </a:xfrm>
            <a:custGeom>
              <a:avLst/>
              <a:gdLst/>
              <a:ahLst/>
              <a:cxnLst/>
              <a:rect l="0" t="0" r="0" b="0"/>
              <a:pathLst>
                <a:path w="6352" h="127001">
                  <a:moveTo>
                    <a:pt x="1" y="0"/>
                  </a:moveTo>
                  <a:lnTo>
                    <a:pt x="1" y="0"/>
                  </a:lnTo>
                  <a:lnTo>
                    <a:pt x="0" y="46453"/>
                  </a:lnTo>
                  <a:lnTo>
                    <a:pt x="706" y="92561"/>
                  </a:lnTo>
                  <a:lnTo>
                    <a:pt x="6351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24"/>
          <p:cNvGrpSpPr/>
          <p:nvPr/>
        </p:nvGrpSpPr>
        <p:grpSpPr>
          <a:xfrm>
            <a:off x="8178800" y="438150"/>
            <a:ext cx="488951" cy="31751"/>
            <a:chOff x="8178800" y="438150"/>
            <a:chExt cx="488951" cy="31751"/>
          </a:xfrm>
        </p:grpSpPr>
        <p:sp>
          <p:nvSpPr>
            <p:cNvPr id="44" name="SMARTInkShape-2429"/>
            <p:cNvSpPr/>
            <p:nvPr>
              <p:custDataLst>
                <p:tags r:id="rId263"/>
              </p:custDataLst>
            </p:nvPr>
          </p:nvSpPr>
          <p:spPr>
            <a:xfrm>
              <a:off x="8597900" y="4508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9563" y="13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30"/>
            <p:cNvSpPr/>
            <p:nvPr>
              <p:custDataLst>
                <p:tags r:id="rId264"/>
              </p:custDataLst>
            </p:nvPr>
          </p:nvSpPr>
          <p:spPr>
            <a:xfrm>
              <a:off x="8178800" y="4381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33710" y="31750"/>
                  </a:lnTo>
                  <a:lnTo>
                    <a:pt x="65312" y="27987"/>
                  </a:lnTo>
                  <a:lnTo>
                    <a:pt x="111073" y="19817"/>
                  </a:lnTo>
                  <a:lnTo>
                    <a:pt x="151443" y="12927"/>
                  </a:lnTo>
                  <a:lnTo>
                    <a:pt x="188336" y="641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25"/>
          <p:cNvGrpSpPr/>
          <p:nvPr/>
        </p:nvGrpSpPr>
        <p:grpSpPr>
          <a:xfrm>
            <a:off x="9222891" y="214844"/>
            <a:ext cx="1064110" cy="476248"/>
            <a:chOff x="9222891" y="214844"/>
            <a:chExt cx="1064110" cy="476248"/>
          </a:xfrm>
        </p:grpSpPr>
        <p:sp>
          <p:nvSpPr>
            <p:cNvPr id="47" name="SMARTInkShape-2431"/>
            <p:cNvSpPr/>
            <p:nvPr>
              <p:custDataLst>
                <p:tags r:id="rId258"/>
              </p:custDataLst>
            </p:nvPr>
          </p:nvSpPr>
          <p:spPr>
            <a:xfrm>
              <a:off x="10152222" y="571500"/>
              <a:ext cx="134779" cy="119592"/>
            </a:xfrm>
            <a:custGeom>
              <a:avLst/>
              <a:gdLst/>
              <a:ahLst/>
              <a:cxnLst/>
              <a:rect l="0" t="0" r="0" b="0"/>
              <a:pathLst>
                <a:path w="134779" h="119592">
                  <a:moveTo>
                    <a:pt x="14128" y="0"/>
                  </a:moveTo>
                  <a:lnTo>
                    <a:pt x="14128" y="0"/>
                  </a:lnTo>
                  <a:lnTo>
                    <a:pt x="10758" y="0"/>
                  </a:lnTo>
                  <a:lnTo>
                    <a:pt x="1919" y="10113"/>
                  </a:lnTo>
                  <a:lnTo>
                    <a:pt x="0" y="22604"/>
                  </a:lnTo>
                  <a:lnTo>
                    <a:pt x="1947" y="66921"/>
                  </a:lnTo>
                  <a:lnTo>
                    <a:pt x="10832" y="112611"/>
                  </a:lnTo>
                  <a:lnTo>
                    <a:pt x="10519" y="115291"/>
                  </a:lnTo>
                  <a:lnTo>
                    <a:pt x="9605" y="117077"/>
                  </a:lnTo>
                  <a:lnTo>
                    <a:pt x="9702" y="118268"/>
                  </a:lnTo>
                  <a:lnTo>
                    <a:pt x="10472" y="119062"/>
                  </a:lnTo>
                  <a:lnTo>
                    <a:pt x="11690" y="119591"/>
                  </a:lnTo>
                  <a:lnTo>
                    <a:pt x="12503" y="117828"/>
                  </a:lnTo>
                  <a:lnTo>
                    <a:pt x="17570" y="97907"/>
                  </a:lnTo>
                  <a:lnTo>
                    <a:pt x="35112" y="56891"/>
                  </a:lnTo>
                  <a:lnTo>
                    <a:pt x="59238" y="14184"/>
                  </a:lnTo>
                  <a:lnTo>
                    <a:pt x="69984" y="5300"/>
                  </a:lnTo>
                  <a:lnTo>
                    <a:pt x="73238" y="4945"/>
                  </a:lnTo>
                  <a:lnTo>
                    <a:pt x="76113" y="6119"/>
                  </a:lnTo>
                  <a:lnTo>
                    <a:pt x="107155" y="29700"/>
                  </a:lnTo>
                  <a:lnTo>
                    <a:pt x="125872" y="56745"/>
                  </a:lnTo>
                  <a:lnTo>
                    <a:pt x="128937" y="69670"/>
                  </a:lnTo>
                  <a:lnTo>
                    <a:pt x="129200" y="95801"/>
                  </a:lnTo>
                  <a:lnTo>
                    <a:pt x="13477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32"/>
            <p:cNvSpPr/>
            <p:nvPr>
              <p:custDataLst>
                <p:tags r:id="rId259"/>
              </p:custDataLst>
            </p:nvPr>
          </p:nvSpPr>
          <p:spPr>
            <a:xfrm>
              <a:off x="9896380" y="387789"/>
              <a:ext cx="149321" cy="210927"/>
            </a:xfrm>
            <a:custGeom>
              <a:avLst/>
              <a:gdLst/>
              <a:ahLst/>
              <a:cxnLst/>
              <a:rect l="0" t="0" r="0" b="0"/>
              <a:pathLst>
                <a:path w="149321" h="210927">
                  <a:moveTo>
                    <a:pt x="142970" y="24961"/>
                  </a:moveTo>
                  <a:lnTo>
                    <a:pt x="142970" y="24961"/>
                  </a:lnTo>
                  <a:lnTo>
                    <a:pt x="142970" y="21590"/>
                  </a:lnTo>
                  <a:lnTo>
                    <a:pt x="137503" y="4567"/>
                  </a:lnTo>
                  <a:lnTo>
                    <a:pt x="134385" y="2898"/>
                  </a:lnTo>
                  <a:lnTo>
                    <a:pt x="104715" y="0"/>
                  </a:lnTo>
                  <a:lnTo>
                    <a:pt x="79032" y="9804"/>
                  </a:lnTo>
                  <a:lnTo>
                    <a:pt x="49079" y="29486"/>
                  </a:lnTo>
                  <a:lnTo>
                    <a:pt x="24604" y="59933"/>
                  </a:lnTo>
                  <a:lnTo>
                    <a:pt x="7318" y="95766"/>
                  </a:lnTo>
                  <a:lnTo>
                    <a:pt x="0" y="136565"/>
                  </a:lnTo>
                  <a:lnTo>
                    <a:pt x="3933" y="161581"/>
                  </a:lnTo>
                  <a:lnTo>
                    <a:pt x="7946" y="173191"/>
                  </a:lnTo>
                  <a:lnTo>
                    <a:pt x="23692" y="191736"/>
                  </a:lnTo>
                  <a:lnTo>
                    <a:pt x="33819" y="199644"/>
                  </a:lnTo>
                  <a:lnTo>
                    <a:pt x="58239" y="208431"/>
                  </a:lnTo>
                  <a:lnTo>
                    <a:pt x="86262" y="210926"/>
                  </a:lnTo>
                  <a:lnTo>
                    <a:pt x="128127" y="205807"/>
                  </a:lnTo>
                  <a:lnTo>
                    <a:pt x="149320" y="202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33"/>
            <p:cNvSpPr/>
            <p:nvPr>
              <p:custDataLst>
                <p:tags r:id="rId260"/>
              </p:custDataLst>
            </p:nvPr>
          </p:nvSpPr>
          <p:spPr>
            <a:xfrm>
              <a:off x="9690813" y="214844"/>
              <a:ext cx="100888" cy="129010"/>
            </a:xfrm>
            <a:custGeom>
              <a:avLst/>
              <a:gdLst/>
              <a:ahLst/>
              <a:cxnLst/>
              <a:rect l="0" t="0" r="0" b="0"/>
              <a:pathLst>
                <a:path w="100888" h="129010">
                  <a:moveTo>
                    <a:pt x="5637" y="51856"/>
                  </a:moveTo>
                  <a:lnTo>
                    <a:pt x="5637" y="51856"/>
                  </a:lnTo>
                  <a:lnTo>
                    <a:pt x="2266" y="48485"/>
                  </a:lnTo>
                  <a:lnTo>
                    <a:pt x="611" y="44949"/>
                  </a:lnTo>
                  <a:lnTo>
                    <a:pt x="170" y="43018"/>
                  </a:lnTo>
                  <a:lnTo>
                    <a:pt x="580" y="41730"/>
                  </a:lnTo>
                  <a:lnTo>
                    <a:pt x="1561" y="40872"/>
                  </a:lnTo>
                  <a:lnTo>
                    <a:pt x="2919" y="40300"/>
                  </a:lnTo>
                  <a:lnTo>
                    <a:pt x="4530" y="41330"/>
                  </a:lnTo>
                  <a:lnTo>
                    <a:pt x="8203" y="46237"/>
                  </a:lnTo>
                  <a:lnTo>
                    <a:pt x="8423" y="56885"/>
                  </a:lnTo>
                  <a:lnTo>
                    <a:pt x="2737" y="103097"/>
                  </a:lnTo>
                  <a:lnTo>
                    <a:pt x="3642" y="117669"/>
                  </a:lnTo>
                  <a:lnTo>
                    <a:pt x="1693" y="126497"/>
                  </a:lnTo>
                  <a:lnTo>
                    <a:pt x="891" y="128428"/>
                  </a:lnTo>
                  <a:lnTo>
                    <a:pt x="356" y="129009"/>
                  </a:lnTo>
                  <a:lnTo>
                    <a:pt x="0" y="128692"/>
                  </a:lnTo>
                  <a:lnTo>
                    <a:pt x="7207" y="88414"/>
                  </a:lnTo>
                  <a:lnTo>
                    <a:pt x="26250" y="40942"/>
                  </a:lnTo>
                  <a:lnTo>
                    <a:pt x="42318" y="15461"/>
                  </a:lnTo>
                  <a:lnTo>
                    <a:pt x="57019" y="530"/>
                  </a:lnTo>
                  <a:lnTo>
                    <a:pt x="60352" y="0"/>
                  </a:lnTo>
                  <a:lnTo>
                    <a:pt x="67819" y="3174"/>
                  </a:lnTo>
                  <a:lnTo>
                    <a:pt x="73961" y="13051"/>
                  </a:lnTo>
                  <a:lnTo>
                    <a:pt x="88823" y="59916"/>
                  </a:lnTo>
                  <a:lnTo>
                    <a:pt x="92284" y="100694"/>
                  </a:lnTo>
                  <a:lnTo>
                    <a:pt x="100887" y="128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34"/>
            <p:cNvSpPr/>
            <p:nvPr>
              <p:custDataLst>
                <p:tags r:id="rId261"/>
              </p:custDataLst>
            </p:nvPr>
          </p:nvSpPr>
          <p:spPr>
            <a:xfrm>
              <a:off x="9299379" y="317500"/>
              <a:ext cx="3372" cy="190501"/>
            </a:xfrm>
            <a:custGeom>
              <a:avLst/>
              <a:gdLst/>
              <a:ahLst/>
              <a:cxnLst/>
              <a:rect l="0" t="0" r="0" b="0"/>
              <a:pathLst>
                <a:path w="3372" h="190501">
                  <a:moveTo>
                    <a:pt x="3371" y="0"/>
                  </a:moveTo>
                  <a:lnTo>
                    <a:pt x="3371" y="0"/>
                  </a:lnTo>
                  <a:lnTo>
                    <a:pt x="3371" y="46087"/>
                  </a:lnTo>
                  <a:lnTo>
                    <a:pt x="3371" y="89777"/>
                  </a:lnTo>
                  <a:lnTo>
                    <a:pt x="0" y="131728"/>
                  </a:lnTo>
                  <a:lnTo>
                    <a:pt x="1973" y="175232"/>
                  </a:lnTo>
                  <a:lnTo>
                    <a:pt x="3371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35"/>
            <p:cNvSpPr/>
            <p:nvPr>
              <p:custDataLst>
                <p:tags r:id="rId262"/>
              </p:custDataLst>
            </p:nvPr>
          </p:nvSpPr>
          <p:spPr>
            <a:xfrm>
              <a:off x="9222891" y="431800"/>
              <a:ext cx="194160" cy="25401"/>
            </a:xfrm>
            <a:custGeom>
              <a:avLst/>
              <a:gdLst/>
              <a:ahLst/>
              <a:cxnLst/>
              <a:rect l="0" t="0" r="0" b="0"/>
              <a:pathLst>
                <a:path w="1941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2967" y="19638"/>
                  </a:lnTo>
                  <a:lnTo>
                    <a:pt x="40421" y="9668"/>
                  </a:lnTo>
                  <a:lnTo>
                    <a:pt x="79855" y="3178"/>
                  </a:lnTo>
                  <a:lnTo>
                    <a:pt x="122113" y="942"/>
                  </a:lnTo>
                  <a:lnTo>
                    <a:pt x="169031" y="186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26"/>
          <p:cNvGrpSpPr/>
          <p:nvPr/>
        </p:nvGrpSpPr>
        <p:grpSpPr>
          <a:xfrm>
            <a:off x="10523716" y="196927"/>
            <a:ext cx="1133343" cy="361874"/>
            <a:chOff x="10523716" y="196927"/>
            <a:chExt cx="1133343" cy="361874"/>
          </a:xfrm>
        </p:grpSpPr>
        <p:sp>
          <p:nvSpPr>
            <p:cNvPr id="53" name="SMARTInkShape-2436"/>
            <p:cNvSpPr/>
            <p:nvPr>
              <p:custDataLst>
                <p:tags r:id="rId252"/>
              </p:custDataLst>
            </p:nvPr>
          </p:nvSpPr>
          <p:spPr>
            <a:xfrm>
              <a:off x="10782275" y="408123"/>
              <a:ext cx="139726" cy="150678"/>
            </a:xfrm>
            <a:custGeom>
              <a:avLst/>
              <a:gdLst/>
              <a:ahLst/>
              <a:cxnLst/>
              <a:rect l="0" t="0" r="0" b="0"/>
              <a:pathLst>
                <a:path w="139726" h="150678">
                  <a:moveTo>
                    <a:pt x="114325" y="74477"/>
                  </a:moveTo>
                  <a:lnTo>
                    <a:pt x="114325" y="74477"/>
                  </a:lnTo>
                  <a:lnTo>
                    <a:pt x="114325" y="71106"/>
                  </a:lnTo>
                  <a:lnTo>
                    <a:pt x="117695" y="62268"/>
                  </a:lnTo>
                  <a:lnTo>
                    <a:pt x="117277" y="57871"/>
                  </a:lnTo>
                  <a:lnTo>
                    <a:pt x="103203" y="24040"/>
                  </a:lnTo>
                  <a:lnTo>
                    <a:pt x="96211" y="14196"/>
                  </a:lnTo>
                  <a:lnTo>
                    <a:pt x="86518" y="6998"/>
                  </a:lnTo>
                  <a:lnTo>
                    <a:pt x="75155" y="2153"/>
                  </a:lnTo>
                  <a:lnTo>
                    <a:pt x="63049" y="0"/>
                  </a:lnTo>
                  <a:lnTo>
                    <a:pt x="48734" y="6569"/>
                  </a:lnTo>
                  <a:lnTo>
                    <a:pt x="33667" y="19601"/>
                  </a:lnTo>
                  <a:lnTo>
                    <a:pt x="8630" y="56712"/>
                  </a:lnTo>
                  <a:lnTo>
                    <a:pt x="1027" y="77165"/>
                  </a:lnTo>
                  <a:lnTo>
                    <a:pt x="0" y="98014"/>
                  </a:lnTo>
                  <a:lnTo>
                    <a:pt x="6759" y="126215"/>
                  </a:lnTo>
                  <a:lnTo>
                    <a:pt x="17699" y="145702"/>
                  </a:lnTo>
                  <a:lnTo>
                    <a:pt x="22391" y="148772"/>
                  </a:lnTo>
                  <a:lnTo>
                    <a:pt x="33249" y="150301"/>
                  </a:lnTo>
                  <a:lnTo>
                    <a:pt x="47013" y="144865"/>
                  </a:lnTo>
                  <a:lnTo>
                    <a:pt x="61126" y="134688"/>
                  </a:lnTo>
                  <a:lnTo>
                    <a:pt x="76298" y="113798"/>
                  </a:lnTo>
                  <a:lnTo>
                    <a:pt x="87723" y="86134"/>
                  </a:lnTo>
                  <a:lnTo>
                    <a:pt x="88124" y="85776"/>
                  </a:lnTo>
                  <a:lnTo>
                    <a:pt x="88766" y="86900"/>
                  </a:lnTo>
                  <a:lnTo>
                    <a:pt x="99033" y="98673"/>
                  </a:lnTo>
                  <a:lnTo>
                    <a:pt x="139725" y="150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37"/>
            <p:cNvSpPr/>
            <p:nvPr>
              <p:custDataLst>
                <p:tags r:id="rId253"/>
              </p:custDataLst>
            </p:nvPr>
          </p:nvSpPr>
          <p:spPr>
            <a:xfrm>
              <a:off x="10523716" y="515233"/>
              <a:ext cx="10935" cy="5468"/>
            </a:xfrm>
            <a:custGeom>
              <a:avLst/>
              <a:gdLst/>
              <a:ahLst/>
              <a:cxnLst/>
              <a:rect l="0" t="0" r="0" b="0"/>
              <a:pathLst>
                <a:path w="10935" h="5468">
                  <a:moveTo>
                    <a:pt x="10934" y="5467"/>
                  </a:moveTo>
                  <a:lnTo>
                    <a:pt x="10934" y="5467"/>
                  </a:lnTo>
                  <a:lnTo>
                    <a:pt x="0" y="0"/>
                  </a:lnTo>
                  <a:lnTo>
                    <a:pt x="116" y="411"/>
                  </a:lnTo>
                  <a:lnTo>
                    <a:pt x="4584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38"/>
            <p:cNvSpPr/>
            <p:nvPr>
              <p:custDataLst>
                <p:tags r:id="rId254"/>
              </p:custDataLst>
            </p:nvPr>
          </p:nvSpPr>
          <p:spPr>
            <a:xfrm>
              <a:off x="11583701" y="196927"/>
              <a:ext cx="73358" cy="95181"/>
            </a:xfrm>
            <a:custGeom>
              <a:avLst/>
              <a:gdLst/>
              <a:ahLst/>
              <a:cxnLst/>
              <a:rect l="0" t="0" r="0" b="0"/>
              <a:pathLst>
                <a:path w="73358" h="95181">
                  <a:moveTo>
                    <a:pt x="49499" y="6273"/>
                  </a:moveTo>
                  <a:lnTo>
                    <a:pt x="49499" y="6273"/>
                  </a:lnTo>
                  <a:lnTo>
                    <a:pt x="49499" y="185"/>
                  </a:lnTo>
                  <a:lnTo>
                    <a:pt x="46129" y="0"/>
                  </a:lnTo>
                  <a:lnTo>
                    <a:pt x="13524" y="29816"/>
                  </a:lnTo>
                  <a:lnTo>
                    <a:pt x="5288" y="45429"/>
                  </a:lnTo>
                  <a:lnTo>
                    <a:pt x="0" y="75077"/>
                  </a:lnTo>
                  <a:lnTo>
                    <a:pt x="2455" y="91492"/>
                  </a:lnTo>
                  <a:lnTo>
                    <a:pt x="6144" y="94130"/>
                  </a:lnTo>
                  <a:lnTo>
                    <a:pt x="17765" y="95180"/>
                  </a:lnTo>
                  <a:lnTo>
                    <a:pt x="36804" y="88433"/>
                  </a:lnTo>
                  <a:lnTo>
                    <a:pt x="61494" y="64078"/>
                  </a:lnTo>
                  <a:lnTo>
                    <a:pt x="71529" y="51014"/>
                  </a:lnTo>
                  <a:lnTo>
                    <a:pt x="73357" y="45273"/>
                  </a:lnTo>
                  <a:lnTo>
                    <a:pt x="73166" y="40034"/>
                  </a:lnTo>
                  <a:lnTo>
                    <a:pt x="71628" y="35130"/>
                  </a:lnTo>
                  <a:lnTo>
                    <a:pt x="64273" y="25919"/>
                  </a:lnTo>
                  <a:lnTo>
                    <a:pt x="49499" y="126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39"/>
            <p:cNvSpPr/>
            <p:nvPr>
              <p:custDataLst>
                <p:tags r:id="rId255"/>
              </p:custDataLst>
            </p:nvPr>
          </p:nvSpPr>
          <p:spPr>
            <a:xfrm>
              <a:off x="11329688" y="234950"/>
              <a:ext cx="140583" cy="311701"/>
            </a:xfrm>
            <a:custGeom>
              <a:avLst/>
              <a:gdLst/>
              <a:ahLst/>
              <a:cxnLst/>
              <a:rect l="0" t="0" r="0" b="0"/>
              <a:pathLst>
                <a:path w="140583" h="311701">
                  <a:moveTo>
                    <a:pt x="81262" y="0"/>
                  </a:moveTo>
                  <a:lnTo>
                    <a:pt x="81262" y="0"/>
                  </a:lnTo>
                  <a:lnTo>
                    <a:pt x="81262" y="22322"/>
                  </a:lnTo>
                  <a:lnTo>
                    <a:pt x="62448" y="53665"/>
                  </a:lnTo>
                  <a:lnTo>
                    <a:pt x="37623" y="94407"/>
                  </a:lnTo>
                  <a:lnTo>
                    <a:pt x="26589" y="136033"/>
                  </a:lnTo>
                  <a:lnTo>
                    <a:pt x="19804" y="178052"/>
                  </a:lnTo>
                  <a:lnTo>
                    <a:pt x="14436" y="218834"/>
                  </a:lnTo>
                  <a:lnTo>
                    <a:pt x="9699" y="255774"/>
                  </a:lnTo>
                  <a:lnTo>
                    <a:pt x="1613" y="298722"/>
                  </a:lnTo>
                  <a:lnTo>
                    <a:pt x="0" y="308684"/>
                  </a:lnTo>
                  <a:lnTo>
                    <a:pt x="277" y="310917"/>
                  </a:lnTo>
                  <a:lnTo>
                    <a:pt x="1167" y="311700"/>
                  </a:lnTo>
                  <a:lnTo>
                    <a:pt x="2465" y="311517"/>
                  </a:lnTo>
                  <a:lnTo>
                    <a:pt x="44284" y="269753"/>
                  </a:lnTo>
                  <a:lnTo>
                    <a:pt x="82346" y="224970"/>
                  </a:lnTo>
                  <a:lnTo>
                    <a:pt x="109879" y="196015"/>
                  </a:lnTo>
                  <a:lnTo>
                    <a:pt x="113040" y="194177"/>
                  </a:lnTo>
                  <a:lnTo>
                    <a:pt x="115853" y="194362"/>
                  </a:lnTo>
                  <a:lnTo>
                    <a:pt x="118434" y="195897"/>
                  </a:lnTo>
                  <a:lnTo>
                    <a:pt x="134187" y="213083"/>
                  </a:lnTo>
                  <a:lnTo>
                    <a:pt x="139592" y="223820"/>
                  </a:lnTo>
                  <a:lnTo>
                    <a:pt x="140582" y="237529"/>
                  </a:lnTo>
                  <a:lnTo>
                    <a:pt x="137966" y="251619"/>
                  </a:lnTo>
                  <a:lnTo>
                    <a:pt x="132098" y="262584"/>
                  </a:lnTo>
                  <a:lnTo>
                    <a:pt x="105830" y="285487"/>
                  </a:lnTo>
                  <a:lnTo>
                    <a:pt x="92887" y="292689"/>
                  </a:lnTo>
                  <a:lnTo>
                    <a:pt x="77726" y="295889"/>
                  </a:lnTo>
                  <a:lnTo>
                    <a:pt x="56696" y="294320"/>
                  </a:lnTo>
                  <a:lnTo>
                    <a:pt x="24112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40"/>
            <p:cNvSpPr/>
            <p:nvPr>
              <p:custDataLst>
                <p:tags r:id="rId256"/>
              </p:custDataLst>
            </p:nvPr>
          </p:nvSpPr>
          <p:spPr>
            <a:xfrm>
              <a:off x="11176000" y="482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41"/>
            <p:cNvSpPr/>
            <p:nvPr>
              <p:custDataLst>
                <p:tags r:id="rId257"/>
              </p:custDataLst>
            </p:nvPr>
          </p:nvSpPr>
          <p:spPr>
            <a:xfrm>
              <a:off x="11026466" y="216602"/>
              <a:ext cx="92385" cy="107249"/>
            </a:xfrm>
            <a:custGeom>
              <a:avLst/>
              <a:gdLst/>
              <a:ahLst/>
              <a:cxnLst/>
              <a:rect l="0" t="0" r="0" b="0"/>
              <a:pathLst>
                <a:path w="92385" h="107249">
                  <a:moveTo>
                    <a:pt x="9834" y="18348"/>
                  </a:moveTo>
                  <a:lnTo>
                    <a:pt x="9834" y="18348"/>
                  </a:lnTo>
                  <a:lnTo>
                    <a:pt x="6463" y="18348"/>
                  </a:lnTo>
                  <a:lnTo>
                    <a:pt x="5470" y="19054"/>
                  </a:lnTo>
                  <a:lnTo>
                    <a:pt x="4808" y="20229"/>
                  </a:lnTo>
                  <a:lnTo>
                    <a:pt x="0" y="39318"/>
                  </a:lnTo>
                  <a:lnTo>
                    <a:pt x="2843" y="56311"/>
                  </a:lnTo>
                  <a:lnTo>
                    <a:pt x="6743" y="69891"/>
                  </a:lnTo>
                  <a:lnTo>
                    <a:pt x="5402" y="76064"/>
                  </a:lnTo>
                  <a:lnTo>
                    <a:pt x="4057" y="77992"/>
                  </a:lnTo>
                  <a:lnTo>
                    <a:pt x="2455" y="79277"/>
                  </a:lnTo>
                  <a:lnTo>
                    <a:pt x="680" y="80134"/>
                  </a:lnTo>
                  <a:lnTo>
                    <a:pt x="4927" y="77969"/>
                  </a:lnTo>
                  <a:lnTo>
                    <a:pt x="6563" y="75734"/>
                  </a:lnTo>
                  <a:lnTo>
                    <a:pt x="18432" y="31023"/>
                  </a:lnTo>
                  <a:lnTo>
                    <a:pt x="30190" y="7289"/>
                  </a:lnTo>
                  <a:lnTo>
                    <a:pt x="33282" y="4626"/>
                  </a:lnTo>
                  <a:lnTo>
                    <a:pt x="40482" y="1666"/>
                  </a:lnTo>
                  <a:lnTo>
                    <a:pt x="49097" y="0"/>
                  </a:lnTo>
                  <a:lnTo>
                    <a:pt x="55741" y="3373"/>
                  </a:lnTo>
                  <a:lnTo>
                    <a:pt x="59488" y="6248"/>
                  </a:lnTo>
                  <a:lnTo>
                    <a:pt x="71504" y="23778"/>
                  </a:lnTo>
                  <a:lnTo>
                    <a:pt x="82433" y="54986"/>
                  </a:lnTo>
                  <a:lnTo>
                    <a:pt x="92384" y="107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27"/>
          <p:cNvGrpSpPr/>
          <p:nvPr/>
        </p:nvGrpSpPr>
        <p:grpSpPr>
          <a:xfrm>
            <a:off x="4514928" y="800361"/>
            <a:ext cx="396067" cy="329940"/>
            <a:chOff x="4514928" y="800361"/>
            <a:chExt cx="396067" cy="329940"/>
          </a:xfrm>
        </p:grpSpPr>
        <p:sp>
          <p:nvSpPr>
            <p:cNvPr id="60" name="SMARTInkShape-2442"/>
            <p:cNvSpPr/>
            <p:nvPr>
              <p:custDataLst>
                <p:tags r:id="rId248"/>
              </p:custDataLst>
            </p:nvPr>
          </p:nvSpPr>
          <p:spPr>
            <a:xfrm>
              <a:off x="4870527" y="956347"/>
              <a:ext cx="40468" cy="32848"/>
            </a:xfrm>
            <a:custGeom>
              <a:avLst/>
              <a:gdLst/>
              <a:ahLst/>
              <a:cxnLst/>
              <a:rect l="0" t="0" r="0" b="0"/>
              <a:pathLst>
                <a:path w="40468" h="32848">
                  <a:moveTo>
                    <a:pt x="6273" y="15203"/>
                  </a:moveTo>
                  <a:lnTo>
                    <a:pt x="6273" y="15203"/>
                  </a:lnTo>
                  <a:lnTo>
                    <a:pt x="806" y="15203"/>
                  </a:lnTo>
                  <a:lnTo>
                    <a:pt x="0" y="29509"/>
                  </a:lnTo>
                  <a:lnTo>
                    <a:pt x="1385" y="31090"/>
                  </a:lnTo>
                  <a:lnTo>
                    <a:pt x="6687" y="32847"/>
                  </a:lnTo>
                  <a:lnTo>
                    <a:pt x="20977" y="30465"/>
                  </a:lnTo>
                  <a:lnTo>
                    <a:pt x="25248" y="27495"/>
                  </a:lnTo>
                  <a:lnTo>
                    <a:pt x="39572" y="8355"/>
                  </a:lnTo>
                  <a:lnTo>
                    <a:pt x="40467" y="5699"/>
                  </a:lnTo>
                  <a:lnTo>
                    <a:pt x="40357" y="3222"/>
                  </a:lnTo>
                  <a:lnTo>
                    <a:pt x="39579" y="866"/>
                  </a:lnTo>
                  <a:lnTo>
                    <a:pt x="36944" y="0"/>
                  </a:lnTo>
                  <a:lnTo>
                    <a:pt x="6273" y="25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43"/>
            <p:cNvSpPr/>
            <p:nvPr>
              <p:custDataLst>
                <p:tags r:id="rId249"/>
              </p:custDataLst>
            </p:nvPr>
          </p:nvSpPr>
          <p:spPr>
            <a:xfrm>
              <a:off x="4870450" y="10477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8335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44"/>
            <p:cNvSpPr/>
            <p:nvPr>
              <p:custDataLst>
                <p:tags r:id="rId250"/>
              </p:custDataLst>
            </p:nvPr>
          </p:nvSpPr>
          <p:spPr>
            <a:xfrm>
              <a:off x="4629494" y="896233"/>
              <a:ext cx="158407" cy="178126"/>
            </a:xfrm>
            <a:custGeom>
              <a:avLst/>
              <a:gdLst/>
              <a:ahLst/>
              <a:cxnLst/>
              <a:rect l="0" t="0" r="0" b="0"/>
              <a:pathLst>
                <a:path w="158407" h="178126">
                  <a:moveTo>
                    <a:pt x="158406" y="5467"/>
                  </a:moveTo>
                  <a:lnTo>
                    <a:pt x="158406" y="5467"/>
                  </a:lnTo>
                  <a:lnTo>
                    <a:pt x="142505" y="4761"/>
                  </a:lnTo>
                  <a:lnTo>
                    <a:pt x="122280" y="0"/>
                  </a:lnTo>
                  <a:lnTo>
                    <a:pt x="102938" y="6121"/>
                  </a:lnTo>
                  <a:lnTo>
                    <a:pt x="70413" y="27311"/>
                  </a:lnTo>
                  <a:lnTo>
                    <a:pt x="23755" y="74126"/>
                  </a:lnTo>
                  <a:lnTo>
                    <a:pt x="4523" y="101853"/>
                  </a:lnTo>
                  <a:lnTo>
                    <a:pt x="173" y="119331"/>
                  </a:lnTo>
                  <a:lnTo>
                    <a:pt x="0" y="127943"/>
                  </a:lnTo>
                  <a:lnTo>
                    <a:pt x="5453" y="143156"/>
                  </a:lnTo>
                  <a:lnTo>
                    <a:pt x="15638" y="156268"/>
                  </a:lnTo>
                  <a:lnTo>
                    <a:pt x="29572" y="166799"/>
                  </a:lnTo>
                  <a:lnTo>
                    <a:pt x="56654" y="177290"/>
                  </a:lnTo>
                  <a:lnTo>
                    <a:pt x="87022" y="178125"/>
                  </a:lnTo>
                  <a:lnTo>
                    <a:pt x="139356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45"/>
            <p:cNvSpPr/>
            <p:nvPr>
              <p:custDataLst>
                <p:tags r:id="rId251"/>
              </p:custDataLst>
            </p:nvPr>
          </p:nvSpPr>
          <p:spPr>
            <a:xfrm>
              <a:off x="4514928" y="800361"/>
              <a:ext cx="120573" cy="120390"/>
            </a:xfrm>
            <a:custGeom>
              <a:avLst/>
              <a:gdLst/>
              <a:ahLst/>
              <a:cxnLst/>
              <a:rect l="0" t="0" r="0" b="0"/>
              <a:pathLst>
                <a:path w="120573" h="120390">
                  <a:moveTo>
                    <a:pt x="6272" y="6089"/>
                  </a:moveTo>
                  <a:lnTo>
                    <a:pt x="6272" y="6089"/>
                  </a:lnTo>
                  <a:lnTo>
                    <a:pt x="184" y="0"/>
                  </a:lnTo>
                  <a:lnTo>
                    <a:pt x="0" y="3187"/>
                  </a:lnTo>
                  <a:lnTo>
                    <a:pt x="6394" y="47846"/>
                  </a:lnTo>
                  <a:lnTo>
                    <a:pt x="16346" y="92691"/>
                  </a:lnTo>
                  <a:lnTo>
                    <a:pt x="18626" y="105574"/>
                  </a:lnTo>
                  <a:lnTo>
                    <a:pt x="15499" y="100321"/>
                  </a:lnTo>
                  <a:lnTo>
                    <a:pt x="13474" y="86456"/>
                  </a:lnTo>
                  <a:lnTo>
                    <a:pt x="21535" y="41509"/>
                  </a:lnTo>
                  <a:lnTo>
                    <a:pt x="30942" y="23247"/>
                  </a:lnTo>
                  <a:lnTo>
                    <a:pt x="46037" y="8899"/>
                  </a:lnTo>
                  <a:lnTo>
                    <a:pt x="57812" y="3810"/>
                  </a:lnTo>
                  <a:lnTo>
                    <a:pt x="70101" y="2254"/>
                  </a:lnTo>
                  <a:lnTo>
                    <a:pt x="82618" y="3914"/>
                  </a:lnTo>
                  <a:lnTo>
                    <a:pt x="93355" y="8885"/>
                  </a:lnTo>
                  <a:lnTo>
                    <a:pt x="102831" y="16504"/>
                  </a:lnTo>
                  <a:lnTo>
                    <a:pt x="111746" y="26946"/>
                  </a:lnTo>
                  <a:lnTo>
                    <a:pt x="116649" y="40523"/>
                  </a:lnTo>
                  <a:lnTo>
                    <a:pt x="118123" y="55260"/>
                  </a:lnTo>
                  <a:lnTo>
                    <a:pt x="115363" y="94846"/>
                  </a:lnTo>
                  <a:lnTo>
                    <a:pt x="120572" y="120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428"/>
          <p:cNvGrpSpPr/>
          <p:nvPr/>
        </p:nvGrpSpPr>
        <p:grpSpPr>
          <a:xfrm>
            <a:off x="5226050" y="974830"/>
            <a:ext cx="133351" cy="57529"/>
            <a:chOff x="5226050" y="974830"/>
            <a:chExt cx="133351" cy="57529"/>
          </a:xfrm>
        </p:grpSpPr>
        <p:sp>
          <p:nvSpPr>
            <p:cNvPr id="65" name="SMARTInkShape-2446"/>
            <p:cNvSpPr/>
            <p:nvPr>
              <p:custDataLst>
                <p:tags r:id="rId246"/>
              </p:custDataLst>
            </p:nvPr>
          </p:nvSpPr>
          <p:spPr>
            <a:xfrm>
              <a:off x="5264150" y="1022350"/>
              <a:ext cx="95251" cy="10009"/>
            </a:xfrm>
            <a:custGeom>
              <a:avLst/>
              <a:gdLst/>
              <a:ahLst/>
              <a:cxnLst/>
              <a:rect l="0" t="0" r="0" b="0"/>
              <a:pathLst>
                <a:path w="952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008"/>
                  </a:lnTo>
                  <a:lnTo>
                    <a:pt x="47702" y="24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47"/>
            <p:cNvSpPr/>
            <p:nvPr>
              <p:custDataLst>
                <p:tags r:id="rId247"/>
              </p:custDataLst>
            </p:nvPr>
          </p:nvSpPr>
          <p:spPr>
            <a:xfrm>
              <a:off x="5226050" y="974830"/>
              <a:ext cx="101601" cy="9421"/>
            </a:xfrm>
            <a:custGeom>
              <a:avLst/>
              <a:gdLst/>
              <a:ahLst/>
              <a:cxnLst/>
              <a:rect l="0" t="0" r="0" b="0"/>
              <a:pathLst>
                <a:path w="101601" h="9421">
                  <a:moveTo>
                    <a:pt x="0" y="9420"/>
                  </a:moveTo>
                  <a:lnTo>
                    <a:pt x="0" y="9420"/>
                  </a:lnTo>
                  <a:lnTo>
                    <a:pt x="6481" y="8714"/>
                  </a:lnTo>
                  <a:lnTo>
                    <a:pt x="53878" y="0"/>
                  </a:lnTo>
                  <a:lnTo>
                    <a:pt x="101600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29"/>
          <p:cNvGrpSpPr/>
          <p:nvPr/>
        </p:nvGrpSpPr>
        <p:grpSpPr>
          <a:xfrm>
            <a:off x="5867400" y="654050"/>
            <a:ext cx="1183494" cy="633411"/>
            <a:chOff x="5867400" y="654050"/>
            <a:chExt cx="1183494" cy="633411"/>
          </a:xfrm>
        </p:grpSpPr>
        <p:sp>
          <p:nvSpPr>
            <p:cNvPr id="68" name="SMARTInkShape-2448"/>
            <p:cNvSpPr/>
            <p:nvPr>
              <p:custDataLst>
                <p:tags r:id="rId230"/>
              </p:custDataLst>
            </p:nvPr>
          </p:nvSpPr>
          <p:spPr>
            <a:xfrm>
              <a:off x="7004050" y="1244600"/>
              <a:ext cx="46844" cy="42861"/>
            </a:xfrm>
            <a:custGeom>
              <a:avLst/>
              <a:gdLst/>
              <a:ahLst/>
              <a:cxnLst/>
              <a:rect l="0" t="0" r="0" b="0"/>
              <a:pathLst>
                <a:path w="46844" h="42861">
                  <a:moveTo>
                    <a:pt x="38100" y="6350"/>
                  </a:moveTo>
                  <a:lnTo>
                    <a:pt x="38100" y="6350"/>
                  </a:lnTo>
                  <a:lnTo>
                    <a:pt x="34729" y="6350"/>
                  </a:lnTo>
                  <a:lnTo>
                    <a:pt x="33736" y="5644"/>
                  </a:lnTo>
                  <a:lnTo>
                    <a:pt x="33074" y="4469"/>
                  </a:lnTo>
                  <a:lnTo>
                    <a:pt x="32632" y="2979"/>
                  </a:lnTo>
                  <a:lnTo>
                    <a:pt x="31632" y="1986"/>
                  </a:lnTo>
                  <a:lnTo>
                    <a:pt x="28640" y="883"/>
                  </a:lnTo>
                  <a:lnTo>
                    <a:pt x="26854" y="1294"/>
                  </a:lnTo>
                  <a:lnTo>
                    <a:pt x="13475" y="8916"/>
                  </a:lnTo>
                  <a:lnTo>
                    <a:pt x="11100" y="11588"/>
                  </a:lnTo>
                  <a:lnTo>
                    <a:pt x="3604" y="30044"/>
                  </a:lnTo>
                  <a:lnTo>
                    <a:pt x="3814" y="33435"/>
                  </a:lnTo>
                  <a:lnTo>
                    <a:pt x="5365" y="36401"/>
                  </a:lnTo>
                  <a:lnTo>
                    <a:pt x="7810" y="39084"/>
                  </a:lnTo>
                  <a:lnTo>
                    <a:pt x="14290" y="42065"/>
                  </a:lnTo>
                  <a:lnTo>
                    <a:pt x="17993" y="42860"/>
                  </a:lnTo>
                  <a:lnTo>
                    <a:pt x="33318" y="40608"/>
                  </a:lnTo>
                  <a:lnTo>
                    <a:pt x="37029" y="38361"/>
                  </a:lnTo>
                  <a:lnTo>
                    <a:pt x="39502" y="35452"/>
                  </a:lnTo>
                  <a:lnTo>
                    <a:pt x="46843" y="24014"/>
                  </a:lnTo>
                  <a:lnTo>
                    <a:pt x="45340" y="20948"/>
                  </a:lnTo>
                  <a:lnTo>
                    <a:pt x="36144" y="137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49"/>
            <p:cNvSpPr/>
            <p:nvPr>
              <p:custDataLst>
                <p:tags r:id="rId231"/>
              </p:custDataLst>
            </p:nvPr>
          </p:nvSpPr>
          <p:spPr>
            <a:xfrm>
              <a:off x="6978650" y="93345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19050" y="0"/>
                  </a:moveTo>
                  <a:lnTo>
                    <a:pt x="19050" y="0"/>
                  </a:lnTo>
                  <a:lnTo>
                    <a:pt x="14686" y="43351"/>
                  </a:lnTo>
                  <a:lnTo>
                    <a:pt x="12583" y="87477"/>
                  </a:lnTo>
                  <a:lnTo>
                    <a:pt x="8510" y="134183"/>
                  </a:lnTo>
                  <a:lnTo>
                    <a:pt x="4895" y="17887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50"/>
            <p:cNvSpPr/>
            <p:nvPr>
              <p:custDataLst>
                <p:tags r:id="rId232"/>
              </p:custDataLst>
            </p:nvPr>
          </p:nvSpPr>
          <p:spPr>
            <a:xfrm>
              <a:off x="6788150" y="965200"/>
              <a:ext cx="48018" cy="172944"/>
            </a:xfrm>
            <a:custGeom>
              <a:avLst/>
              <a:gdLst/>
              <a:ahLst/>
              <a:cxnLst/>
              <a:rect l="0" t="0" r="0" b="0"/>
              <a:pathLst>
                <a:path w="48018" h="172944">
                  <a:moveTo>
                    <a:pt x="0" y="0"/>
                  </a:moveTo>
                  <a:lnTo>
                    <a:pt x="0" y="0"/>
                  </a:lnTo>
                  <a:lnTo>
                    <a:pt x="26515" y="33257"/>
                  </a:lnTo>
                  <a:lnTo>
                    <a:pt x="41409" y="65828"/>
                  </a:lnTo>
                  <a:lnTo>
                    <a:pt x="48017" y="102290"/>
                  </a:lnTo>
                  <a:lnTo>
                    <a:pt x="46604" y="136533"/>
                  </a:lnTo>
                  <a:lnTo>
                    <a:pt x="39763" y="152639"/>
                  </a:lnTo>
                  <a:lnTo>
                    <a:pt x="24867" y="171105"/>
                  </a:lnTo>
                  <a:lnTo>
                    <a:pt x="22222" y="172631"/>
                  </a:lnTo>
                  <a:lnTo>
                    <a:pt x="19753" y="172943"/>
                  </a:lnTo>
                  <a:lnTo>
                    <a:pt x="17402" y="172445"/>
                  </a:lnTo>
                  <a:lnTo>
                    <a:pt x="16540" y="171408"/>
                  </a:lnTo>
                  <a:lnTo>
                    <a:pt x="16671" y="170011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51"/>
            <p:cNvSpPr/>
            <p:nvPr>
              <p:custDataLst>
                <p:tags r:id="rId233"/>
              </p:custDataLst>
            </p:nvPr>
          </p:nvSpPr>
          <p:spPr>
            <a:xfrm>
              <a:off x="6706583" y="971550"/>
              <a:ext cx="39567" cy="24156"/>
            </a:xfrm>
            <a:custGeom>
              <a:avLst/>
              <a:gdLst/>
              <a:ahLst/>
              <a:cxnLst/>
              <a:rect l="0" t="0" r="0" b="0"/>
              <a:pathLst>
                <a:path w="39567" h="24156">
                  <a:moveTo>
                    <a:pt x="18067" y="0"/>
                  </a:moveTo>
                  <a:lnTo>
                    <a:pt x="18067" y="0"/>
                  </a:lnTo>
                  <a:lnTo>
                    <a:pt x="9228" y="0"/>
                  </a:lnTo>
                  <a:lnTo>
                    <a:pt x="7941" y="705"/>
                  </a:lnTo>
                  <a:lnTo>
                    <a:pt x="7083" y="1881"/>
                  </a:lnTo>
                  <a:lnTo>
                    <a:pt x="5424" y="5070"/>
                  </a:lnTo>
                  <a:lnTo>
                    <a:pt x="1228" y="10831"/>
                  </a:lnTo>
                  <a:lnTo>
                    <a:pt x="0" y="14927"/>
                  </a:lnTo>
                  <a:lnTo>
                    <a:pt x="1084" y="17007"/>
                  </a:lnTo>
                  <a:lnTo>
                    <a:pt x="6050" y="21199"/>
                  </a:lnTo>
                  <a:lnTo>
                    <a:pt x="20151" y="24155"/>
                  </a:lnTo>
                  <a:lnTo>
                    <a:pt x="27929" y="22965"/>
                  </a:lnTo>
                  <a:lnTo>
                    <a:pt x="36277" y="18329"/>
                  </a:lnTo>
                  <a:lnTo>
                    <a:pt x="38673" y="16452"/>
                  </a:lnTo>
                  <a:lnTo>
                    <a:pt x="39566" y="14496"/>
                  </a:lnTo>
                  <a:lnTo>
                    <a:pt x="39455" y="12486"/>
                  </a:lnTo>
                  <a:lnTo>
                    <a:pt x="38675" y="10441"/>
                  </a:lnTo>
                  <a:lnTo>
                    <a:pt x="34047" y="6287"/>
                  </a:lnTo>
                  <a:lnTo>
                    <a:pt x="27991" y="279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52"/>
            <p:cNvSpPr/>
            <p:nvPr>
              <p:custDataLst>
                <p:tags r:id="rId234"/>
              </p:custDataLst>
            </p:nvPr>
          </p:nvSpPr>
          <p:spPr>
            <a:xfrm>
              <a:off x="6708579" y="10604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1274" y="30507"/>
                  </a:lnTo>
                  <a:lnTo>
                    <a:pt x="9721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53"/>
            <p:cNvSpPr/>
            <p:nvPr>
              <p:custDataLst>
                <p:tags r:id="rId235"/>
              </p:custDataLst>
            </p:nvPr>
          </p:nvSpPr>
          <p:spPr>
            <a:xfrm>
              <a:off x="6572250" y="10985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54"/>
            <p:cNvSpPr/>
            <p:nvPr>
              <p:custDataLst>
                <p:tags r:id="rId236"/>
              </p:custDataLst>
            </p:nvPr>
          </p:nvSpPr>
          <p:spPr>
            <a:xfrm>
              <a:off x="6413732" y="1048941"/>
              <a:ext cx="75969" cy="81360"/>
            </a:xfrm>
            <a:custGeom>
              <a:avLst/>
              <a:gdLst/>
              <a:ahLst/>
              <a:cxnLst/>
              <a:rect l="0" t="0" r="0" b="0"/>
              <a:pathLst>
                <a:path w="75969" h="81360">
                  <a:moveTo>
                    <a:pt x="12468" y="5159"/>
                  </a:moveTo>
                  <a:lnTo>
                    <a:pt x="12468" y="5159"/>
                  </a:lnTo>
                  <a:lnTo>
                    <a:pt x="5726" y="5159"/>
                  </a:lnTo>
                  <a:lnTo>
                    <a:pt x="3740" y="5864"/>
                  </a:lnTo>
                  <a:lnTo>
                    <a:pt x="2417" y="7040"/>
                  </a:lnTo>
                  <a:lnTo>
                    <a:pt x="1533" y="8530"/>
                  </a:lnTo>
                  <a:lnTo>
                    <a:pt x="0" y="26813"/>
                  </a:lnTo>
                  <a:lnTo>
                    <a:pt x="1718" y="44031"/>
                  </a:lnTo>
                  <a:lnTo>
                    <a:pt x="5248" y="65440"/>
                  </a:lnTo>
                  <a:lnTo>
                    <a:pt x="3850" y="72638"/>
                  </a:lnTo>
                  <a:lnTo>
                    <a:pt x="574" y="79636"/>
                  </a:lnTo>
                  <a:lnTo>
                    <a:pt x="126" y="76830"/>
                  </a:lnTo>
                  <a:lnTo>
                    <a:pt x="1680" y="46772"/>
                  </a:lnTo>
                  <a:lnTo>
                    <a:pt x="8612" y="21924"/>
                  </a:lnTo>
                  <a:lnTo>
                    <a:pt x="18068" y="7853"/>
                  </a:lnTo>
                  <a:lnTo>
                    <a:pt x="25775" y="2829"/>
                  </a:lnTo>
                  <a:lnTo>
                    <a:pt x="38048" y="0"/>
                  </a:lnTo>
                  <a:lnTo>
                    <a:pt x="47120" y="44"/>
                  </a:lnTo>
                  <a:lnTo>
                    <a:pt x="58208" y="2415"/>
                  </a:lnTo>
                  <a:lnTo>
                    <a:pt x="62717" y="5446"/>
                  </a:lnTo>
                  <a:lnTo>
                    <a:pt x="69608" y="14459"/>
                  </a:lnTo>
                  <a:lnTo>
                    <a:pt x="74084" y="34804"/>
                  </a:lnTo>
                  <a:lnTo>
                    <a:pt x="75968" y="81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55"/>
            <p:cNvSpPr/>
            <p:nvPr>
              <p:custDataLst>
                <p:tags r:id="rId237"/>
              </p:custDataLst>
            </p:nvPr>
          </p:nvSpPr>
          <p:spPr>
            <a:xfrm>
              <a:off x="6314301" y="985394"/>
              <a:ext cx="67450" cy="157607"/>
            </a:xfrm>
            <a:custGeom>
              <a:avLst/>
              <a:gdLst/>
              <a:ahLst/>
              <a:cxnLst/>
              <a:rect l="0" t="0" r="0" b="0"/>
              <a:pathLst>
                <a:path w="67450" h="157607">
                  <a:moveTo>
                    <a:pt x="67449" y="11556"/>
                  </a:moveTo>
                  <a:lnTo>
                    <a:pt x="67449" y="11556"/>
                  </a:lnTo>
                  <a:lnTo>
                    <a:pt x="64078" y="11556"/>
                  </a:lnTo>
                  <a:lnTo>
                    <a:pt x="60542" y="9675"/>
                  </a:lnTo>
                  <a:lnTo>
                    <a:pt x="52522" y="2718"/>
                  </a:lnTo>
                  <a:lnTo>
                    <a:pt x="46468" y="572"/>
                  </a:lnTo>
                  <a:lnTo>
                    <a:pt x="42878" y="0"/>
                  </a:lnTo>
                  <a:lnTo>
                    <a:pt x="37008" y="1246"/>
                  </a:lnTo>
                  <a:lnTo>
                    <a:pt x="27856" y="7796"/>
                  </a:lnTo>
                  <a:lnTo>
                    <a:pt x="20219" y="16235"/>
                  </a:lnTo>
                  <a:lnTo>
                    <a:pt x="8691" y="37558"/>
                  </a:lnTo>
                  <a:lnTo>
                    <a:pt x="0" y="76011"/>
                  </a:lnTo>
                  <a:lnTo>
                    <a:pt x="77" y="95942"/>
                  </a:lnTo>
                  <a:lnTo>
                    <a:pt x="8054" y="122323"/>
                  </a:lnTo>
                  <a:lnTo>
                    <a:pt x="15416" y="136986"/>
                  </a:lnTo>
                  <a:lnTo>
                    <a:pt x="25273" y="146795"/>
                  </a:lnTo>
                  <a:lnTo>
                    <a:pt x="37415" y="152801"/>
                  </a:lnTo>
                  <a:lnTo>
                    <a:pt x="67449" y="157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56"/>
            <p:cNvSpPr/>
            <p:nvPr>
              <p:custDataLst>
                <p:tags r:id="rId238"/>
              </p:custDataLst>
            </p:nvPr>
          </p:nvSpPr>
          <p:spPr>
            <a:xfrm>
              <a:off x="6106456" y="1187450"/>
              <a:ext cx="39875" cy="48933"/>
            </a:xfrm>
            <a:custGeom>
              <a:avLst/>
              <a:gdLst/>
              <a:ahLst/>
              <a:cxnLst/>
              <a:rect l="0" t="0" r="0" b="0"/>
              <a:pathLst>
                <a:path w="39875" h="48933">
                  <a:moveTo>
                    <a:pt x="21294" y="0"/>
                  </a:moveTo>
                  <a:lnTo>
                    <a:pt x="21294" y="0"/>
                  </a:lnTo>
                  <a:lnTo>
                    <a:pt x="17923" y="0"/>
                  </a:lnTo>
                  <a:lnTo>
                    <a:pt x="9085" y="6742"/>
                  </a:lnTo>
                  <a:lnTo>
                    <a:pt x="900" y="17677"/>
                  </a:lnTo>
                  <a:lnTo>
                    <a:pt x="0" y="27612"/>
                  </a:lnTo>
                  <a:lnTo>
                    <a:pt x="1952" y="37672"/>
                  </a:lnTo>
                  <a:lnTo>
                    <a:pt x="5172" y="44495"/>
                  </a:lnTo>
                  <a:lnTo>
                    <a:pt x="7724" y="46596"/>
                  </a:lnTo>
                  <a:lnTo>
                    <a:pt x="14322" y="48932"/>
                  </a:lnTo>
                  <a:lnTo>
                    <a:pt x="21958" y="48088"/>
                  </a:lnTo>
                  <a:lnTo>
                    <a:pt x="29350" y="45361"/>
                  </a:lnTo>
                  <a:lnTo>
                    <a:pt x="34988" y="41798"/>
                  </a:lnTo>
                  <a:lnTo>
                    <a:pt x="37964" y="34099"/>
                  </a:lnTo>
                  <a:lnTo>
                    <a:pt x="39874" y="18652"/>
                  </a:lnTo>
                  <a:lnTo>
                    <a:pt x="36372" y="11582"/>
                  </a:lnTo>
                  <a:lnTo>
                    <a:pt x="30817" y="514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57"/>
            <p:cNvSpPr/>
            <p:nvPr>
              <p:custDataLst>
                <p:tags r:id="rId239"/>
              </p:custDataLst>
            </p:nvPr>
          </p:nvSpPr>
          <p:spPr>
            <a:xfrm>
              <a:off x="6115442" y="978783"/>
              <a:ext cx="12309" cy="145168"/>
            </a:xfrm>
            <a:custGeom>
              <a:avLst/>
              <a:gdLst/>
              <a:ahLst/>
              <a:cxnLst/>
              <a:rect l="0" t="0" r="0" b="0"/>
              <a:pathLst>
                <a:path w="12309" h="145168">
                  <a:moveTo>
                    <a:pt x="5958" y="5467"/>
                  </a:moveTo>
                  <a:lnTo>
                    <a:pt x="5958" y="5467"/>
                  </a:lnTo>
                  <a:lnTo>
                    <a:pt x="5958" y="0"/>
                  </a:lnTo>
                  <a:lnTo>
                    <a:pt x="2587" y="6121"/>
                  </a:lnTo>
                  <a:lnTo>
                    <a:pt x="0" y="35552"/>
                  </a:lnTo>
                  <a:lnTo>
                    <a:pt x="3057" y="74126"/>
                  </a:lnTo>
                  <a:lnTo>
                    <a:pt x="10601" y="119331"/>
                  </a:lnTo>
                  <a:lnTo>
                    <a:pt x="12308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58"/>
            <p:cNvSpPr/>
            <p:nvPr>
              <p:custDataLst>
                <p:tags r:id="rId240"/>
              </p:custDataLst>
            </p:nvPr>
          </p:nvSpPr>
          <p:spPr>
            <a:xfrm>
              <a:off x="5975350" y="998192"/>
              <a:ext cx="24175" cy="23176"/>
            </a:xfrm>
            <a:custGeom>
              <a:avLst/>
              <a:gdLst/>
              <a:ahLst/>
              <a:cxnLst/>
              <a:rect l="0" t="0" r="0" b="0"/>
              <a:pathLst>
                <a:path w="24175" h="23176">
                  <a:moveTo>
                    <a:pt x="12700" y="5108"/>
                  </a:moveTo>
                  <a:lnTo>
                    <a:pt x="12700" y="5108"/>
                  </a:lnTo>
                  <a:lnTo>
                    <a:pt x="3861" y="13946"/>
                  </a:lnTo>
                  <a:lnTo>
                    <a:pt x="3280" y="15234"/>
                  </a:lnTo>
                  <a:lnTo>
                    <a:pt x="3598" y="16092"/>
                  </a:lnTo>
                  <a:lnTo>
                    <a:pt x="4515" y="16664"/>
                  </a:lnTo>
                  <a:lnTo>
                    <a:pt x="5127" y="17751"/>
                  </a:lnTo>
                  <a:lnTo>
                    <a:pt x="5806" y="20840"/>
                  </a:lnTo>
                  <a:lnTo>
                    <a:pt x="6693" y="21946"/>
                  </a:lnTo>
                  <a:lnTo>
                    <a:pt x="9559" y="23175"/>
                  </a:lnTo>
                  <a:lnTo>
                    <a:pt x="11312" y="22797"/>
                  </a:lnTo>
                  <a:lnTo>
                    <a:pt x="17150" y="18894"/>
                  </a:lnTo>
                  <a:lnTo>
                    <a:pt x="21263" y="15233"/>
                  </a:lnTo>
                  <a:lnTo>
                    <a:pt x="23561" y="11254"/>
                  </a:lnTo>
                  <a:lnTo>
                    <a:pt x="24174" y="9206"/>
                  </a:lnTo>
                  <a:lnTo>
                    <a:pt x="23877" y="7134"/>
                  </a:lnTo>
                  <a:lnTo>
                    <a:pt x="21665" y="2951"/>
                  </a:lnTo>
                  <a:lnTo>
                    <a:pt x="20088" y="1553"/>
                  </a:lnTo>
                  <a:lnTo>
                    <a:pt x="16454" y="0"/>
                  </a:lnTo>
                  <a:lnTo>
                    <a:pt x="14497" y="292"/>
                  </a:lnTo>
                  <a:lnTo>
                    <a:pt x="6287" y="3948"/>
                  </a:lnTo>
                  <a:lnTo>
                    <a:pt x="0" y="5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59"/>
            <p:cNvSpPr/>
            <p:nvPr>
              <p:custDataLst>
                <p:tags r:id="rId241"/>
              </p:custDataLst>
            </p:nvPr>
          </p:nvSpPr>
          <p:spPr>
            <a:xfrm>
              <a:off x="6000750" y="1086733"/>
              <a:ext cx="6351" cy="62618"/>
            </a:xfrm>
            <a:custGeom>
              <a:avLst/>
              <a:gdLst/>
              <a:ahLst/>
              <a:cxnLst/>
              <a:rect l="0" t="0" r="0" b="0"/>
              <a:pathLst>
                <a:path w="6351" h="62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32973"/>
                  </a:lnTo>
                  <a:lnTo>
                    <a:pt x="3658" y="43092"/>
                  </a:lnTo>
                  <a:lnTo>
                    <a:pt x="2103" y="52755"/>
                  </a:lnTo>
                  <a:lnTo>
                    <a:pt x="6350" y="62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60"/>
            <p:cNvSpPr/>
            <p:nvPr>
              <p:custDataLst>
                <p:tags r:id="rId242"/>
              </p:custDataLst>
            </p:nvPr>
          </p:nvSpPr>
          <p:spPr>
            <a:xfrm>
              <a:off x="5867808" y="976079"/>
              <a:ext cx="1123543" cy="8172"/>
            </a:xfrm>
            <a:custGeom>
              <a:avLst/>
              <a:gdLst/>
              <a:ahLst/>
              <a:cxnLst/>
              <a:rect l="0" t="0" r="0" b="0"/>
              <a:pathLst>
                <a:path w="1123543" h="8172">
                  <a:moveTo>
                    <a:pt x="31342" y="8171"/>
                  </a:moveTo>
                  <a:lnTo>
                    <a:pt x="31342" y="8171"/>
                  </a:lnTo>
                  <a:lnTo>
                    <a:pt x="0" y="8171"/>
                  </a:lnTo>
                  <a:lnTo>
                    <a:pt x="40398" y="8171"/>
                  </a:lnTo>
                  <a:lnTo>
                    <a:pt x="85374" y="8171"/>
                  </a:lnTo>
                  <a:lnTo>
                    <a:pt x="130379" y="8171"/>
                  </a:lnTo>
                  <a:lnTo>
                    <a:pt x="163689" y="6760"/>
                  </a:lnTo>
                  <a:lnTo>
                    <a:pt x="203535" y="4408"/>
                  </a:lnTo>
                  <a:lnTo>
                    <a:pt x="247737" y="1429"/>
                  </a:lnTo>
                  <a:lnTo>
                    <a:pt x="293433" y="149"/>
                  </a:lnTo>
                  <a:lnTo>
                    <a:pt x="340125" y="0"/>
                  </a:lnTo>
                  <a:lnTo>
                    <a:pt x="387480" y="607"/>
                  </a:lnTo>
                  <a:lnTo>
                    <a:pt x="437396" y="1012"/>
                  </a:lnTo>
                  <a:lnTo>
                    <a:pt x="489017" y="1281"/>
                  </a:lnTo>
                  <a:lnTo>
                    <a:pt x="541776" y="1461"/>
                  </a:lnTo>
                  <a:lnTo>
                    <a:pt x="593881" y="1581"/>
                  </a:lnTo>
                  <a:lnTo>
                    <a:pt x="645551" y="1661"/>
                  </a:lnTo>
                  <a:lnTo>
                    <a:pt x="696931" y="1714"/>
                  </a:lnTo>
                  <a:lnTo>
                    <a:pt x="746001" y="2455"/>
                  </a:lnTo>
                  <a:lnTo>
                    <a:pt x="793532" y="3655"/>
                  </a:lnTo>
                  <a:lnTo>
                    <a:pt x="840035" y="5160"/>
                  </a:lnTo>
                  <a:lnTo>
                    <a:pt x="882326" y="6164"/>
                  </a:lnTo>
                  <a:lnTo>
                    <a:pt x="921809" y="6833"/>
                  </a:lnTo>
                  <a:lnTo>
                    <a:pt x="959420" y="7279"/>
                  </a:lnTo>
                  <a:lnTo>
                    <a:pt x="991550" y="7576"/>
                  </a:lnTo>
                  <a:lnTo>
                    <a:pt x="1020025" y="7775"/>
                  </a:lnTo>
                  <a:lnTo>
                    <a:pt x="1066245" y="7995"/>
                  </a:lnTo>
                  <a:lnTo>
                    <a:pt x="1111387" y="8136"/>
                  </a:lnTo>
                  <a:lnTo>
                    <a:pt x="1123542" y="8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61"/>
            <p:cNvSpPr/>
            <p:nvPr>
              <p:custDataLst>
                <p:tags r:id="rId243"/>
              </p:custDataLst>
            </p:nvPr>
          </p:nvSpPr>
          <p:spPr>
            <a:xfrm>
              <a:off x="6108884" y="876300"/>
              <a:ext cx="41759" cy="43741"/>
            </a:xfrm>
            <a:custGeom>
              <a:avLst/>
              <a:gdLst/>
              <a:ahLst/>
              <a:cxnLst/>
              <a:rect l="0" t="0" r="0" b="0"/>
              <a:pathLst>
                <a:path w="41759" h="43741">
                  <a:moveTo>
                    <a:pt x="25216" y="0"/>
                  </a:moveTo>
                  <a:lnTo>
                    <a:pt x="25216" y="0"/>
                  </a:lnTo>
                  <a:lnTo>
                    <a:pt x="21845" y="0"/>
                  </a:lnTo>
                  <a:lnTo>
                    <a:pt x="18309" y="1881"/>
                  </a:lnTo>
                  <a:lnTo>
                    <a:pt x="4551" y="10831"/>
                  </a:lnTo>
                  <a:lnTo>
                    <a:pt x="1920" y="14927"/>
                  </a:lnTo>
                  <a:lnTo>
                    <a:pt x="0" y="36365"/>
                  </a:lnTo>
                  <a:lnTo>
                    <a:pt x="1350" y="39060"/>
                  </a:lnTo>
                  <a:lnTo>
                    <a:pt x="3662" y="40857"/>
                  </a:lnTo>
                  <a:lnTo>
                    <a:pt x="10697" y="42853"/>
                  </a:lnTo>
                  <a:lnTo>
                    <a:pt x="20879" y="43740"/>
                  </a:lnTo>
                  <a:lnTo>
                    <a:pt x="25853" y="41860"/>
                  </a:lnTo>
                  <a:lnTo>
                    <a:pt x="35142" y="34127"/>
                  </a:lnTo>
                  <a:lnTo>
                    <a:pt x="40211" y="25516"/>
                  </a:lnTo>
                  <a:lnTo>
                    <a:pt x="41562" y="21244"/>
                  </a:lnTo>
                  <a:lnTo>
                    <a:pt x="41758" y="17690"/>
                  </a:lnTo>
                  <a:lnTo>
                    <a:pt x="40094" y="11861"/>
                  </a:lnTo>
                  <a:lnTo>
                    <a:pt x="38662" y="10024"/>
                  </a:lnTo>
                  <a:lnTo>
                    <a:pt x="31566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62"/>
            <p:cNvSpPr/>
            <p:nvPr>
              <p:custDataLst>
                <p:tags r:id="rId244"/>
              </p:custDataLst>
            </p:nvPr>
          </p:nvSpPr>
          <p:spPr>
            <a:xfrm>
              <a:off x="6117210" y="654050"/>
              <a:ext cx="10541" cy="158751"/>
            </a:xfrm>
            <a:custGeom>
              <a:avLst/>
              <a:gdLst/>
              <a:ahLst/>
              <a:cxnLst/>
              <a:rect l="0" t="0" r="0" b="0"/>
              <a:pathLst>
                <a:path w="10541" h="158751">
                  <a:moveTo>
                    <a:pt x="10540" y="0"/>
                  </a:moveTo>
                  <a:lnTo>
                    <a:pt x="10540" y="0"/>
                  </a:lnTo>
                  <a:lnTo>
                    <a:pt x="5514" y="46453"/>
                  </a:lnTo>
                  <a:lnTo>
                    <a:pt x="0" y="93266"/>
                  </a:lnTo>
                  <a:lnTo>
                    <a:pt x="1496" y="140859"/>
                  </a:lnTo>
                  <a:lnTo>
                    <a:pt x="419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63"/>
            <p:cNvSpPr/>
            <p:nvPr>
              <p:custDataLst>
                <p:tags r:id="rId245"/>
              </p:custDataLst>
            </p:nvPr>
          </p:nvSpPr>
          <p:spPr>
            <a:xfrm>
              <a:off x="5867400" y="775504"/>
              <a:ext cx="114301" cy="105317"/>
            </a:xfrm>
            <a:custGeom>
              <a:avLst/>
              <a:gdLst/>
              <a:ahLst/>
              <a:cxnLst/>
              <a:rect l="0" t="0" r="0" b="0"/>
              <a:pathLst>
                <a:path w="114301" h="105317">
                  <a:moveTo>
                    <a:pt x="0" y="18246"/>
                  </a:moveTo>
                  <a:lnTo>
                    <a:pt x="0" y="18246"/>
                  </a:lnTo>
                  <a:lnTo>
                    <a:pt x="0" y="11974"/>
                  </a:lnTo>
                  <a:lnTo>
                    <a:pt x="705" y="18392"/>
                  </a:lnTo>
                  <a:lnTo>
                    <a:pt x="5467" y="47872"/>
                  </a:lnTo>
                  <a:lnTo>
                    <a:pt x="6298" y="94308"/>
                  </a:lnTo>
                  <a:lnTo>
                    <a:pt x="6343" y="105316"/>
                  </a:lnTo>
                  <a:lnTo>
                    <a:pt x="2977" y="99862"/>
                  </a:lnTo>
                  <a:lnTo>
                    <a:pt x="3204" y="91209"/>
                  </a:lnTo>
                  <a:lnTo>
                    <a:pt x="9837" y="49154"/>
                  </a:lnTo>
                  <a:lnTo>
                    <a:pt x="20083" y="28109"/>
                  </a:lnTo>
                  <a:lnTo>
                    <a:pt x="36187" y="8357"/>
                  </a:lnTo>
                  <a:lnTo>
                    <a:pt x="46422" y="3267"/>
                  </a:lnTo>
                  <a:lnTo>
                    <a:pt x="73611" y="0"/>
                  </a:lnTo>
                  <a:lnTo>
                    <a:pt x="83986" y="1435"/>
                  </a:lnTo>
                  <a:lnTo>
                    <a:pt x="87741" y="2805"/>
                  </a:lnTo>
                  <a:lnTo>
                    <a:pt x="93794" y="9972"/>
                  </a:lnTo>
                  <a:lnTo>
                    <a:pt x="103429" y="31820"/>
                  </a:lnTo>
                  <a:lnTo>
                    <a:pt x="109655" y="72991"/>
                  </a:lnTo>
                  <a:lnTo>
                    <a:pt x="114300" y="81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30"/>
          <p:cNvGrpSpPr/>
          <p:nvPr/>
        </p:nvGrpSpPr>
        <p:grpSpPr>
          <a:xfrm>
            <a:off x="650579" y="1815959"/>
            <a:ext cx="1220227" cy="628792"/>
            <a:chOff x="650579" y="1815959"/>
            <a:chExt cx="1220227" cy="628792"/>
          </a:xfrm>
        </p:grpSpPr>
        <p:sp>
          <p:nvSpPr>
            <p:cNvPr id="85" name="SMARTInkShape-2464"/>
            <p:cNvSpPr/>
            <p:nvPr>
              <p:custDataLst>
                <p:tags r:id="rId224"/>
              </p:custDataLst>
            </p:nvPr>
          </p:nvSpPr>
          <p:spPr>
            <a:xfrm>
              <a:off x="1625600" y="1815959"/>
              <a:ext cx="245206" cy="628792"/>
            </a:xfrm>
            <a:custGeom>
              <a:avLst/>
              <a:gdLst/>
              <a:ahLst/>
              <a:cxnLst/>
              <a:rect l="0" t="0" r="0" b="0"/>
              <a:pathLst>
                <a:path w="245206" h="628792">
                  <a:moveTo>
                    <a:pt x="0" y="57291"/>
                  </a:moveTo>
                  <a:lnTo>
                    <a:pt x="0" y="57291"/>
                  </a:lnTo>
                  <a:lnTo>
                    <a:pt x="0" y="50549"/>
                  </a:lnTo>
                  <a:lnTo>
                    <a:pt x="3763" y="43476"/>
                  </a:lnTo>
                  <a:lnTo>
                    <a:pt x="6742" y="39614"/>
                  </a:lnTo>
                  <a:lnTo>
                    <a:pt x="53360" y="19093"/>
                  </a:lnTo>
                  <a:lnTo>
                    <a:pt x="89658" y="6462"/>
                  </a:lnTo>
                  <a:lnTo>
                    <a:pt x="111815" y="128"/>
                  </a:lnTo>
                  <a:lnTo>
                    <a:pt x="135749" y="0"/>
                  </a:lnTo>
                  <a:lnTo>
                    <a:pt x="137066" y="2164"/>
                  </a:lnTo>
                  <a:lnTo>
                    <a:pt x="139353" y="26643"/>
                  </a:lnTo>
                  <a:lnTo>
                    <a:pt x="141536" y="69988"/>
                  </a:lnTo>
                  <a:lnTo>
                    <a:pt x="144712" y="109972"/>
                  </a:lnTo>
                  <a:lnTo>
                    <a:pt x="146867" y="140677"/>
                  </a:lnTo>
                  <a:lnTo>
                    <a:pt x="152528" y="177842"/>
                  </a:lnTo>
                  <a:lnTo>
                    <a:pt x="159747" y="217878"/>
                  </a:lnTo>
                  <a:lnTo>
                    <a:pt x="167660" y="260602"/>
                  </a:lnTo>
                  <a:lnTo>
                    <a:pt x="175880" y="307813"/>
                  </a:lnTo>
                  <a:lnTo>
                    <a:pt x="186119" y="351373"/>
                  </a:lnTo>
                  <a:lnTo>
                    <a:pt x="197725" y="393311"/>
                  </a:lnTo>
                  <a:lnTo>
                    <a:pt x="209939" y="437820"/>
                  </a:lnTo>
                  <a:lnTo>
                    <a:pt x="220541" y="475946"/>
                  </a:lnTo>
                  <a:lnTo>
                    <a:pt x="234444" y="519533"/>
                  </a:lnTo>
                  <a:lnTo>
                    <a:pt x="243737" y="550322"/>
                  </a:lnTo>
                  <a:lnTo>
                    <a:pt x="245205" y="566399"/>
                  </a:lnTo>
                  <a:lnTo>
                    <a:pt x="243506" y="575897"/>
                  </a:lnTo>
                  <a:lnTo>
                    <a:pt x="238583" y="585210"/>
                  </a:lnTo>
                  <a:lnTo>
                    <a:pt x="225913" y="599180"/>
                  </a:lnTo>
                  <a:lnTo>
                    <a:pt x="202012" y="609982"/>
                  </a:lnTo>
                  <a:lnTo>
                    <a:pt x="162474" y="617652"/>
                  </a:lnTo>
                  <a:lnTo>
                    <a:pt x="121753" y="624393"/>
                  </a:lnTo>
                  <a:lnTo>
                    <a:pt x="76200" y="62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65"/>
            <p:cNvSpPr/>
            <p:nvPr>
              <p:custDataLst>
                <p:tags r:id="rId225"/>
              </p:custDataLst>
            </p:nvPr>
          </p:nvSpPr>
          <p:spPr>
            <a:xfrm>
              <a:off x="1320800" y="1984179"/>
              <a:ext cx="184151" cy="320872"/>
            </a:xfrm>
            <a:custGeom>
              <a:avLst/>
              <a:gdLst/>
              <a:ahLst/>
              <a:cxnLst/>
              <a:rect l="0" t="0" r="0" b="0"/>
              <a:pathLst>
                <a:path w="184151" h="320872">
                  <a:moveTo>
                    <a:pt x="184150" y="3371"/>
                  </a:moveTo>
                  <a:lnTo>
                    <a:pt x="184150" y="3371"/>
                  </a:lnTo>
                  <a:lnTo>
                    <a:pt x="177408" y="0"/>
                  </a:lnTo>
                  <a:lnTo>
                    <a:pt x="170335" y="226"/>
                  </a:lnTo>
                  <a:lnTo>
                    <a:pt x="166473" y="1275"/>
                  </a:lnTo>
                  <a:lnTo>
                    <a:pt x="150925" y="16234"/>
                  </a:lnTo>
                  <a:lnTo>
                    <a:pt x="126171" y="58766"/>
                  </a:lnTo>
                  <a:lnTo>
                    <a:pt x="106641" y="99958"/>
                  </a:lnTo>
                  <a:lnTo>
                    <a:pt x="85496" y="145782"/>
                  </a:lnTo>
                  <a:lnTo>
                    <a:pt x="61987" y="192018"/>
                  </a:lnTo>
                  <a:lnTo>
                    <a:pt x="41191" y="232794"/>
                  </a:lnTo>
                  <a:lnTo>
                    <a:pt x="23951" y="267614"/>
                  </a:lnTo>
                  <a:lnTo>
                    <a:pt x="3433" y="313161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66"/>
            <p:cNvSpPr/>
            <p:nvPr>
              <p:custDataLst>
                <p:tags r:id="rId226"/>
              </p:custDataLst>
            </p:nvPr>
          </p:nvSpPr>
          <p:spPr>
            <a:xfrm>
              <a:off x="1257300" y="2006600"/>
              <a:ext cx="254001" cy="273051"/>
            </a:xfrm>
            <a:custGeom>
              <a:avLst/>
              <a:gdLst/>
              <a:ahLst/>
              <a:cxnLst/>
              <a:rect l="0" t="0" r="0" b="0"/>
              <a:pathLst>
                <a:path w="254001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258" y="38300"/>
                  </a:lnTo>
                  <a:lnTo>
                    <a:pt x="86256" y="81904"/>
                  </a:lnTo>
                  <a:lnTo>
                    <a:pt x="118769" y="116835"/>
                  </a:lnTo>
                  <a:lnTo>
                    <a:pt x="154387" y="153527"/>
                  </a:lnTo>
                  <a:lnTo>
                    <a:pt x="183857" y="187238"/>
                  </a:lnTo>
                  <a:lnTo>
                    <a:pt x="216519" y="228339"/>
                  </a:lnTo>
                  <a:lnTo>
                    <a:pt x="2540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67"/>
            <p:cNvSpPr/>
            <p:nvPr>
              <p:custDataLst>
                <p:tags r:id="rId227"/>
              </p:custDataLst>
            </p:nvPr>
          </p:nvSpPr>
          <p:spPr>
            <a:xfrm>
              <a:off x="944230" y="1855735"/>
              <a:ext cx="230521" cy="482618"/>
            </a:xfrm>
            <a:custGeom>
              <a:avLst/>
              <a:gdLst/>
              <a:ahLst/>
              <a:cxnLst/>
              <a:rect l="0" t="0" r="0" b="0"/>
              <a:pathLst>
                <a:path w="230521" h="482618">
                  <a:moveTo>
                    <a:pt x="230520" y="23865"/>
                  </a:moveTo>
                  <a:lnTo>
                    <a:pt x="230520" y="23865"/>
                  </a:lnTo>
                  <a:lnTo>
                    <a:pt x="227149" y="20494"/>
                  </a:lnTo>
                  <a:lnTo>
                    <a:pt x="208139" y="13034"/>
                  </a:lnTo>
                  <a:lnTo>
                    <a:pt x="161790" y="2666"/>
                  </a:lnTo>
                  <a:lnTo>
                    <a:pt x="122373" y="0"/>
                  </a:lnTo>
                  <a:lnTo>
                    <a:pt x="109312" y="2205"/>
                  </a:lnTo>
                  <a:lnTo>
                    <a:pt x="90655" y="14155"/>
                  </a:lnTo>
                  <a:lnTo>
                    <a:pt x="75092" y="37843"/>
                  </a:lnTo>
                  <a:lnTo>
                    <a:pt x="64915" y="77317"/>
                  </a:lnTo>
                  <a:lnTo>
                    <a:pt x="61668" y="112297"/>
                  </a:lnTo>
                  <a:lnTo>
                    <a:pt x="58813" y="152068"/>
                  </a:lnTo>
                  <a:lnTo>
                    <a:pt x="52841" y="195615"/>
                  </a:lnTo>
                  <a:lnTo>
                    <a:pt x="45483" y="237076"/>
                  </a:lnTo>
                  <a:lnTo>
                    <a:pt x="36804" y="277375"/>
                  </a:lnTo>
                  <a:lnTo>
                    <a:pt x="25890" y="318805"/>
                  </a:lnTo>
                  <a:lnTo>
                    <a:pt x="15866" y="356973"/>
                  </a:lnTo>
                  <a:lnTo>
                    <a:pt x="4171" y="404551"/>
                  </a:lnTo>
                  <a:lnTo>
                    <a:pt x="0" y="437227"/>
                  </a:lnTo>
                  <a:lnTo>
                    <a:pt x="640" y="445490"/>
                  </a:lnTo>
                  <a:lnTo>
                    <a:pt x="6995" y="458434"/>
                  </a:lnTo>
                  <a:lnTo>
                    <a:pt x="11654" y="463861"/>
                  </a:lnTo>
                  <a:lnTo>
                    <a:pt x="26237" y="471772"/>
                  </a:lnTo>
                  <a:lnTo>
                    <a:pt x="64344" y="482600"/>
                  </a:lnTo>
                  <a:lnTo>
                    <a:pt x="102104" y="482617"/>
                  </a:lnTo>
                  <a:lnTo>
                    <a:pt x="145443" y="477007"/>
                  </a:lnTo>
                  <a:lnTo>
                    <a:pt x="160670" y="47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68"/>
            <p:cNvSpPr/>
            <p:nvPr>
              <p:custDataLst>
                <p:tags r:id="rId228"/>
              </p:custDataLst>
            </p:nvPr>
          </p:nvSpPr>
          <p:spPr>
            <a:xfrm>
              <a:off x="666750" y="21526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1"/>
                  </a:lnTo>
                  <a:lnTo>
                    <a:pt x="2117" y="20919"/>
                  </a:lnTo>
                  <a:lnTo>
                    <a:pt x="22604" y="12651"/>
                  </a:lnTo>
                  <a:lnTo>
                    <a:pt x="67626" y="64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69"/>
            <p:cNvSpPr/>
            <p:nvPr>
              <p:custDataLst>
                <p:tags r:id="rId229"/>
              </p:custDataLst>
            </p:nvPr>
          </p:nvSpPr>
          <p:spPr>
            <a:xfrm>
              <a:off x="650579" y="1888650"/>
              <a:ext cx="200322" cy="465166"/>
            </a:xfrm>
            <a:custGeom>
              <a:avLst/>
              <a:gdLst/>
              <a:ahLst/>
              <a:cxnLst/>
              <a:rect l="0" t="0" r="0" b="0"/>
              <a:pathLst>
                <a:path w="200322" h="465166">
                  <a:moveTo>
                    <a:pt x="181271" y="16350"/>
                  </a:moveTo>
                  <a:lnTo>
                    <a:pt x="181271" y="16350"/>
                  </a:lnTo>
                  <a:lnTo>
                    <a:pt x="177900" y="12979"/>
                  </a:lnTo>
                  <a:lnTo>
                    <a:pt x="136121" y="1446"/>
                  </a:lnTo>
                  <a:lnTo>
                    <a:pt x="90978" y="0"/>
                  </a:lnTo>
                  <a:lnTo>
                    <a:pt x="44667" y="9671"/>
                  </a:lnTo>
                  <a:lnTo>
                    <a:pt x="18970" y="24484"/>
                  </a:lnTo>
                  <a:lnTo>
                    <a:pt x="8478" y="41837"/>
                  </a:lnTo>
                  <a:lnTo>
                    <a:pt x="486" y="77289"/>
                  </a:lnTo>
                  <a:lnTo>
                    <a:pt x="0" y="122836"/>
                  </a:lnTo>
                  <a:lnTo>
                    <a:pt x="2634" y="158927"/>
                  </a:lnTo>
                  <a:lnTo>
                    <a:pt x="6156" y="198486"/>
                  </a:lnTo>
                  <a:lnTo>
                    <a:pt x="8192" y="239586"/>
                  </a:lnTo>
                  <a:lnTo>
                    <a:pt x="9097" y="280666"/>
                  </a:lnTo>
                  <a:lnTo>
                    <a:pt x="9499" y="320090"/>
                  </a:lnTo>
                  <a:lnTo>
                    <a:pt x="9678" y="355016"/>
                  </a:lnTo>
                  <a:lnTo>
                    <a:pt x="13542" y="402446"/>
                  </a:lnTo>
                  <a:lnTo>
                    <a:pt x="21352" y="429248"/>
                  </a:lnTo>
                  <a:lnTo>
                    <a:pt x="34231" y="445864"/>
                  </a:lnTo>
                  <a:lnTo>
                    <a:pt x="64091" y="463152"/>
                  </a:lnTo>
                  <a:lnTo>
                    <a:pt x="93208" y="465165"/>
                  </a:lnTo>
                  <a:lnTo>
                    <a:pt x="139656" y="460247"/>
                  </a:lnTo>
                  <a:lnTo>
                    <a:pt x="174585" y="452440"/>
                  </a:lnTo>
                  <a:lnTo>
                    <a:pt x="200321" y="44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31"/>
          <p:cNvGrpSpPr/>
          <p:nvPr/>
        </p:nvGrpSpPr>
        <p:grpSpPr>
          <a:xfrm>
            <a:off x="2336800" y="2096159"/>
            <a:ext cx="215901" cy="126342"/>
            <a:chOff x="2336800" y="2096159"/>
            <a:chExt cx="215901" cy="126342"/>
          </a:xfrm>
        </p:grpSpPr>
        <p:sp>
          <p:nvSpPr>
            <p:cNvPr id="92" name="SMARTInkShape-2470"/>
            <p:cNvSpPr/>
            <p:nvPr>
              <p:custDataLst>
                <p:tags r:id="rId222"/>
              </p:custDataLst>
            </p:nvPr>
          </p:nvSpPr>
          <p:spPr>
            <a:xfrm>
              <a:off x="2336800" y="21844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38987" y="33030"/>
                  </a:lnTo>
                  <a:lnTo>
                    <a:pt x="82421" y="26563"/>
                  </a:lnTo>
                  <a:lnTo>
                    <a:pt x="117065" y="19802"/>
                  </a:lnTo>
                  <a:lnTo>
                    <a:pt x="155510" y="1209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71"/>
            <p:cNvSpPr/>
            <p:nvPr>
              <p:custDataLst>
                <p:tags r:id="rId223"/>
              </p:custDataLst>
            </p:nvPr>
          </p:nvSpPr>
          <p:spPr>
            <a:xfrm>
              <a:off x="2336800" y="2096159"/>
              <a:ext cx="215901" cy="24742"/>
            </a:xfrm>
            <a:custGeom>
              <a:avLst/>
              <a:gdLst/>
              <a:ahLst/>
              <a:cxnLst/>
              <a:rect l="0" t="0" r="0" b="0"/>
              <a:pathLst>
                <a:path w="215901" h="24742">
                  <a:moveTo>
                    <a:pt x="0" y="24741"/>
                  </a:moveTo>
                  <a:lnTo>
                    <a:pt x="0" y="24741"/>
                  </a:lnTo>
                  <a:lnTo>
                    <a:pt x="15580" y="12531"/>
                  </a:lnTo>
                  <a:lnTo>
                    <a:pt x="39345" y="4347"/>
                  </a:lnTo>
                  <a:lnTo>
                    <a:pt x="82213" y="824"/>
                  </a:lnTo>
                  <a:lnTo>
                    <a:pt x="116973" y="0"/>
                  </a:lnTo>
                  <a:lnTo>
                    <a:pt x="152177" y="340"/>
                  </a:lnTo>
                  <a:lnTo>
                    <a:pt x="194824" y="3792"/>
                  </a:lnTo>
                  <a:lnTo>
                    <a:pt x="215900" y="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472"/>
          <p:cNvSpPr/>
          <p:nvPr>
            <p:custDataLst>
              <p:tags r:id="rId2"/>
            </p:custDataLst>
          </p:nvPr>
        </p:nvSpPr>
        <p:spPr>
          <a:xfrm>
            <a:off x="3005394" y="1829401"/>
            <a:ext cx="468057" cy="490396"/>
          </a:xfrm>
          <a:custGeom>
            <a:avLst/>
            <a:gdLst/>
            <a:ahLst/>
            <a:cxnLst/>
            <a:rect l="0" t="0" r="0" b="0"/>
            <a:pathLst>
              <a:path w="468057" h="490396">
                <a:moveTo>
                  <a:pt x="385506" y="18449"/>
                </a:moveTo>
                <a:lnTo>
                  <a:pt x="385506" y="18449"/>
                </a:lnTo>
                <a:lnTo>
                  <a:pt x="385506" y="15078"/>
                </a:lnTo>
                <a:lnTo>
                  <a:pt x="390973" y="1426"/>
                </a:lnTo>
                <a:lnTo>
                  <a:pt x="390562" y="750"/>
                </a:lnTo>
                <a:lnTo>
                  <a:pt x="388223" y="0"/>
                </a:lnTo>
                <a:lnTo>
                  <a:pt x="345682" y="17056"/>
                </a:lnTo>
                <a:lnTo>
                  <a:pt x="314184" y="31941"/>
                </a:lnTo>
                <a:lnTo>
                  <a:pt x="274315" y="50316"/>
                </a:lnTo>
                <a:lnTo>
                  <a:pt x="232606" y="70242"/>
                </a:lnTo>
                <a:lnTo>
                  <a:pt x="191962" y="91562"/>
                </a:lnTo>
                <a:lnTo>
                  <a:pt x="155082" y="115149"/>
                </a:lnTo>
                <a:lnTo>
                  <a:pt x="112700" y="145487"/>
                </a:lnTo>
                <a:lnTo>
                  <a:pt x="98453" y="159812"/>
                </a:lnTo>
                <a:lnTo>
                  <a:pt x="94654" y="165607"/>
                </a:lnTo>
                <a:lnTo>
                  <a:pt x="97060" y="170883"/>
                </a:lnTo>
                <a:lnTo>
                  <a:pt x="112905" y="180506"/>
                </a:lnTo>
                <a:lnTo>
                  <a:pt x="156333" y="193858"/>
                </a:lnTo>
                <a:lnTo>
                  <a:pt x="194986" y="200595"/>
                </a:lnTo>
                <a:lnTo>
                  <a:pt x="235214" y="207353"/>
                </a:lnTo>
                <a:lnTo>
                  <a:pt x="282100" y="222352"/>
                </a:lnTo>
                <a:lnTo>
                  <a:pt x="299802" y="231604"/>
                </a:lnTo>
                <a:lnTo>
                  <a:pt x="301559" y="237458"/>
                </a:lnTo>
                <a:lnTo>
                  <a:pt x="299202" y="244183"/>
                </a:lnTo>
                <a:lnTo>
                  <a:pt x="294103" y="251488"/>
                </a:lnTo>
                <a:lnTo>
                  <a:pt x="256588" y="278625"/>
                </a:lnTo>
                <a:lnTo>
                  <a:pt x="223081" y="298712"/>
                </a:lnTo>
                <a:lnTo>
                  <a:pt x="184906" y="320810"/>
                </a:lnTo>
                <a:lnTo>
                  <a:pt x="139717" y="347095"/>
                </a:lnTo>
                <a:lnTo>
                  <a:pt x="95174" y="375239"/>
                </a:lnTo>
                <a:lnTo>
                  <a:pt x="54680" y="402800"/>
                </a:lnTo>
                <a:lnTo>
                  <a:pt x="12317" y="437444"/>
                </a:lnTo>
                <a:lnTo>
                  <a:pt x="921" y="456788"/>
                </a:lnTo>
                <a:lnTo>
                  <a:pt x="0" y="465191"/>
                </a:lnTo>
                <a:lnTo>
                  <a:pt x="4620" y="480173"/>
                </a:lnTo>
                <a:lnTo>
                  <a:pt x="13049" y="485015"/>
                </a:lnTo>
                <a:lnTo>
                  <a:pt x="39347" y="490395"/>
                </a:lnTo>
                <a:lnTo>
                  <a:pt x="81609" y="489023"/>
                </a:lnTo>
                <a:lnTo>
                  <a:pt x="106708" y="486682"/>
                </a:lnTo>
                <a:lnTo>
                  <a:pt x="134024" y="485121"/>
                </a:lnTo>
                <a:lnTo>
                  <a:pt x="162818" y="484080"/>
                </a:lnTo>
                <a:lnTo>
                  <a:pt x="192597" y="483386"/>
                </a:lnTo>
                <a:lnTo>
                  <a:pt x="223033" y="482218"/>
                </a:lnTo>
                <a:lnTo>
                  <a:pt x="253907" y="480734"/>
                </a:lnTo>
                <a:lnTo>
                  <a:pt x="285074" y="479039"/>
                </a:lnTo>
                <a:lnTo>
                  <a:pt x="314318" y="477909"/>
                </a:lnTo>
                <a:lnTo>
                  <a:pt x="342281" y="477155"/>
                </a:lnTo>
                <a:lnTo>
                  <a:pt x="369389" y="476653"/>
                </a:lnTo>
                <a:lnTo>
                  <a:pt x="412680" y="477977"/>
                </a:lnTo>
                <a:lnTo>
                  <a:pt x="468056" y="4819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433"/>
          <p:cNvGrpSpPr/>
          <p:nvPr/>
        </p:nvGrpSpPr>
        <p:grpSpPr>
          <a:xfrm>
            <a:off x="3811311" y="1960947"/>
            <a:ext cx="424140" cy="292205"/>
            <a:chOff x="3811311" y="1960947"/>
            <a:chExt cx="424140" cy="292205"/>
          </a:xfrm>
        </p:grpSpPr>
        <p:sp>
          <p:nvSpPr>
            <p:cNvPr id="96" name="SMARTInkShape-2473"/>
            <p:cNvSpPr/>
            <p:nvPr>
              <p:custDataLst>
                <p:tags r:id="rId220"/>
              </p:custDataLst>
            </p:nvPr>
          </p:nvSpPr>
          <p:spPr>
            <a:xfrm>
              <a:off x="4210050" y="2159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8440" y="1005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74"/>
            <p:cNvSpPr/>
            <p:nvPr>
              <p:custDataLst>
                <p:tags r:id="rId221"/>
              </p:custDataLst>
            </p:nvPr>
          </p:nvSpPr>
          <p:spPr>
            <a:xfrm>
              <a:off x="3811311" y="1960947"/>
              <a:ext cx="335240" cy="292205"/>
            </a:xfrm>
            <a:custGeom>
              <a:avLst/>
              <a:gdLst/>
              <a:ahLst/>
              <a:cxnLst/>
              <a:rect l="0" t="0" r="0" b="0"/>
              <a:pathLst>
                <a:path w="335240" h="292205">
                  <a:moveTo>
                    <a:pt x="36789" y="45653"/>
                  </a:moveTo>
                  <a:lnTo>
                    <a:pt x="36789" y="45653"/>
                  </a:lnTo>
                  <a:lnTo>
                    <a:pt x="24856" y="40627"/>
                  </a:lnTo>
                  <a:lnTo>
                    <a:pt x="22483" y="40186"/>
                  </a:lnTo>
                  <a:lnTo>
                    <a:pt x="14203" y="49103"/>
                  </a:lnTo>
                  <a:lnTo>
                    <a:pt x="9032" y="56419"/>
                  </a:lnTo>
                  <a:lnTo>
                    <a:pt x="1754" y="100427"/>
                  </a:lnTo>
                  <a:lnTo>
                    <a:pt x="51" y="138201"/>
                  </a:lnTo>
                  <a:lnTo>
                    <a:pt x="0" y="177802"/>
                  </a:lnTo>
                  <a:lnTo>
                    <a:pt x="2329" y="216569"/>
                  </a:lnTo>
                  <a:lnTo>
                    <a:pt x="10978" y="260611"/>
                  </a:lnTo>
                  <a:lnTo>
                    <a:pt x="20378" y="279009"/>
                  </a:lnTo>
                  <a:lnTo>
                    <a:pt x="25849" y="285890"/>
                  </a:lnTo>
                  <a:lnTo>
                    <a:pt x="31612" y="289772"/>
                  </a:lnTo>
                  <a:lnTo>
                    <a:pt x="43661" y="292204"/>
                  </a:lnTo>
                  <a:lnTo>
                    <a:pt x="49837" y="289042"/>
                  </a:lnTo>
                  <a:lnTo>
                    <a:pt x="62343" y="276122"/>
                  </a:lnTo>
                  <a:lnTo>
                    <a:pt x="86208" y="230355"/>
                  </a:lnTo>
                  <a:lnTo>
                    <a:pt x="97298" y="189643"/>
                  </a:lnTo>
                  <a:lnTo>
                    <a:pt x="99665" y="177382"/>
                  </a:lnTo>
                  <a:lnTo>
                    <a:pt x="101284" y="175100"/>
                  </a:lnTo>
                  <a:lnTo>
                    <a:pt x="103069" y="174284"/>
                  </a:lnTo>
                  <a:lnTo>
                    <a:pt x="104259" y="176563"/>
                  </a:lnTo>
                  <a:lnTo>
                    <a:pt x="109932" y="198616"/>
                  </a:lnTo>
                  <a:lnTo>
                    <a:pt x="122196" y="217270"/>
                  </a:lnTo>
                  <a:lnTo>
                    <a:pt x="133309" y="228466"/>
                  </a:lnTo>
                  <a:lnTo>
                    <a:pt x="145303" y="235794"/>
                  </a:lnTo>
                  <a:lnTo>
                    <a:pt x="159571" y="237640"/>
                  </a:lnTo>
                  <a:lnTo>
                    <a:pt x="167327" y="237144"/>
                  </a:lnTo>
                  <a:lnTo>
                    <a:pt x="181589" y="230949"/>
                  </a:lnTo>
                  <a:lnTo>
                    <a:pt x="211363" y="206354"/>
                  </a:lnTo>
                  <a:lnTo>
                    <a:pt x="238646" y="164885"/>
                  </a:lnTo>
                  <a:lnTo>
                    <a:pt x="253075" y="129821"/>
                  </a:lnTo>
                  <a:lnTo>
                    <a:pt x="259445" y="97878"/>
                  </a:lnTo>
                  <a:lnTo>
                    <a:pt x="260866" y="64395"/>
                  </a:lnTo>
                  <a:lnTo>
                    <a:pt x="255817" y="23219"/>
                  </a:lnTo>
                  <a:lnTo>
                    <a:pt x="252658" y="13764"/>
                  </a:lnTo>
                  <a:lnTo>
                    <a:pt x="248435" y="7460"/>
                  </a:lnTo>
                  <a:lnTo>
                    <a:pt x="243503" y="3258"/>
                  </a:lnTo>
                  <a:lnTo>
                    <a:pt x="238098" y="456"/>
                  </a:lnTo>
                  <a:lnTo>
                    <a:pt x="232378" y="0"/>
                  </a:lnTo>
                  <a:lnTo>
                    <a:pt x="220379" y="3255"/>
                  </a:lnTo>
                  <a:lnTo>
                    <a:pt x="209871" y="15050"/>
                  </a:lnTo>
                  <a:lnTo>
                    <a:pt x="205094" y="23134"/>
                  </a:lnTo>
                  <a:lnTo>
                    <a:pt x="201667" y="39643"/>
                  </a:lnTo>
                  <a:lnTo>
                    <a:pt x="201741" y="47996"/>
                  </a:lnTo>
                  <a:lnTo>
                    <a:pt x="209349" y="62922"/>
                  </a:lnTo>
                  <a:lnTo>
                    <a:pt x="222138" y="75200"/>
                  </a:lnTo>
                  <a:lnTo>
                    <a:pt x="237229" y="83009"/>
                  </a:lnTo>
                  <a:lnTo>
                    <a:pt x="268334" y="84630"/>
                  </a:lnTo>
                  <a:lnTo>
                    <a:pt x="307733" y="80642"/>
                  </a:lnTo>
                  <a:lnTo>
                    <a:pt x="335239" y="77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34"/>
          <p:cNvGrpSpPr/>
          <p:nvPr/>
        </p:nvGrpSpPr>
        <p:grpSpPr>
          <a:xfrm>
            <a:off x="4554743" y="1892300"/>
            <a:ext cx="934936" cy="520193"/>
            <a:chOff x="4554743" y="1892300"/>
            <a:chExt cx="934936" cy="520193"/>
          </a:xfrm>
        </p:grpSpPr>
        <p:sp>
          <p:nvSpPr>
            <p:cNvPr id="99" name="SMARTInkShape-2475"/>
            <p:cNvSpPr/>
            <p:nvPr>
              <p:custDataLst>
                <p:tags r:id="rId214"/>
              </p:custDataLst>
            </p:nvPr>
          </p:nvSpPr>
          <p:spPr>
            <a:xfrm>
              <a:off x="4554743" y="1941202"/>
              <a:ext cx="161750" cy="471291"/>
            </a:xfrm>
            <a:custGeom>
              <a:avLst/>
              <a:gdLst/>
              <a:ahLst/>
              <a:cxnLst/>
              <a:rect l="0" t="0" r="0" b="0"/>
              <a:pathLst>
                <a:path w="161750" h="471291">
                  <a:moveTo>
                    <a:pt x="49007" y="186048"/>
                  </a:moveTo>
                  <a:lnTo>
                    <a:pt x="49007" y="186048"/>
                  </a:lnTo>
                  <a:lnTo>
                    <a:pt x="14928" y="180581"/>
                  </a:lnTo>
                  <a:lnTo>
                    <a:pt x="10766" y="181697"/>
                  </a:lnTo>
                  <a:lnTo>
                    <a:pt x="4259" y="186701"/>
                  </a:lnTo>
                  <a:lnTo>
                    <a:pt x="0" y="217678"/>
                  </a:lnTo>
                  <a:lnTo>
                    <a:pt x="2767" y="250671"/>
                  </a:lnTo>
                  <a:lnTo>
                    <a:pt x="7995" y="289558"/>
                  </a:lnTo>
                  <a:lnTo>
                    <a:pt x="12670" y="332712"/>
                  </a:lnTo>
                  <a:lnTo>
                    <a:pt x="17100" y="373999"/>
                  </a:lnTo>
                  <a:lnTo>
                    <a:pt x="20715" y="411398"/>
                  </a:lnTo>
                  <a:lnTo>
                    <a:pt x="22044" y="452726"/>
                  </a:lnTo>
                  <a:lnTo>
                    <a:pt x="18989" y="469596"/>
                  </a:lnTo>
                  <a:lnTo>
                    <a:pt x="18412" y="471036"/>
                  </a:lnTo>
                  <a:lnTo>
                    <a:pt x="18027" y="471290"/>
                  </a:lnTo>
                  <a:lnTo>
                    <a:pt x="19239" y="427786"/>
                  </a:lnTo>
                  <a:lnTo>
                    <a:pt x="23077" y="388737"/>
                  </a:lnTo>
                  <a:lnTo>
                    <a:pt x="26075" y="363507"/>
                  </a:lnTo>
                  <a:lnTo>
                    <a:pt x="29486" y="336104"/>
                  </a:lnTo>
                  <a:lnTo>
                    <a:pt x="34582" y="303724"/>
                  </a:lnTo>
                  <a:lnTo>
                    <a:pt x="40801" y="268027"/>
                  </a:lnTo>
                  <a:lnTo>
                    <a:pt x="47770" y="230117"/>
                  </a:lnTo>
                  <a:lnTo>
                    <a:pt x="56649" y="192144"/>
                  </a:lnTo>
                  <a:lnTo>
                    <a:pt x="66801" y="154129"/>
                  </a:lnTo>
                  <a:lnTo>
                    <a:pt x="77803" y="116085"/>
                  </a:lnTo>
                  <a:lnTo>
                    <a:pt x="87254" y="85784"/>
                  </a:lnTo>
                  <a:lnTo>
                    <a:pt x="103400" y="38945"/>
                  </a:lnTo>
                  <a:lnTo>
                    <a:pt x="117648" y="5035"/>
                  </a:lnTo>
                  <a:lnTo>
                    <a:pt x="121579" y="1167"/>
                  </a:lnTo>
                  <a:lnTo>
                    <a:pt x="125610" y="0"/>
                  </a:lnTo>
                  <a:lnTo>
                    <a:pt x="129709" y="633"/>
                  </a:lnTo>
                  <a:lnTo>
                    <a:pt x="139908" y="12624"/>
                  </a:lnTo>
                  <a:lnTo>
                    <a:pt x="150791" y="34182"/>
                  </a:lnTo>
                  <a:lnTo>
                    <a:pt x="160331" y="64930"/>
                  </a:lnTo>
                  <a:lnTo>
                    <a:pt x="161749" y="99762"/>
                  </a:lnTo>
                  <a:lnTo>
                    <a:pt x="155559" y="134999"/>
                  </a:lnTo>
                  <a:lnTo>
                    <a:pt x="131535" y="181192"/>
                  </a:lnTo>
                  <a:lnTo>
                    <a:pt x="99330" y="215026"/>
                  </a:lnTo>
                  <a:lnTo>
                    <a:pt x="80310" y="226679"/>
                  </a:lnTo>
                  <a:lnTo>
                    <a:pt x="66212" y="230447"/>
                  </a:lnTo>
                  <a:lnTo>
                    <a:pt x="49007" y="230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76"/>
            <p:cNvSpPr/>
            <p:nvPr>
              <p:custDataLst>
                <p:tags r:id="rId215"/>
              </p:custDataLst>
            </p:nvPr>
          </p:nvSpPr>
          <p:spPr>
            <a:xfrm>
              <a:off x="4743450" y="215265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3803" y="50280"/>
                  </a:lnTo>
                  <a:lnTo>
                    <a:pt x="94275" y="90626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77"/>
            <p:cNvSpPr/>
            <p:nvPr>
              <p:custDataLst>
                <p:tags r:id="rId216"/>
              </p:custDataLst>
            </p:nvPr>
          </p:nvSpPr>
          <p:spPr>
            <a:xfrm>
              <a:off x="4787900" y="21336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95250" y="0"/>
                  </a:moveTo>
                  <a:lnTo>
                    <a:pt x="95250" y="0"/>
                  </a:lnTo>
                  <a:lnTo>
                    <a:pt x="88508" y="3371"/>
                  </a:lnTo>
                  <a:lnTo>
                    <a:pt x="51912" y="42716"/>
                  </a:lnTo>
                  <a:lnTo>
                    <a:pt x="21230" y="89106"/>
                  </a:lnTo>
                  <a:lnTo>
                    <a:pt x="4611" y="12921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78"/>
            <p:cNvSpPr/>
            <p:nvPr>
              <p:custDataLst>
                <p:tags r:id="rId217"/>
              </p:custDataLst>
            </p:nvPr>
          </p:nvSpPr>
          <p:spPr>
            <a:xfrm>
              <a:off x="4982482" y="1977498"/>
              <a:ext cx="97519" cy="257703"/>
            </a:xfrm>
            <a:custGeom>
              <a:avLst/>
              <a:gdLst/>
              <a:ahLst/>
              <a:cxnLst/>
              <a:rect l="0" t="0" r="0" b="0"/>
              <a:pathLst>
                <a:path w="97519" h="257703">
                  <a:moveTo>
                    <a:pt x="97518" y="16402"/>
                  </a:moveTo>
                  <a:lnTo>
                    <a:pt x="97518" y="16402"/>
                  </a:lnTo>
                  <a:lnTo>
                    <a:pt x="92449" y="3310"/>
                  </a:lnTo>
                  <a:lnTo>
                    <a:pt x="88679" y="0"/>
                  </a:lnTo>
                  <a:lnTo>
                    <a:pt x="80890" y="410"/>
                  </a:lnTo>
                  <a:lnTo>
                    <a:pt x="75849" y="1507"/>
                  </a:lnTo>
                  <a:lnTo>
                    <a:pt x="55271" y="19907"/>
                  </a:lnTo>
                  <a:lnTo>
                    <a:pt x="31300" y="57814"/>
                  </a:lnTo>
                  <a:lnTo>
                    <a:pt x="16583" y="90546"/>
                  </a:lnTo>
                  <a:lnTo>
                    <a:pt x="5102" y="126261"/>
                  </a:lnTo>
                  <a:lnTo>
                    <a:pt x="0" y="163300"/>
                  </a:lnTo>
                  <a:lnTo>
                    <a:pt x="1495" y="197166"/>
                  </a:lnTo>
                  <a:lnTo>
                    <a:pt x="8274" y="225858"/>
                  </a:lnTo>
                  <a:lnTo>
                    <a:pt x="20694" y="245666"/>
                  </a:lnTo>
                  <a:lnTo>
                    <a:pt x="28664" y="251089"/>
                  </a:lnTo>
                  <a:lnTo>
                    <a:pt x="65768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79"/>
            <p:cNvSpPr/>
            <p:nvPr>
              <p:custDataLst>
                <p:tags r:id="rId218"/>
              </p:custDataLst>
            </p:nvPr>
          </p:nvSpPr>
          <p:spPr>
            <a:xfrm>
              <a:off x="5123992" y="2015260"/>
              <a:ext cx="273509" cy="157461"/>
            </a:xfrm>
            <a:custGeom>
              <a:avLst/>
              <a:gdLst/>
              <a:ahLst/>
              <a:cxnLst/>
              <a:rect l="0" t="0" r="0" b="0"/>
              <a:pathLst>
                <a:path w="273509" h="157461">
                  <a:moveTo>
                    <a:pt x="38558" y="29440"/>
                  </a:moveTo>
                  <a:lnTo>
                    <a:pt x="38558" y="29440"/>
                  </a:lnTo>
                  <a:lnTo>
                    <a:pt x="28445" y="32811"/>
                  </a:lnTo>
                  <a:lnTo>
                    <a:pt x="19717" y="41992"/>
                  </a:lnTo>
                  <a:lnTo>
                    <a:pt x="2616" y="77624"/>
                  </a:lnTo>
                  <a:lnTo>
                    <a:pt x="0" y="113096"/>
                  </a:lnTo>
                  <a:lnTo>
                    <a:pt x="7065" y="140305"/>
                  </a:lnTo>
                  <a:lnTo>
                    <a:pt x="16094" y="151150"/>
                  </a:lnTo>
                  <a:lnTo>
                    <a:pt x="21465" y="155030"/>
                  </a:lnTo>
                  <a:lnTo>
                    <a:pt x="34959" y="157460"/>
                  </a:lnTo>
                  <a:lnTo>
                    <a:pt x="42509" y="157120"/>
                  </a:lnTo>
                  <a:lnTo>
                    <a:pt x="66618" y="146528"/>
                  </a:lnTo>
                  <a:lnTo>
                    <a:pt x="97227" y="116670"/>
                  </a:lnTo>
                  <a:lnTo>
                    <a:pt x="105095" y="105458"/>
                  </a:lnTo>
                  <a:lnTo>
                    <a:pt x="106199" y="104814"/>
                  </a:lnTo>
                  <a:lnTo>
                    <a:pt x="106936" y="105089"/>
                  </a:lnTo>
                  <a:lnTo>
                    <a:pt x="107754" y="109158"/>
                  </a:lnTo>
                  <a:lnTo>
                    <a:pt x="109733" y="135998"/>
                  </a:lnTo>
                  <a:lnTo>
                    <a:pt x="115111" y="146414"/>
                  </a:lnTo>
                  <a:lnTo>
                    <a:pt x="119227" y="149756"/>
                  </a:lnTo>
                  <a:lnTo>
                    <a:pt x="129444" y="153469"/>
                  </a:lnTo>
                  <a:lnTo>
                    <a:pt x="141041" y="151357"/>
                  </a:lnTo>
                  <a:lnTo>
                    <a:pt x="154661" y="143597"/>
                  </a:lnTo>
                  <a:lnTo>
                    <a:pt x="180752" y="118690"/>
                  </a:lnTo>
                  <a:lnTo>
                    <a:pt x="195594" y="96623"/>
                  </a:lnTo>
                  <a:lnTo>
                    <a:pt x="205737" y="57029"/>
                  </a:lnTo>
                  <a:lnTo>
                    <a:pt x="205371" y="20760"/>
                  </a:lnTo>
                  <a:lnTo>
                    <a:pt x="202683" y="12364"/>
                  </a:lnTo>
                  <a:lnTo>
                    <a:pt x="194053" y="1154"/>
                  </a:lnTo>
                  <a:lnTo>
                    <a:pt x="189493" y="0"/>
                  </a:lnTo>
                  <a:lnTo>
                    <a:pt x="185042" y="1346"/>
                  </a:lnTo>
                  <a:lnTo>
                    <a:pt x="180664" y="4361"/>
                  </a:lnTo>
                  <a:lnTo>
                    <a:pt x="178451" y="8487"/>
                  </a:lnTo>
                  <a:lnTo>
                    <a:pt x="177873" y="18716"/>
                  </a:lnTo>
                  <a:lnTo>
                    <a:pt x="184886" y="39747"/>
                  </a:lnTo>
                  <a:lnTo>
                    <a:pt x="195786" y="51895"/>
                  </a:lnTo>
                  <a:lnTo>
                    <a:pt x="210742" y="61292"/>
                  </a:lnTo>
                  <a:lnTo>
                    <a:pt x="229149" y="67820"/>
                  </a:lnTo>
                  <a:lnTo>
                    <a:pt x="247208" y="67429"/>
                  </a:lnTo>
                  <a:lnTo>
                    <a:pt x="273508" y="6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80"/>
            <p:cNvSpPr/>
            <p:nvPr>
              <p:custDataLst>
                <p:tags r:id="rId219"/>
              </p:custDataLst>
            </p:nvPr>
          </p:nvSpPr>
          <p:spPr>
            <a:xfrm>
              <a:off x="5384800" y="1892300"/>
              <a:ext cx="104879" cy="317501"/>
            </a:xfrm>
            <a:custGeom>
              <a:avLst/>
              <a:gdLst/>
              <a:ahLst/>
              <a:cxnLst/>
              <a:rect l="0" t="0" r="0" b="0"/>
              <a:pathLst>
                <a:path w="104879" h="31750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61827" y="2117"/>
                  </a:lnTo>
                  <a:lnTo>
                    <a:pt x="62287" y="10113"/>
                  </a:lnTo>
                  <a:lnTo>
                    <a:pt x="73253" y="46741"/>
                  </a:lnTo>
                  <a:lnTo>
                    <a:pt x="84063" y="85685"/>
                  </a:lnTo>
                  <a:lnTo>
                    <a:pt x="95217" y="129099"/>
                  </a:lnTo>
                  <a:lnTo>
                    <a:pt x="104878" y="169560"/>
                  </a:lnTo>
                  <a:lnTo>
                    <a:pt x="102586" y="204947"/>
                  </a:lnTo>
                  <a:lnTo>
                    <a:pt x="90044" y="236432"/>
                  </a:lnTo>
                  <a:lnTo>
                    <a:pt x="55215" y="27654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35"/>
          <p:cNvGrpSpPr/>
          <p:nvPr/>
        </p:nvGrpSpPr>
        <p:grpSpPr>
          <a:xfrm>
            <a:off x="5994008" y="2069016"/>
            <a:ext cx="235343" cy="146252"/>
            <a:chOff x="5994008" y="2069016"/>
            <a:chExt cx="235343" cy="146252"/>
          </a:xfrm>
        </p:grpSpPr>
        <p:sp>
          <p:nvSpPr>
            <p:cNvPr id="106" name="SMARTInkShape-2481"/>
            <p:cNvSpPr/>
            <p:nvPr>
              <p:custDataLst>
                <p:tags r:id="rId212"/>
              </p:custDataLst>
            </p:nvPr>
          </p:nvSpPr>
          <p:spPr>
            <a:xfrm>
              <a:off x="6032500" y="2069016"/>
              <a:ext cx="146051" cy="13785"/>
            </a:xfrm>
            <a:custGeom>
              <a:avLst/>
              <a:gdLst/>
              <a:ahLst/>
              <a:cxnLst/>
              <a:rect l="0" t="0" r="0" b="0"/>
              <a:pathLst>
                <a:path w="146051" h="13785">
                  <a:moveTo>
                    <a:pt x="0" y="13784"/>
                  </a:moveTo>
                  <a:lnTo>
                    <a:pt x="0" y="13784"/>
                  </a:lnTo>
                  <a:lnTo>
                    <a:pt x="43351" y="8009"/>
                  </a:lnTo>
                  <a:lnTo>
                    <a:pt x="86771" y="0"/>
                  </a:lnTo>
                  <a:lnTo>
                    <a:pt x="14605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82"/>
            <p:cNvSpPr/>
            <p:nvPr>
              <p:custDataLst>
                <p:tags r:id="rId213"/>
              </p:custDataLst>
            </p:nvPr>
          </p:nvSpPr>
          <p:spPr>
            <a:xfrm>
              <a:off x="5994008" y="2165350"/>
              <a:ext cx="235343" cy="49918"/>
            </a:xfrm>
            <a:custGeom>
              <a:avLst/>
              <a:gdLst/>
              <a:ahLst/>
              <a:cxnLst/>
              <a:rect l="0" t="0" r="0" b="0"/>
              <a:pathLst>
                <a:path w="235343" h="49918">
                  <a:moveTo>
                    <a:pt x="6742" y="44450"/>
                  </a:moveTo>
                  <a:lnTo>
                    <a:pt x="6742" y="44450"/>
                  </a:lnTo>
                  <a:lnTo>
                    <a:pt x="0" y="47821"/>
                  </a:lnTo>
                  <a:lnTo>
                    <a:pt x="131" y="48814"/>
                  </a:lnTo>
                  <a:lnTo>
                    <a:pt x="5921" y="49917"/>
                  </a:lnTo>
                  <a:lnTo>
                    <a:pt x="44677" y="40425"/>
                  </a:lnTo>
                  <a:lnTo>
                    <a:pt x="86867" y="29961"/>
                  </a:lnTo>
                  <a:lnTo>
                    <a:pt x="110959" y="24207"/>
                  </a:lnTo>
                  <a:lnTo>
                    <a:pt x="135486" y="18960"/>
                  </a:lnTo>
                  <a:lnTo>
                    <a:pt x="160305" y="14051"/>
                  </a:lnTo>
                  <a:lnTo>
                    <a:pt x="201992" y="6245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36"/>
          <p:cNvGrpSpPr/>
          <p:nvPr/>
        </p:nvGrpSpPr>
        <p:grpSpPr>
          <a:xfrm>
            <a:off x="6757132" y="1682011"/>
            <a:ext cx="583469" cy="1029440"/>
            <a:chOff x="6757132" y="1682011"/>
            <a:chExt cx="583469" cy="1029440"/>
          </a:xfrm>
        </p:grpSpPr>
        <p:sp>
          <p:nvSpPr>
            <p:cNvPr id="109" name="SMARTInkShape-2483"/>
            <p:cNvSpPr/>
            <p:nvPr>
              <p:custDataLst>
                <p:tags r:id="rId205"/>
              </p:custDataLst>
            </p:nvPr>
          </p:nvSpPr>
          <p:spPr>
            <a:xfrm>
              <a:off x="6935082" y="1682011"/>
              <a:ext cx="157869" cy="178540"/>
            </a:xfrm>
            <a:custGeom>
              <a:avLst/>
              <a:gdLst/>
              <a:ahLst/>
              <a:cxnLst/>
              <a:rect l="0" t="0" r="0" b="0"/>
              <a:pathLst>
                <a:path w="157869" h="178540">
                  <a:moveTo>
                    <a:pt x="5468" y="83289"/>
                  </a:moveTo>
                  <a:lnTo>
                    <a:pt x="5468" y="83289"/>
                  </a:lnTo>
                  <a:lnTo>
                    <a:pt x="2097" y="79918"/>
                  </a:lnTo>
                  <a:lnTo>
                    <a:pt x="441" y="76381"/>
                  </a:lnTo>
                  <a:lnTo>
                    <a:pt x="0" y="74450"/>
                  </a:lnTo>
                  <a:lnTo>
                    <a:pt x="412" y="74574"/>
                  </a:lnTo>
                  <a:lnTo>
                    <a:pt x="2750" y="78475"/>
                  </a:lnTo>
                  <a:lnTo>
                    <a:pt x="4663" y="95347"/>
                  </a:lnTo>
                  <a:lnTo>
                    <a:pt x="2218" y="137706"/>
                  </a:lnTo>
                  <a:lnTo>
                    <a:pt x="5183" y="160721"/>
                  </a:lnTo>
                  <a:lnTo>
                    <a:pt x="5278" y="160310"/>
                  </a:lnTo>
                  <a:lnTo>
                    <a:pt x="2041" y="152990"/>
                  </a:lnTo>
                  <a:lnTo>
                    <a:pt x="6061" y="140138"/>
                  </a:lnTo>
                  <a:lnTo>
                    <a:pt x="16462" y="109305"/>
                  </a:lnTo>
                  <a:lnTo>
                    <a:pt x="27775" y="67008"/>
                  </a:lnTo>
                  <a:lnTo>
                    <a:pt x="44533" y="28136"/>
                  </a:lnTo>
                  <a:lnTo>
                    <a:pt x="56697" y="12210"/>
                  </a:lnTo>
                  <a:lnTo>
                    <a:pt x="69158" y="2780"/>
                  </a:lnTo>
                  <a:lnTo>
                    <a:pt x="85515" y="0"/>
                  </a:lnTo>
                  <a:lnTo>
                    <a:pt x="94815" y="246"/>
                  </a:lnTo>
                  <a:lnTo>
                    <a:pt x="112676" y="8046"/>
                  </a:lnTo>
                  <a:lnTo>
                    <a:pt x="121390" y="14077"/>
                  </a:lnTo>
                  <a:lnTo>
                    <a:pt x="134835" y="32067"/>
                  </a:lnTo>
                  <a:lnTo>
                    <a:pt x="148455" y="65995"/>
                  </a:lnTo>
                  <a:lnTo>
                    <a:pt x="155079" y="102859"/>
                  </a:lnTo>
                  <a:lnTo>
                    <a:pt x="157041" y="140593"/>
                  </a:lnTo>
                  <a:lnTo>
                    <a:pt x="157868" y="178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84"/>
            <p:cNvSpPr/>
            <p:nvPr>
              <p:custDataLst>
                <p:tags r:id="rId206"/>
              </p:custDataLst>
            </p:nvPr>
          </p:nvSpPr>
          <p:spPr>
            <a:xfrm>
              <a:off x="7188991" y="2546350"/>
              <a:ext cx="135668" cy="164708"/>
            </a:xfrm>
            <a:custGeom>
              <a:avLst/>
              <a:gdLst/>
              <a:ahLst/>
              <a:cxnLst/>
              <a:rect l="0" t="0" r="0" b="0"/>
              <a:pathLst>
                <a:path w="135668" h="164708">
                  <a:moveTo>
                    <a:pt x="88109" y="38100"/>
                  </a:moveTo>
                  <a:lnTo>
                    <a:pt x="88109" y="38100"/>
                  </a:lnTo>
                  <a:lnTo>
                    <a:pt x="81367" y="31358"/>
                  </a:lnTo>
                  <a:lnTo>
                    <a:pt x="70531" y="28048"/>
                  </a:lnTo>
                  <a:lnTo>
                    <a:pt x="57013" y="27282"/>
                  </a:lnTo>
                  <a:lnTo>
                    <a:pt x="43949" y="29294"/>
                  </a:lnTo>
                  <a:lnTo>
                    <a:pt x="31088" y="40066"/>
                  </a:lnTo>
                  <a:lnTo>
                    <a:pt x="5584" y="79097"/>
                  </a:lnTo>
                  <a:lnTo>
                    <a:pt x="396" y="101006"/>
                  </a:lnTo>
                  <a:lnTo>
                    <a:pt x="0" y="111787"/>
                  </a:lnTo>
                  <a:lnTo>
                    <a:pt x="7086" y="131292"/>
                  </a:lnTo>
                  <a:lnTo>
                    <a:pt x="12928" y="140445"/>
                  </a:lnTo>
                  <a:lnTo>
                    <a:pt x="30706" y="154377"/>
                  </a:lnTo>
                  <a:lnTo>
                    <a:pt x="52014" y="163156"/>
                  </a:lnTo>
                  <a:lnTo>
                    <a:pt x="73242" y="164707"/>
                  </a:lnTo>
                  <a:lnTo>
                    <a:pt x="108398" y="151499"/>
                  </a:lnTo>
                  <a:lnTo>
                    <a:pt x="125583" y="135536"/>
                  </a:lnTo>
                  <a:lnTo>
                    <a:pt x="132143" y="126341"/>
                  </a:lnTo>
                  <a:lnTo>
                    <a:pt x="135667" y="101072"/>
                  </a:lnTo>
                  <a:lnTo>
                    <a:pt x="127835" y="58875"/>
                  </a:lnTo>
                  <a:lnTo>
                    <a:pt x="117054" y="34633"/>
                  </a:lnTo>
                  <a:lnTo>
                    <a:pt x="8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85"/>
            <p:cNvSpPr/>
            <p:nvPr>
              <p:custDataLst>
                <p:tags r:id="rId207"/>
              </p:custDataLst>
            </p:nvPr>
          </p:nvSpPr>
          <p:spPr>
            <a:xfrm>
              <a:off x="7010400" y="26797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2143"/>
                  </a:lnTo>
                  <a:lnTo>
                    <a:pt x="21689" y="8924"/>
                  </a:lnTo>
                  <a:lnTo>
                    <a:pt x="65275" y="497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86"/>
            <p:cNvSpPr/>
            <p:nvPr>
              <p:custDataLst>
                <p:tags r:id="rId208"/>
              </p:custDataLst>
            </p:nvPr>
          </p:nvSpPr>
          <p:spPr>
            <a:xfrm>
              <a:off x="6975279" y="2635250"/>
              <a:ext cx="117672" cy="12701"/>
            </a:xfrm>
            <a:custGeom>
              <a:avLst/>
              <a:gdLst/>
              <a:ahLst/>
              <a:cxnLst/>
              <a:rect l="0" t="0" r="0" b="0"/>
              <a:pathLst>
                <a:path w="1176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1"/>
                  </a:lnTo>
                  <a:lnTo>
                    <a:pt x="4645" y="3862"/>
                  </a:lnTo>
                  <a:lnTo>
                    <a:pt x="47353" y="509"/>
                  </a:lnTo>
                  <a:lnTo>
                    <a:pt x="83901" y="151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87"/>
            <p:cNvSpPr/>
            <p:nvPr>
              <p:custDataLst>
                <p:tags r:id="rId209"/>
              </p:custDataLst>
            </p:nvPr>
          </p:nvSpPr>
          <p:spPr>
            <a:xfrm>
              <a:off x="6757132" y="1943983"/>
              <a:ext cx="583469" cy="392818"/>
            </a:xfrm>
            <a:custGeom>
              <a:avLst/>
              <a:gdLst/>
              <a:ahLst/>
              <a:cxnLst/>
              <a:rect l="0" t="0" r="0" b="0"/>
              <a:pathLst>
                <a:path w="583469" h="392818">
                  <a:moveTo>
                    <a:pt x="380268" y="5467"/>
                  </a:moveTo>
                  <a:lnTo>
                    <a:pt x="380268" y="5467"/>
                  </a:lnTo>
                  <a:lnTo>
                    <a:pt x="380267" y="0"/>
                  </a:lnTo>
                  <a:lnTo>
                    <a:pt x="333196" y="20805"/>
                  </a:lnTo>
                  <a:lnTo>
                    <a:pt x="302198" y="32745"/>
                  </a:lnTo>
                  <a:lnTo>
                    <a:pt x="262550" y="47459"/>
                  </a:lnTo>
                  <a:lnTo>
                    <a:pt x="220940" y="63406"/>
                  </a:lnTo>
                  <a:lnTo>
                    <a:pt x="180338" y="79901"/>
                  </a:lnTo>
                  <a:lnTo>
                    <a:pt x="143479" y="96640"/>
                  </a:lnTo>
                  <a:lnTo>
                    <a:pt x="101108" y="118559"/>
                  </a:lnTo>
                  <a:lnTo>
                    <a:pt x="79694" y="135088"/>
                  </a:lnTo>
                  <a:lnTo>
                    <a:pt x="78991" y="139153"/>
                  </a:lnTo>
                  <a:lnTo>
                    <a:pt x="81344" y="142569"/>
                  </a:lnTo>
                  <a:lnTo>
                    <a:pt x="85736" y="145552"/>
                  </a:lnTo>
                  <a:lnTo>
                    <a:pt x="118883" y="153120"/>
                  </a:lnTo>
                  <a:lnTo>
                    <a:pt x="154266" y="157639"/>
                  </a:lnTo>
                  <a:lnTo>
                    <a:pt x="192334" y="163410"/>
                  </a:lnTo>
                  <a:lnTo>
                    <a:pt x="235448" y="178559"/>
                  </a:lnTo>
                  <a:lnTo>
                    <a:pt x="254521" y="190347"/>
                  </a:lnTo>
                  <a:lnTo>
                    <a:pt x="256925" y="197159"/>
                  </a:lnTo>
                  <a:lnTo>
                    <a:pt x="255000" y="204523"/>
                  </a:lnTo>
                  <a:lnTo>
                    <a:pt x="250189" y="212254"/>
                  </a:lnTo>
                  <a:lnTo>
                    <a:pt x="216451" y="236619"/>
                  </a:lnTo>
                  <a:lnTo>
                    <a:pt x="179049" y="257074"/>
                  </a:lnTo>
                  <a:lnTo>
                    <a:pt x="134204" y="280275"/>
                  </a:lnTo>
                  <a:lnTo>
                    <a:pt x="110391" y="292389"/>
                  </a:lnTo>
                  <a:lnTo>
                    <a:pt x="64884" y="315727"/>
                  </a:lnTo>
                  <a:lnTo>
                    <a:pt x="28196" y="335506"/>
                  </a:lnTo>
                  <a:lnTo>
                    <a:pt x="0" y="352396"/>
                  </a:lnTo>
                  <a:lnTo>
                    <a:pt x="461" y="355992"/>
                  </a:lnTo>
                  <a:lnTo>
                    <a:pt x="14145" y="361869"/>
                  </a:lnTo>
                  <a:lnTo>
                    <a:pt x="46097" y="366833"/>
                  </a:lnTo>
                  <a:lnTo>
                    <a:pt x="92753" y="370685"/>
                  </a:lnTo>
                  <a:lnTo>
                    <a:pt x="122974" y="371712"/>
                  </a:lnTo>
                  <a:lnTo>
                    <a:pt x="155823" y="372397"/>
                  </a:lnTo>
                  <a:lnTo>
                    <a:pt x="193243" y="372854"/>
                  </a:lnTo>
                  <a:lnTo>
                    <a:pt x="233713" y="373158"/>
                  </a:lnTo>
                  <a:lnTo>
                    <a:pt x="276214" y="373361"/>
                  </a:lnTo>
                  <a:lnTo>
                    <a:pt x="318659" y="373496"/>
                  </a:lnTo>
                  <a:lnTo>
                    <a:pt x="361068" y="373587"/>
                  </a:lnTo>
                  <a:lnTo>
                    <a:pt x="403452" y="373647"/>
                  </a:lnTo>
                  <a:lnTo>
                    <a:pt x="439468" y="375098"/>
                  </a:lnTo>
                  <a:lnTo>
                    <a:pt x="471241" y="377476"/>
                  </a:lnTo>
                  <a:lnTo>
                    <a:pt x="500183" y="380473"/>
                  </a:lnTo>
                  <a:lnTo>
                    <a:pt x="539867" y="385685"/>
                  </a:lnTo>
                  <a:lnTo>
                    <a:pt x="583468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88"/>
            <p:cNvSpPr/>
            <p:nvPr>
              <p:custDataLst>
                <p:tags r:id="rId210"/>
              </p:custDataLst>
            </p:nvPr>
          </p:nvSpPr>
          <p:spPr>
            <a:xfrm>
              <a:off x="6854341" y="2603500"/>
              <a:ext cx="16360" cy="107951"/>
            </a:xfrm>
            <a:custGeom>
              <a:avLst/>
              <a:gdLst/>
              <a:ahLst/>
              <a:cxnLst/>
              <a:rect l="0" t="0" r="0" b="0"/>
              <a:pathLst>
                <a:path w="16360" h="107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3950" y="44201"/>
                  </a:lnTo>
                  <a:lnTo>
                    <a:pt x="10484" y="84670"/>
                  </a:lnTo>
                  <a:lnTo>
                    <a:pt x="163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89"/>
            <p:cNvSpPr/>
            <p:nvPr>
              <p:custDataLst>
                <p:tags r:id="rId211"/>
              </p:custDataLst>
            </p:nvPr>
          </p:nvSpPr>
          <p:spPr>
            <a:xfrm>
              <a:off x="6865572" y="2455741"/>
              <a:ext cx="33017" cy="37458"/>
            </a:xfrm>
            <a:custGeom>
              <a:avLst/>
              <a:gdLst/>
              <a:ahLst/>
              <a:cxnLst/>
              <a:rect l="0" t="0" r="0" b="0"/>
              <a:pathLst>
                <a:path w="33017" h="37458">
                  <a:moveTo>
                    <a:pt x="17828" y="20759"/>
                  </a:moveTo>
                  <a:lnTo>
                    <a:pt x="17828" y="20759"/>
                  </a:lnTo>
                  <a:lnTo>
                    <a:pt x="14457" y="14017"/>
                  </a:lnTo>
                  <a:lnTo>
                    <a:pt x="12759" y="12031"/>
                  </a:lnTo>
                  <a:lnTo>
                    <a:pt x="8989" y="9824"/>
                  </a:lnTo>
                  <a:lnTo>
                    <a:pt x="6997" y="9941"/>
                  </a:lnTo>
                  <a:lnTo>
                    <a:pt x="2901" y="11953"/>
                  </a:lnTo>
                  <a:lnTo>
                    <a:pt x="1527" y="14183"/>
                  </a:lnTo>
                  <a:lnTo>
                    <a:pt x="0" y="20423"/>
                  </a:lnTo>
                  <a:lnTo>
                    <a:pt x="1202" y="27901"/>
                  </a:lnTo>
                  <a:lnTo>
                    <a:pt x="4089" y="34516"/>
                  </a:lnTo>
                  <a:lnTo>
                    <a:pt x="5846" y="36280"/>
                  </a:lnTo>
                  <a:lnTo>
                    <a:pt x="7723" y="37457"/>
                  </a:lnTo>
                  <a:lnTo>
                    <a:pt x="15454" y="36882"/>
                  </a:lnTo>
                  <a:lnTo>
                    <a:pt x="20478" y="35741"/>
                  </a:lnTo>
                  <a:lnTo>
                    <a:pt x="23828" y="33569"/>
                  </a:lnTo>
                  <a:lnTo>
                    <a:pt x="26062" y="30710"/>
                  </a:lnTo>
                  <a:lnTo>
                    <a:pt x="33016" y="12612"/>
                  </a:lnTo>
                  <a:lnTo>
                    <a:pt x="32893" y="8272"/>
                  </a:lnTo>
                  <a:lnTo>
                    <a:pt x="31398" y="4673"/>
                  </a:lnTo>
                  <a:lnTo>
                    <a:pt x="28991" y="1568"/>
                  </a:lnTo>
                  <a:lnTo>
                    <a:pt x="26682" y="204"/>
                  </a:lnTo>
                  <a:lnTo>
                    <a:pt x="24435" y="0"/>
                  </a:lnTo>
                  <a:lnTo>
                    <a:pt x="22233" y="570"/>
                  </a:lnTo>
                  <a:lnTo>
                    <a:pt x="20765" y="306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2490"/>
          <p:cNvSpPr/>
          <p:nvPr>
            <p:custDataLst>
              <p:tags r:id="rId3"/>
            </p:custDataLst>
          </p:nvPr>
        </p:nvSpPr>
        <p:spPr>
          <a:xfrm>
            <a:off x="7581900" y="218440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19050" y="6350"/>
                </a:moveTo>
                <a:lnTo>
                  <a:pt x="1905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438"/>
          <p:cNvGrpSpPr/>
          <p:nvPr/>
        </p:nvGrpSpPr>
        <p:grpSpPr>
          <a:xfrm>
            <a:off x="8060427" y="1832719"/>
            <a:ext cx="331099" cy="446932"/>
            <a:chOff x="8060427" y="1832719"/>
            <a:chExt cx="331099" cy="446932"/>
          </a:xfrm>
        </p:grpSpPr>
        <p:sp>
          <p:nvSpPr>
            <p:cNvPr id="118" name="SMARTInkShape-2491"/>
            <p:cNvSpPr/>
            <p:nvPr>
              <p:custDataLst>
                <p:tags r:id="rId202"/>
              </p:custDataLst>
            </p:nvPr>
          </p:nvSpPr>
          <p:spPr>
            <a:xfrm>
              <a:off x="8060427" y="2044700"/>
              <a:ext cx="10424" cy="184151"/>
            </a:xfrm>
            <a:custGeom>
              <a:avLst/>
              <a:gdLst/>
              <a:ahLst/>
              <a:cxnLst/>
              <a:rect l="0" t="0" r="0" b="0"/>
              <a:pathLst>
                <a:path w="10424" h="184151">
                  <a:moveTo>
                    <a:pt x="4073" y="0"/>
                  </a:moveTo>
                  <a:lnTo>
                    <a:pt x="4073" y="0"/>
                  </a:lnTo>
                  <a:lnTo>
                    <a:pt x="702" y="6742"/>
                  </a:lnTo>
                  <a:lnTo>
                    <a:pt x="1969" y="43351"/>
                  </a:lnTo>
                  <a:lnTo>
                    <a:pt x="0" y="86066"/>
                  </a:lnTo>
                  <a:lnTo>
                    <a:pt x="3258" y="125455"/>
                  </a:lnTo>
                  <a:lnTo>
                    <a:pt x="9339" y="171438"/>
                  </a:lnTo>
                  <a:lnTo>
                    <a:pt x="1042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92"/>
            <p:cNvSpPr/>
            <p:nvPr>
              <p:custDataLst>
                <p:tags r:id="rId203"/>
              </p:custDataLst>
            </p:nvPr>
          </p:nvSpPr>
          <p:spPr>
            <a:xfrm>
              <a:off x="8063696" y="1832719"/>
              <a:ext cx="73836" cy="72588"/>
            </a:xfrm>
            <a:custGeom>
              <a:avLst/>
              <a:gdLst/>
              <a:ahLst/>
              <a:cxnLst/>
              <a:rect l="0" t="0" r="0" b="0"/>
              <a:pathLst>
                <a:path w="73836" h="72588">
                  <a:moveTo>
                    <a:pt x="32554" y="27831"/>
                  </a:moveTo>
                  <a:lnTo>
                    <a:pt x="32554" y="27831"/>
                  </a:lnTo>
                  <a:lnTo>
                    <a:pt x="32554" y="3437"/>
                  </a:lnTo>
                  <a:lnTo>
                    <a:pt x="25812" y="6100"/>
                  </a:lnTo>
                  <a:lnTo>
                    <a:pt x="14878" y="18099"/>
                  </a:lnTo>
                  <a:lnTo>
                    <a:pt x="2700" y="38432"/>
                  </a:lnTo>
                  <a:lnTo>
                    <a:pt x="0" y="50416"/>
                  </a:lnTo>
                  <a:lnTo>
                    <a:pt x="268" y="55588"/>
                  </a:lnTo>
                  <a:lnTo>
                    <a:pt x="4329" y="65097"/>
                  </a:lnTo>
                  <a:lnTo>
                    <a:pt x="7387" y="69608"/>
                  </a:lnTo>
                  <a:lnTo>
                    <a:pt x="12248" y="71910"/>
                  </a:lnTo>
                  <a:lnTo>
                    <a:pt x="25175" y="72587"/>
                  </a:lnTo>
                  <a:lnTo>
                    <a:pt x="48320" y="62258"/>
                  </a:lnTo>
                  <a:lnTo>
                    <a:pt x="66310" y="49164"/>
                  </a:lnTo>
                  <a:lnTo>
                    <a:pt x="72252" y="36842"/>
                  </a:lnTo>
                  <a:lnTo>
                    <a:pt x="73835" y="29605"/>
                  </a:lnTo>
                  <a:lnTo>
                    <a:pt x="71833" y="15919"/>
                  </a:lnTo>
                  <a:lnTo>
                    <a:pt x="69322" y="9307"/>
                  </a:lnTo>
                  <a:lnTo>
                    <a:pt x="64122" y="4898"/>
                  </a:lnTo>
                  <a:lnTo>
                    <a:pt x="48936" y="0"/>
                  </a:lnTo>
                  <a:lnTo>
                    <a:pt x="42064" y="105"/>
                  </a:lnTo>
                  <a:lnTo>
                    <a:pt x="30666" y="3984"/>
                  </a:lnTo>
                  <a:lnTo>
                    <a:pt x="24659" y="8530"/>
                  </a:lnTo>
                  <a:lnTo>
                    <a:pt x="19854" y="1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93"/>
            <p:cNvSpPr/>
            <p:nvPr>
              <p:custDataLst>
                <p:tags r:id="rId204"/>
              </p:custDataLst>
            </p:nvPr>
          </p:nvSpPr>
          <p:spPr>
            <a:xfrm>
              <a:off x="8382000" y="2279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439"/>
          <p:cNvGrpSpPr/>
          <p:nvPr/>
        </p:nvGrpSpPr>
        <p:grpSpPr>
          <a:xfrm>
            <a:off x="8896364" y="1825617"/>
            <a:ext cx="630769" cy="625484"/>
            <a:chOff x="8896364" y="1825617"/>
            <a:chExt cx="630769" cy="625484"/>
          </a:xfrm>
        </p:grpSpPr>
        <p:sp>
          <p:nvSpPr>
            <p:cNvPr id="122" name="SMARTInkShape-2494"/>
            <p:cNvSpPr/>
            <p:nvPr>
              <p:custDataLst>
                <p:tags r:id="rId198"/>
              </p:custDataLst>
            </p:nvPr>
          </p:nvSpPr>
          <p:spPr>
            <a:xfrm>
              <a:off x="8896364" y="1825617"/>
              <a:ext cx="133337" cy="168284"/>
            </a:xfrm>
            <a:custGeom>
              <a:avLst/>
              <a:gdLst/>
              <a:ahLst/>
              <a:cxnLst/>
              <a:rect l="0" t="0" r="0" b="0"/>
              <a:pathLst>
                <a:path w="133337" h="168284">
                  <a:moveTo>
                    <a:pt x="6336" y="47633"/>
                  </a:moveTo>
                  <a:lnTo>
                    <a:pt x="6336" y="47633"/>
                  </a:lnTo>
                  <a:lnTo>
                    <a:pt x="2965" y="44262"/>
                  </a:lnTo>
                  <a:lnTo>
                    <a:pt x="1309" y="40725"/>
                  </a:lnTo>
                  <a:lnTo>
                    <a:pt x="246" y="36077"/>
                  </a:lnTo>
                  <a:lnTo>
                    <a:pt x="0" y="77646"/>
                  </a:lnTo>
                  <a:lnTo>
                    <a:pt x="695" y="115244"/>
                  </a:lnTo>
                  <a:lnTo>
                    <a:pt x="3132" y="150541"/>
                  </a:lnTo>
                  <a:lnTo>
                    <a:pt x="607" y="164778"/>
                  </a:lnTo>
                  <a:lnTo>
                    <a:pt x="3542" y="157132"/>
                  </a:lnTo>
                  <a:lnTo>
                    <a:pt x="7195" y="118965"/>
                  </a:lnTo>
                  <a:lnTo>
                    <a:pt x="16311" y="76686"/>
                  </a:lnTo>
                  <a:lnTo>
                    <a:pt x="32033" y="33486"/>
                  </a:lnTo>
                  <a:lnTo>
                    <a:pt x="48727" y="7522"/>
                  </a:lnTo>
                  <a:lnTo>
                    <a:pt x="59043" y="1584"/>
                  </a:lnTo>
                  <a:lnTo>
                    <a:pt x="64756" y="0"/>
                  </a:lnTo>
                  <a:lnTo>
                    <a:pt x="78632" y="3885"/>
                  </a:lnTo>
                  <a:lnTo>
                    <a:pt x="86283" y="7884"/>
                  </a:lnTo>
                  <a:lnTo>
                    <a:pt x="96666" y="19854"/>
                  </a:lnTo>
                  <a:lnTo>
                    <a:pt x="112451" y="57276"/>
                  </a:lnTo>
                  <a:lnTo>
                    <a:pt x="123383" y="99658"/>
                  </a:lnTo>
                  <a:lnTo>
                    <a:pt x="126511" y="141233"/>
                  </a:lnTo>
                  <a:lnTo>
                    <a:pt x="133336" y="168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95"/>
            <p:cNvSpPr/>
            <p:nvPr>
              <p:custDataLst>
                <p:tags r:id="rId199"/>
              </p:custDataLst>
            </p:nvPr>
          </p:nvSpPr>
          <p:spPr>
            <a:xfrm>
              <a:off x="9139819" y="2072398"/>
              <a:ext cx="213732" cy="244629"/>
            </a:xfrm>
            <a:custGeom>
              <a:avLst/>
              <a:gdLst/>
              <a:ahLst/>
              <a:cxnLst/>
              <a:rect l="0" t="0" r="0" b="0"/>
              <a:pathLst>
                <a:path w="213732" h="244629">
                  <a:moveTo>
                    <a:pt x="169281" y="35802"/>
                  </a:moveTo>
                  <a:lnTo>
                    <a:pt x="169281" y="35802"/>
                  </a:lnTo>
                  <a:lnTo>
                    <a:pt x="165910" y="32431"/>
                  </a:lnTo>
                  <a:lnTo>
                    <a:pt x="164255" y="28894"/>
                  </a:lnTo>
                  <a:lnTo>
                    <a:pt x="159821" y="17504"/>
                  </a:lnTo>
                  <a:lnTo>
                    <a:pt x="150799" y="5764"/>
                  </a:lnTo>
                  <a:lnTo>
                    <a:pt x="141310" y="1285"/>
                  </a:lnTo>
                  <a:lnTo>
                    <a:pt x="128627" y="0"/>
                  </a:lnTo>
                  <a:lnTo>
                    <a:pt x="101653" y="4655"/>
                  </a:lnTo>
                  <a:lnTo>
                    <a:pt x="70613" y="20929"/>
                  </a:lnTo>
                  <a:lnTo>
                    <a:pt x="37035" y="52326"/>
                  </a:lnTo>
                  <a:lnTo>
                    <a:pt x="13445" y="92595"/>
                  </a:lnTo>
                  <a:lnTo>
                    <a:pt x="2183" y="121251"/>
                  </a:lnTo>
                  <a:lnTo>
                    <a:pt x="0" y="148568"/>
                  </a:lnTo>
                  <a:lnTo>
                    <a:pt x="5145" y="173409"/>
                  </a:lnTo>
                  <a:lnTo>
                    <a:pt x="16839" y="193857"/>
                  </a:lnTo>
                  <a:lnTo>
                    <a:pt x="46032" y="221236"/>
                  </a:lnTo>
                  <a:lnTo>
                    <a:pt x="84863" y="237109"/>
                  </a:lnTo>
                  <a:lnTo>
                    <a:pt x="131019" y="242910"/>
                  </a:lnTo>
                  <a:lnTo>
                    <a:pt x="170330" y="244628"/>
                  </a:lnTo>
                  <a:lnTo>
                    <a:pt x="213731" y="23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96"/>
            <p:cNvSpPr/>
            <p:nvPr>
              <p:custDataLst>
                <p:tags r:id="rId200"/>
              </p:custDataLst>
            </p:nvPr>
          </p:nvSpPr>
          <p:spPr>
            <a:xfrm>
              <a:off x="9499600" y="23495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5069" y="37977"/>
                  </a:lnTo>
                  <a:lnTo>
                    <a:pt x="16301" y="81183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97"/>
            <p:cNvSpPr/>
            <p:nvPr>
              <p:custDataLst>
                <p:tags r:id="rId201"/>
              </p:custDataLst>
            </p:nvPr>
          </p:nvSpPr>
          <p:spPr>
            <a:xfrm>
              <a:off x="9499599" y="2222500"/>
              <a:ext cx="27534" cy="24777"/>
            </a:xfrm>
            <a:custGeom>
              <a:avLst/>
              <a:gdLst/>
              <a:ahLst/>
              <a:cxnLst/>
              <a:rect l="0" t="0" r="0" b="0"/>
              <a:pathLst>
                <a:path w="27534" h="24777">
                  <a:moveTo>
                    <a:pt x="1" y="0"/>
                  </a:moveTo>
                  <a:lnTo>
                    <a:pt x="1" y="0"/>
                  </a:lnTo>
                  <a:lnTo>
                    <a:pt x="0" y="18298"/>
                  </a:lnTo>
                  <a:lnTo>
                    <a:pt x="1412" y="20665"/>
                  </a:lnTo>
                  <a:lnTo>
                    <a:pt x="3764" y="22243"/>
                  </a:lnTo>
                  <a:lnTo>
                    <a:pt x="13816" y="24465"/>
                  </a:lnTo>
                  <a:lnTo>
                    <a:pt x="17677" y="24776"/>
                  </a:lnTo>
                  <a:lnTo>
                    <a:pt x="20958" y="23573"/>
                  </a:lnTo>
                  <a:lnTo>
                    <a:pt x="26484" y="18473"/>
                  </a:lnTo>
                  <a:lnTo>
                    <a:pt x="27533" y="15843"/>
                  </a:lnTo>
                  <a:lnTo>
                    <a:pt x="27529" y="13384"/>
                  </a:lnTo>
                  <a:lnTo>
                    <a:pt x="26820" y="11040"/>
                  </a:lnTo>
                  <a:lnTo>
                    <a:pt x="22269" y="6553"/>
                  </a:lnTo>
                  <a:lnTo>
                    <a:pt x="15541" y="291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40"/>
          <p:cNvGrpSpPr/>
          <p:nvPr/>
        </p:nvGrpSpPr>
        <p:grpSpPr>
          <a:xfrm>
            <a:off x="9867900" y="1733550"/>
            <a:ext cx="625145" cy="716032"/>
            <a:chOff x="9867900" y="1733550"/>
            <a:chExt cx="625145" cy="716032"/>
          </a:xfrm>
        </p:grpSpPr>
        <p:sp>
          <p:nvSpPr>
            <p:cNvPr id="127" name="SMARTInkShape-2498"/>
            <p:cNvSpPr/>
            <p:nvPr>
              <p:custDataLst>
                <p:tags r:id="rId194"/>
              </p:custDataLst>
            </p:nvPr>
          </p:nvSpPr>
          <p:spPr>
            <a:xfrm>
              <a:off x="9867900" y="22225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99"/>
            <p:cNvSpPr/>
            <p:nvPr>
              <p:custDataLst>
                <p:tags r:id="rId195"/>
              </p:custDataLst>
            </p:nvPr>
          </p:nvSpPr>
          <p:spPr>
            <a:xfrm>
              <a:off x="10191866" y="2059526"/>
              <a:ext cx="161434" cy="390056"/>
            </a:xfrm>
            <a:custGeom>
              <a:avLst/>
              <a:gdLst/>
              <a:ahLst/>
              <a:cxnLst/>
              <a:rect l="0" t="0" r="0" b="0"/>
              <a:pathLst>
                <a:path w="161434" h="390056">
                  <a:moveTo>
                    <a:pt x="6234" y="86774"/>
                  </a:moveTo>
                  <a:lnTo>
                    <a:pt x="6234" y="86774"/>
                  </a:lnTo>
                  <a:lnTo>
                    <a:pt x="6233" y="83403"/>
                  </a:lnTo>
                  <a:lnTo>
                    <a:pt x="5529" y="83116"/>
                  </a:lnTo>
                  <a:lnTo>
                    <a:pt x="2863" y="84678"/>
                  </a:lnTo>
                  <a:lnTo>
                    <a:pt x="472" y="119599"/>
                  </a:lnTo>
                  <a:lnTo>
                    <a:pt x="145" y="153104"/>
                  </a:lnTo>
                  <a:lnTo>
                    <a:pt x="0" y="191513"/>
                  </a:lnTo>
                  <a:lnTo>
                    <a:pt x="641" y="232102"/>
                  </a:lnTo>
                  <a:lnTo>
                    <a:pt x="3278" y="273661"/>
                  </a:lnTo>
                  <a:lnTo>
                    <a:pt x="6801" y="311887"/>
                  </a:lnTo>
                  <a:lnTo>
                    <a:pt x="10870" y="357615"/>
                  </a:lnTo>
                  <a:lnTo>
                    <a:pt x="12246" y="388237"/>
                  </a:lnTo>
                  <a:lnTo>
                    <a:pt x="11651" y="390055"/>
                  </a:lnTo>
                  <a:lnTo>
                    <a:pt x="10552" y="389856"/>
                  </a:lnTo>
                  <a:lnTo>
                    <a:pt x="9112" y="388312"/>
                  </a:lnTo>
                  <a:lnTo>
                    <a:pt x="2438" y="353300"/>
                  </a:lnTo>
                  <a:lnTo>
                    <a:pt x="1019" y="322352"/>
                  </a:lnTo>
                  <a:lnTo>
                    <a:pt x="1347" y="300271"/>
                  </a:lnTo>
                  <a:lnTo>
                    <a:pt x="2270" y="274261"/>
                  </a:lnTo>
                  <a:lnTo>
                    <a:pt x="3592" y="245632"/>
                  </a:lnTo>
                  <a:lnTo>
                    <a:pt x="5884" y="216668"/>
                  </a:lnTo>
                  <a:lnTo>
                    <a:pt x="8821" y="187481"/>
                  </a:lnTo>
                  <a:lnTo>
                    <a:pt x="12193" y="158145"/>
                  </a:lnTo>
                  <a:lnTo>
                    <a:pt x="16556" y="132238"/>
                  </a:lnTo>
                  <a:lnTo>
                    <a:pt x="27050" y="86519"/>
                  </a:lnTo>
                  <a:lnTo>
                    <a:pt x="38768" y="52559"/>
                  </a:lnTo>
                  <a:lnTo>
                    <a:pt x="51739" y="27117"/>
                  </a:lnTo>
                  <a:lnTo>
                    <a:pt x="66910" y="8754"/>
                  </a:lnTo>
                  <a:lnTo>
                    <a:pt x="75613" y="3716"/>
                  </a:lnTo>
                  <a:lnTo>
                    <a:pt x="94690" y="0"/>
                  </a:lnTo>
                  <a:lnTo>
                    <a:pt x="114927" y="8226"/>
                  </a:lnTo>
                  <a:lnTo>
                    <a:pt x="134976" y="25758"/>
                  </a:lnTo>
                  <a:lnTo>
                    <a:pt x="153293" y="52365"/>
                  </a:lnTo>
                  <a:lnTo>
                    <a:pt x="161433" y="83005"/>
                  </a:lnTo>
                  <a:lnTo>
                    <a:pt x="161289" y="113321"/>
                  </a:lnTo>
                  <a:lnTo>
                    <a:pt x="154170" y="138554"/>
                  </a:lnTo>
                  <a:lnTo>
                    <a:pt x="140187" y="157765"/>
                  </a:lnTo>
                  <a:lnTo>
                    <a:pt x="121508" y="171948"/>
                  </a:lnTo>
                  <a:lnTo>
                    <a:pt x="99094" y="180603"/>
                  </a:lnTo>
                  <a:lnTo>
                    <a:pt x="76903" y="181157"/>
                  </a:lnTo>
                  <a:lnTo>
                    <a:pt x="57398" y="176700"/>
                  </a:lnTo>
                  <a:lnTo>
                    <a:pt x="31634" y="16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00"/>
            <p:cNvSpPr/>
            <p:nvPr>
              <p:custDataLst>
                <p:tags r:id="rId196"/>
              </p:custDataLst>
            </p:nvPr>
          </p:nvSpPr>
          <p:spPr>
            <a:xfrm>
              <a:off x="10458450" y="18732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01"/>
            <p:cNvSpPr/>
            <p:nvPr>
              <p:custDataLst>
                <p:tags r:id="rId197"/>
              </p:custDataLst>
            </p:nvPr>
          </p:nvSpPr>
          <p:spPr>
            <a:xfrm>
              <a:off x="10471150" y="1733550"/>
              <a:ext cx="21895" cy="28071"/>
            </a:xfrm>
            <a:custGeom>
              <a:avLst/>
              <a:gdLst/>
              <a:ahLst/>
              <a:cxnLst/>
              <a:rect l="0" t="0" r="0" b="0"/>
              <a:pathLst>
                <a:path w="21895" h="2807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881" y="17891"/>
                  </a:lnTo>
                  <a:lnTo>
                    <a:pt x="8838" y="27288"/>
                  </a:lnTo>
                  <a:lnTo>
                    <a:pt x="10831" y="28070"/>
                  </a:lnTo>
                  <a:lnTo>
                    <a:pt x="12866" y="27885"/>
                  </a:lnTo>
                  <a:lnTo>
                    <a:pt x="14927" y="27057"/>
                  </a:lnTo>
                  <a:lnTo>
                    <a:pt x="19098" y="22374"/>
                  </a:lnTo>
                  <a:lnTo>
                    <a:pt x="21199" y="19149"/>
                  </a:lnTo>
                  <a:lnTo>
                    <a:pt x="21894" y="15588"/>
                  </a:lnTo>
                  <a:lnTo>
                    <a:pt x="20784" y="7869"/>
                  </a:lnTo>
                  <a:lnTo>
                    <a:pt x="19500" y="5246"/>
                  </a:lnTo>
                  <a:lnTo>
                    <a:pt x="17938" y="3497"/>
                  </a:lnTo>
                  <a:lnTo>
                    <a:pt x="16192" y="2332"/>
                  </a:lnTo>
                  <a:lnTo>
                    <a:pt x="13617" y="226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41"/>
          <p:cNvGrpSpPr/>
          <p:nvPr/>
        </p:nvGrpSpPr>
        <p:grpSpPr>
          <a:xfrm>
            <a:off x="10806904" y="1671194"/>
            <a:ext cx="1124747" cy="718432"/>
            <a:chOff x="10806904" y="1671194"/>
            <a:chExt cx="1124747" cy="718432"/>
          </a:xfrm>
        </p:grpSpPr>
        <p:sp>
          <p:nvSpPr>
            <p:cNvPr id="132" name="SMARTInkShape-2502"/>
            <p:cNvSpPr/>
            <p:nvPr>
              <p:custDataLst>
                <p:tags r:id="rId185"/>
              </p:custDataLst>
            </p:nvPr>
          </p:nvSpPr>
          <p:spPr>
            <a:xfrm>
              <a:off x="11922228" y="1671194"/>
              <a:ext cx="9423" cy="11557"/>
            </a:xfrm>
            <a:custGeom>
              <a:avLst/>
              <a:gdLst/>
              <a:ahLst/>
              <a:cxnLst/>
              <a:rect l="0" t="0" r="0" b="0"/>
              <a:pathLst>
                <a:path w="9423" h="11557">
                  <a:moveTo>
                    <a:pt x="9422" y="11556"/>
                  </a:moveTo>
                  <a:lnTo>
                    <a:pt x="9422" y="11556"/>
                  </a:lnTo>
                  <a:lnTo>
                    <a:pt x="583" y="2718"/>
                  </a:lnTo>
                  <a:lnTo>
                    <a:pt x="0" y="1430"/>
                  </a:lnTo>
                  <a:lnTo>
                    <a:pt x="320" y="572"/>
                  </a:lnTo>
                  <a:lnTo>
                    <a:pt x="1235" y="0"/>
                  </a:lnTo>
                  <a:lnTo>
                    <a:pt x="1848" y="324"/>
                  </a:lnTo>
                  <a:lnTo>
                    <a:pt x="3072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03"/>
            <p:cNvSpPr/>
            <p:nvPr>
              <p:custDataLst>
                <p:tags r:id="rId186"/>
              </p:custDataLst>
            </p:nvPr>
          </p:nvSpPr>
          <p:spPr>
            <a:xfrm>
              <a:off x="11912600" y="17716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9330" y="39345"/>
                  </a:lnTo>
                  <a:lnTo>
                    <a:pt x="1715" y="855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04"/>
            <p:cNvSpPr/>
            <p:nvPr>
              <p:custDataLst>
                <p:tags r:id="rId187"/>
              </p:custDataLst>
            </p:nvPr>
          </p:nvSpPr>
          <p:spPr>
            <a:xfrm>
              <a:off x="11785600" y="1812729"/>
              <a:ext cx="69851" cy="3372"/>
            </a:xfrm>
            <a:custGeom>
              <a:avLst/>
              <a:gdLst/>
              <a:ahLst/>
              <a:cxnLst/>
              <a:rect l="0" t="0" r="0" b="0"/>
              <a:pathLst>
                <a:path w="69851" h="33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6"/>
                  </a:lnTo>
                  <a:lnTo>
                    <a:pt x="56521" y="3187"/>
                  </a:lnTo>
                  <a:lnTo>
                    <a:pt x="698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05"/>
            <p:cNvSpPr/>
            <p:nvPr>
              <p:custDataLst>
                <p:tags r:id="rId188"/>
              </p:custDataLst>
            </p:nvPr>
          </p:nvSpPr>
          <p:spPr>
            <a:xfrm>
              <a:off x="10806904" y="2035364"/>
              <a:ext cx="102397" cy="200394"/>
            </a:xfrm>
            <a:custGeom>
              <a:avLst/>
              <a:gdLst/>
              <a:ahLst/>
              <a:cxnLst/>
              <a:rect l="0" t="0" r="0" b="0"/>
              <a:pathLst>
                <a:path w="102397" h="200394">
                  <a:moveTo>
                    <a:pt x="102396" y="28386"/>
                  </a:moveTo>
                  <a:lnTo>
                    <a:pt x="102396" y="28386"/>
                  </a:lnTo>
                  <a:lnTo>
                    <a:pt x="102396" y="14080"/>
                  </a:lnTo>
                  <a:lnTo>
                    <a:pt x="100515" y="9563"/>
                  </a:lnTo>
                  <a:lnTo>
                    <a:pt x="96928" y="4285"/>
                  </a:lnTo>
                  <a:lnTo>
                    <a:pt x="89564" y="0"/>
                  </a:lnTo>
                  <a:lnTo>
                    <a:pt x="76702" y="5657"/>
                  </a:lnTo>
                  <a:lnTo>
                    <a:pt x="39700" y="35656"/>
                  </a:lnTo>
                  <a:lnTo>
                    <a:pt x="15615" y="68640"/>
                  </a:lnTo>
                  <a:lnTo>
                    <a:pt x="1815" y="108595"/>
                  </a:lnTo>
                  <a:lnTo>
                    <a:pt x="0" y="148342"/>
                  </a:lnTo>
                  <a:lnTo>
                    <a:pt x="6087" y="170365"/>
                  </a:lnTo>
                  <a:lnTo>
                    <a:pt x="10674" y="180188"/>
                  </a:lnTo>
                  <a:lnTo>
                    <a:pt x="25177" y="192985"/>
                  </a:lnTo>
                  <a:lnTo>
                    <a:pt x="33983" y="197385"/>
                  </a:lnTo>
                  <a:lnTo>
                    <a:pt x="55057" y="200393"/>
                  </a:lnTo>
                  <a:lnTo>
                    <a:pt x="89696" y="199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06"/>
            <p:cNvSpPr/>
            <p:nvPr>
              <p:custDataLst>
                <p:tags r:id="rId189"/>
              </p:custDataLst>
            </p:nvPr>
          </p:nvSpPr>
          <p:spPr>
            <a:xfrm>
              <a:off x="11018132" y="2073079"/>
              <a:ext cx="5469" cy="136722"/>
            </a:xfrm>
            <a:custGeom>
              <a:avLst/>
              <a:gdLst/>
              <a:ahLst/>
              <a:cxnLst/>
              <a:rect l="0" t="0" r="0" b="0"/>
              <a:pathLst>
                <a:path w="5469" h="136722">
                  <a:moveTo>
                    <a:pt x="5468" y="3371"/>
                  </a:moveTo>
                  <a:lnTo>
                    <a:pt x="5468" y="3371"/>
                  </a:lnTo>
                  <a:lnTo>
                    <a:pt x="5468" y="0"/>
                  </a:lnTo>
                  <a:lnTo>
                    <a:pt x="4763" y="418"/>
                  </a:lnTo>
                  <a:lnTo>
                    <a:pt x="2098" y="4646"/>
                  </a:lnTo>
                  <a:lnTo>
                    <a:pt x="0" y="25072"/>
                  </a:lnTo>
                  <a:lnTo>
                    <a:pt x="3656" y="71602"/>
                  </a:lnTo>
                  <a:lnTo>
                    <a:pt x="5230" y="119017"/>
                  </a:lnTo>
                  <a:lnTo>
                    <a:pt x="5468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07"/>
            <p:cNvSpPr/>
            <p:nvPr>
              <p:custDataLst>
                <p:tags r:id="rId190"/>
              </p:custDataLst>
            </p:nvPr>
          </p:nvSpPr>
          <p:spPr>
            <a:xfrm>
              <a:off x="11112499" y="2133600"/>
              <a:ext cx="44452" cy="12701"/>
            </a:xfrm>
            <a:custGeom>
              <a:avLst/>
              <a:gdLst/>
              <a:ahLst/>
              <a:cxnLst/>
              <a:rect l="0" t="0" r="0" b="0"/>
              <a:pathLst>
                <a:path w="444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3764" y="5792"/>
                  </a:lnTo>
                  <a:lnTo>
                    <a:pt x="6743" y="3861"/>
                  </a:lnTo>
                  <a:lnTo>
                    <a:pt x="44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08"/>
            <p:cNvSpPr/>
            <p:nvPr>
              <p:custDataLst>
                <p:tags r:id="rId191"/>
              </p:custDataLst>
            </p:nvPr>
          </p:nvSpPr>
          <p:spPr>
            <a:xfrm>
              <a:off x="11342352" y="2025313"/>
              <a:ext cx="141678" cy="364313"/>
            </a:xfrm>
            <a:custGeom>
              <a:avLst/>
              <a:gdLst/>
              <a:ahLst/>
              <a:cxnLst/>
              <a:rect l="0" t="0" r="0" b="0"/>
              <a:pathLst>
                <a:path w="141678" h="364313">
                  <a:moveTo>
                    <a:pt x="43198" y="82887"/>
                  </a:moveTo>
                  <a:lnTo>
                    <a:pt x="43198" y="82887"/>
                  </a:lnTo>
                  <a:lnTo>
                    <a:pt x="39828" y="82887"/>
                  </a:lnTo>
                  <a:lnTo>
                    <a:pt x="38835" y="83593"/>
                  </a:lnTo>
                  <a:lnTo>
                    <a:pt x="38172" y="84768"/>
                  </a:lnTo>
                  <a:lnTo>
                    <a:pt x="31938" y="117093"/>
                  </a:lnTo>
                  <a:lnTo>
                    <a:pt x="30924" y="155346"/>
                  </a:lnTo>
                  <a:lnTo>
                    <a:pt x="29982" y="185647"/>
                  </a:lnTo>
                  <a:lnTo>
                    <a:pt x="27211" y="222632"/>
                  </a:lnTo>
                  <a:lnTo>
                    <a:pt x="23629" y="260707"/>
                  </a:lnTo>
                  <a:lnTo>
                    <a:pt x="19683" y="296679"/>
                  </a:lnTo>
                  <a:lnTo>
                    <a:pt x="13497" y="337908"/>
                  </a:lnTo>
                  <a:lnTo>
                    <a:pt x="7195" y="358905"/>
                  </a:lnTo>
                  <a:lnTo>
                    <a:pt x="2973" y="364312"/>
                  </a:lnTo>
                  <a:lnTo>
                    <a:pt x="1565" y="363637"/>
                  </a:lnTo>
                  <a:lnTo>
                    <a:pt x="0" y="357243"/>
                  </a:lnTo>
                  <a:lnTo>
                    <a:pt x="407" y="317860"/>
                  </a:lnTo>
                  <a:lnTo>
                    <a:pt x="5600" y="283745"/>
                  </a:lnTo>
                  <a:lnTo>
                    <a:pt x="9665" y="260537"/>
                  </a:lnTo>
                  <a:lnTo>
                    <a:pt x="14493" y="233776"/>
                  </a:lnTo>
                  <a:lnTo>
                    <a:pt x="19827" y="204646"/>
                  </a:lnTo>
                  <a:lnTo>
                    <a:pt x="26206" y="175349"/>
                  </a:lnTo>
                  <a:lnTo>
                    <a:pt x="33282" y="145939"/>
                  </a:lnTo>
                  <a:lnTo>
                    <a:pt x="40821" y="116455"/>
                  </a:lnTo>
                  <a:lnTo>
                    <a:pt x="54841" y="70525"/>
                  </a:lnTo>
                  <a:lnTo>
                    <a:pt x="72752" y="24426"/>
                  </a:lnTo>
                  <a:lnTo>
                    <a:pt x="83144" y="7515"/>
                  </a:lnTo>
                  <a:lnTo>
                    <a:pt x="94818" y="0"/>
                  </a:lnTo>
                  <a:lnTo>
                    <a:pt x="101601" y="112"/>
                  </a:lnTo>
                  <a:lnTo>
                    <a:pt x="116663" y="5881"/>
                  </a:lnTo>
                  <a:lnTo>
                    <a:pt x="129001" y="26790"/>
                  </a:lnTo>
                  <a:lnTo>
                    <a:pt x="137777" y="57955"/>
                  </a:lnTo>
                  <a:lnTo>
                    <a:pt x="141677" y="95325"/>
                  </a:lnTo>
                  <a:lnTo>
                    <a:pt x="137767" y="129807"/>
                  </a:lnTo>
                  <a:lnTo>
                    <a:pt x="127562" y="159479"/>
                  </a:lnTo>
                  <a:lnTo>
                    <a:pt x="111266" y="182074"/>
                  </a:lnTo>
                  <a:lnTo>
                    <a:pt x="90385" y="195879"/>
                  </a:lnTo>
                  <a:lnTo>
                    <a:pt x="69108" y="202250"/>
                  </a:lnTo>
                  <a:lnTo>
                    <a:pt x="36848" y="19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09"/>
            <p:cNvSpPr/>
            <p:nvPr>
              <p:custDataLst>
                <p:tags r:id="rId192"/>
              </p:custDataLst>
            </p:nvPr>
          </p:nvSpPr>
          <p:spPr>
            <a:xfrm>
              <a:off x="11525250" y="2010462"/>
              <a:ext cx="93045" cy="205689"/>
            </a:xfrm>
            <a:custGeom>
              <a:avLst/>
              <a:gdLst/>
              <a:ahLst/>
              <a:cxnLst/>
              <a:rect l="0" t="0" r="0" b="0"/>
              <a:pathLst>
                <a:path w="93045" h="205689">
                  <a:moveTo>
                    <a:pt x="25400" y="8838"/>
                  </a:moveTo>
                  <a:lnTo>
                    <a:pt x="25400" y="8838"/>
                  </a:lnTo>
                  <a:lnTo>
                    <a:pt x="25399" y="5467"/>
                  </a:lnTo>
                  <a:lnTo>
                    <a:pt x="31045" y="1930"/>
                  </a:lnTo>
                  <a:lnTo>
                    <a:pt x="35512" y="0"/>
                  </a:lnTo>
                  <a:lnTo>
                    <a:pt x="62028" y="653"/>
                  </a:lnTo>
                  <a:lnTo>
                    <a:pt x="70986" y="5498"/>
                  </a:lnTo>
                  <a:lnTo>
                    <a:pt x="86582" y="22170"/>
                  </a:lnTo>
                  <a:lnTo>
                    <a:pt x="93044" y="47454"/>
                  </a:lnTo>
                  <a:lnTo>
                    <a:pt x="91446" y="78212"/>
                  </a:lnTo>
                  <a:lnTo>
                    <a:pt x="81329" y="113048"/>
                  </a:lnTo>
                  <a:lnTo>
                    <a:pt x="53025" y="158249"/>
                  </a:lnTo>
                  <a:lnTo>
                    <a:pt x="0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10"/>
            <p:cNvSpPr/>
            <p:nvPr>
              <p:custDataLst>
                <p:tags r:id="rId193"/>
              </p:custDataLst>
            </p:nvPr>
          </p:nvSpPr>
          <p:spPr>
            <a:xfrm>
              <a:off x="11620500" y="1805784"/>
              <a:ext cx="76201" cy="80167"/>
            </a:xfrm>
            <a:custGeom>
              <a:avLst/>
              <a:gdLst/>
              <a:ahLst/>
              <a:cxnLst/>
              <a:rect l="0" t="0" r="0" b="0"/>
              <a:pathLst>
                <a:path w="76201" h="80167">
                  <a:moveTo>
                    <a:pt x="0" y="29366"/>
                  </a:moveTo>
                  <a:lnTo>
                    <a:pt x="0" y="29366"/>
                  </a:lnTo>
                  <a:lnTo>
                    <a:pt x="0" y="23899"/>
                  </a:lnTo>
                  <a:lnTo>
                    <a:pt x="3370" y="30019"/>
                  </a:lnTo>
                  <a:lnTo>
                    <a:pt x="3145" y="38829"/>
                  </a:lnTo>
                  <a:lnTo>
                    <a:pt x="53" y="78222"/>
                  </a:lnTo>
                  <a:lnTo>
                    <a:pt x="741" y="78870"/>
                  </a:lnTo>
                  <a:lnTo>
                    <a:pt x="3387" y="79590"/>
                  </a:lnTo>
                  <a:lnTo>
                    <a:pt x="5080" y="77665"/>
                  </a:lnTo>
                  <a:lnTo>
                    <a:pt x="22076" y="38205"/>
                  </a:lnTo>
                  <a:lnTo>
                    <a:pt x="34135" y="14660"/>
                  </a:lnTo>
                  <a:lnTo>
                    <a:pt x="45941" y="2979"/>
                  </a:lnTo>
                  <a:lnTo>
                    <a:pt x="51697" y="0"/>
                  </a:lnTo>
                  <a:lnTo>
                    <a:pt x="54927" y="616"/>
                  </a:lnTo>
                  <a:lnTo>
                    <a:pt x="62276" y="5064"/>
                  </a:lnTo>
                  <a:lnTo>
                    <a:pt x="68366" y="15508"/>
                  </a:lnTo>
                  <a:lnTo>
                    <a:pt x="72718" y="30262"/>
                  </a:lnTo>
                  <a:lnTo>
                    <a:pt x="76200" y="80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42"/>
          <p:cNvGrpSpPr/>
          <p:nvPr/>
        </p:nvGrpSpPr>
        <p:grpSpPr>
          <a:xfrm>
            <a:off x="2457450" y="3409950"/>
            <a:ext cx="298451" cy="152401"/>
            <a:chOff x="2457450" y="3409950"/>
            <a:chExt cx="298451" cy="152401"/>
          </a:xfrm>
        </p:grpSpPr>
        <p:sp>
          <p:nvSpPr>
            <p:cNvPr id="142" name="SMARTInkShape-2511"/>
            <p:cNvSpPr/>
            <p:nvPr>
              <p:custDataLst>
                <p:tags r:id="rId183"/>
              </p:custDataLst>
            </p:nvPr>
          </p:nvSpPr>
          <p:spPr>
            <a:xfrm>
              <a:off x="2457450" y="3524250"/>
              <a:ext cx="298451" cy="38101"/>
            </a:xfrm>
            <a:custGeom>
              <a:avLst/>
              <a:gdLst/>
              <a:ahLst/>
              <a:cxnLst/>
              <a:rect l="0" t="0" r="0" b="0"/>
              <a:pathLst>
                <a:path w="2984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9232" y="30261"/>
                  </a:lnTo>
                  <a:lnTo>
                    <a:pt x="85943" y="24959"/>
                  </a:lnTo>
                  <a:lnTo>
                    <a:pt x="127097" y="20970"/>
                  </a:lnTo>
                  <a:lnTo>
                    <a:pt x="171258" y="16846"/>
                  </a:lnTo>
                  <a:lnTo>
                    <a:pt x="195311" y="14053"/>
                  </a:lnTo>
                  <a:lnTo>
                    <a:pt x="220518" y="10780"/>
                  </a:lnTo>
                  <a:lnTo>
                    <a:pt x="263814" y="4791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512"/>
            <p:cNvSpPr/>
            <p:nvPr>
              <p:custDataLst>
                <p:tags r:id="rId184"/>
              </p:custDataLst>
            </p:nvPr>
          </p:nvSpPr>
          <p:spPr>
            <a:xfrm>
              <a:off x="2465206" y="3409950"/>
              <a:ext cx="233545" cy="30868"/>
            </a:xfrm>
            <a:custGeom>
              <a:avLst/>
              <a:gdLst/>
              <a:ahLst/>
              <a:cxnLst/>
              <a:rect l="0" t="0" r="0" b="0"/>
              <a:pathLst>
                <a:path w="233545" h="30868">
                  <a:moveTo>
                    <a:pt x="17644" y="25400"/>
                  </a:moveTo>
                  <a:lnTo>
                    <a:pt x="17644" y="25400"/>
                  </a:lnTo>
                  <a:lnTo>
                    <a:pt x="3338" y="25400"/>
                  </a:lnTo>
                  <a:lnTo>
                    <a:pt x="1757" y="26105"/>
                  </a:lnTo>
                  <a:lnTo>
                    <a:pt x="703" y="27281"/>
                  </a:lnTo>
                  <a:lnTo>
                    <a:pt x="0" y="28771"/>
                  </a:lnTo>
                  <a:lnTo>
                    <a:pt x="942" y="29764"/>
                  </a:lnTo>
                  <a:lnTo>
                    <a:pt x="5752" y="30867"/>
                  </a:lnTo>
                  <a:lnTo>
                    <a:pt x="50746" y="29752"/>
                  </a:lnTo>
                  <a:lnTo>
                    <a:pt x="96126" y="22927"/>
                  </a:lnTo>
                  <a:lnTo>
                    <a:pt x="143438" y="13849"/>
                  </a:lnTo>
                  <a:lnTo>
                    <a:pt x="184974" y="6690"/>
                  </a:lnTo>
                  <a:lnTo>
                    <a:pt x="233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43"/>
          <p:cNvGrpSpPr/>
          <p:nvPr/>
        </p:nvGrpSpPr>
        <p:grpSpPr>
          <a:xfrm>
            <a:off x="3088565" y="3007306"/>
            <a:ext cx="340436" cy="1037645"/>
            <a:chOff x="3088565" y="3007306"/>
            <a:chExt cx="340436" cy="1037645"/>
          </a:xfrm>
        </p:grpSpPr>
        <p:sp>
          <p:nvSpPr>
            <p:cNvPr id="145" name="SMARTInkShape-2513"/>
            <p:cNvSpPr/>
            <p:nvPr>
              <p:custDataLst>
                <p:tags r:id="rId176"/>
              </p:custDataLst>
            </p:nvPr>
          </p:nvSpPr>
          <p:spPr>
            <a:xfrm>
              <a:off x="3162300" y="3007306"/>
              <a:ext cx="152401" cy="162688"/>
            </a:xfrm>
            <a:custGeom>
              <a:avLst/>
              <a:gdLst/>
              <a:ahLst/>
              <a:cxnLst/>
              <a:rect l="0" t="0" r="0" b="0"/>
              <a:pathLst>
                <a:path w="152401" h="162688">
                  <a:moveTo>
                    <a:pt x="0" y="97844"/>
                  </a:moveTo>
                  <a:lnTo>
                    <a:pt x="0" y="97844"/>
                  </a:lnTo>
                  <a:lnTo>
                    <a:pt x="11937" y="76073"/>
                  </a:lnTo>
                  <a:lnTo>
                    <a:pt x="12191" y="76274"/>
                  </a:lnTo>
                  <a:lnTo>
                    <a:pt x="13180" y="79085"/>
                  </a:lnTo>
                  <a:lnTo>
                    <a:pt x="15971" y="85038"/>
                  </a:lnTo>
                  <a:lnTo>
                    <a:pt x="22151" y="126280"/>
                  </a:lnTo>
                  <a:lnTo>
                    <a:pt x="19647" y="160661"/>
                  </a:lnTo>
                  <a:lnTo>
                    <a:pt x="18743" y="162300"/>
                  </a:lnTo>
                  <a:lnTo>
                    <a:pt x="17434" y="162687"/>
                  </a:lnTo>
                  <a:lnTo>
                    <a:pt x="15856" y="162239"/>
                  </a:lnTo>
                  <a:lnTo>
                    <a:pt x="13635" y="144755"/>
                  </a:lnTo>
                  <a:lnTo>
                    <a:pt x="12977" y="107118"/>
                  </a:lnTo>
                  <a:lnTo>
                    <a:pt x="16153" y="66960"/>
                  </a:lnTo>
                  <a:lnTo>
                    <a:pt x="24934" y="31621"/>
                  </a:lnTo>
                  <a:lnTo>
                    <a:pt x="38128" y="15260"/>
                  </a:lnTo>
                  <a:lnTo>
                    <a:pt x="54340" y="4695"/>
                  </a:lnTo>
                  <a:lnTo>
                    <a:pt x="68601" y="0"/>
                  </a:lnTo>
                  <a:lnTo>
                    <a:pt x="85758" y="1677"/>
                  </a:lnTo>
                  <a:lnTo>
                    <a:pt x="95272" y="4099"/>
                  </a:lnTo>
                  <a:lnTo>
                    <a:pt x="113369" y="16198"/>
                  </a:lnTo>
                  <a:lnTo>
                    <a:pt x="129408" y="34746"/>
                  </a:lnTo>
                  <a:lnTo>
                    <a:pt x="144960" y="72249"/>
                  </a:lnTo>
                  <a:lnTo>
                    <a:pt x="150195" y="110486"/>
                  </a:lnTo>
                  <a:lnTo>
                    <a:pt x="152400" y="16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14"/>
            <p:cNvSpPr/>
            <p:nvPr>
              <p:custDataLst>
                <p:tags r:id="rId177"/>
              </p:custDataLst>
            </p:nvPr>
          </p:nvSpPr>
          <p:spPr>
            <a:xfrm>
              <a:off x="3373314" y="3873761"/>
              <a:ext cx="10975" cy="145790"/>
            </a:xfrm>
            <a:custGeom>
              <a:avLst/>
              <a:gdLst/>
              <a:ahLst/>
              <a:cxnLst/>
              <a:rect l="0" t="0" r="0" b="0"/>
              <a:pathLst>
                <a:path w="10975" h="145790">
                  <a:moveTo>
                    <a:pt x="4886" y="6089"/>
                  </a:moveTo>
                  <a:lnTo>
                    <a:pt x="4886" y="6089"/>
                  </a:lnTo>
                  <a:lnTo>
                    <a:pt x="10974" y="0"/>
                  </a:lnTo>
                  <a:lnTo>
                    <a:pt x="1095" y="44503"/>
                  </a:lnTo>
                  <a:lnTo>
                    <a:pt x="0" y="86929"/>
                  </a:lnTo>
                  <a:lnTo>
                    <a:pt x="4886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515"/>
            <p:cNvSpPr/>
            <p:nvPr>
              <p:custDataLst>
                <p:tags r:id="rId178"/>
              </p:custDataLst>
            </p:nvPr>
          </p:nvSpPr>
          <p:spPr>
            <a:xfrm>
              <a:off x="3136900" y="40005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1954" y="28549"/>
                  </a:lnTo>
                  <a:lnTo>
                    <a:pt x="84241" y="1661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16"/>
            <p:cNvSpPr/>
            <p:nvPr>
              <p:custDataLst>
                <p:tags r:id="rId179"/>
              </p:custDataLst>
            </p:nvPr>
          </p:nvSpPr>
          <p:spPr>
            <a:xfrm>
              <a:off x="3155950" y="3938145"/>
              <a:ext cx="120651" cy="11556"/>
            </a:xfrm>
            <a:custGeom>
              <a:avLst/>
              <a:gdLst/>
              <a:ahLst/>
              <a:cxnLst/>
              <a:rect l="0" t="0" r="0" b="0"/>
              <a:pathLst>
                <a:path w="120651" h="11556">
                  <a:moveTo>
                    <a:pt x="0" y="11555"/>
                  </a:moveTo>
                  <a:lnTo>
                    <a:pt x="0" y="11555"/>
                  </a:lnTo>
                  <a:lnTo>
                    <a:pt x="43308" y="4648"/>
                  </a:lnTo>
                  <a:lnTo>
                    <a:pt x="86558" y="0"/>
                  </a:lnTo>
                  <a:lnTo>
                    <a:pt x="1206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17"/>
            <p:cNvSpPr/>
            <p:nvPr>
              <p:custDataLst>
                <p:tags r:id="rId180"/>
              </p:custDataLst>
            </p:nvPr>
          </p:nvSpPr>
          <p:spPr>
            <a:xfrm>
              <a:off x="3111500" y="3804795"/>
              <a:ext cx="12701" cy="11556"/>
            </a:xfrm>
            <a:custGeom>
              <a:avLst/>
              <a:gdLst/>
              <a:ahLst/>
              <a:cxnLst/>
              <a:rect l="0" t="0" r="0" b="0"/>
              <a:pathLst>
                <a:path w="12701" h="11556">
                  <a:moveTo>
                    <a:pt x="12700" y="11555"/>
                  </a:moveTo>
                  <a:lnTo>
                    <a:pt x="12700" y="11555"/>
                  </a:lnTo>
                  <a:lnTo>
                    <a:pt x="9329" y="8184"/>
                  </a:lnTo>
                  <a:lnTo>
                    <a:pt x="7674" y="4648"/>
                  </a:lnTo>
                  <a:lnTo>
                    <a:pt x="6611" y="0"/>
                  </a:lnTo>
                  <a:lnTo>
                    <a:pt x="5819" y="324"/>
                  </a:lnTo>
                  <a:lnTo>
                    <a:pt x="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18"/>
            <p:cNvSpPr/>
            <p:nvPr>
              <p:custDataLst>
                <p:tags r:id="rId181"/>
              </p:custDataLst>
            </p:nvPr>
          </p:nvSpPr>
          <p:spPr>
            <a:xfrm>
              <a:off x="3105150" y="3930650"/>
              <a:ext cx="11377" cy="88901"/>
            </a:xfrm>
            <a:custGeom>
              <a:avLst/>
              <a:gdLst/>
              <a:ahLst/>
              <a:cxnLst/>
              <a:rect l="0" t="0" r="0" b="0"/>
              <a:pathLst>
                <a:path w="11377" h="88901">
                  <a:moveTo>
                    <a:pt x="6350" y="0"/>
                  </a:moveTo>
                  <a:lnTo>
                    <a:pt x="6350" y="0"/>
                  </a:lnTo>
                  <a:lnTo>
                    <a:pt x="11376" y="22604"/>
                  </a:lnTo>
                  <a:lnTo>
                    <a:pt x="10426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19"/>
            <p:cNvSpPr/>
            <p:nvPr>
              <p:custDataLst>
                <p:tags r:id="rId182"/>
              </p:custDataLst>
            </p:nvPr>
          </p:nvSpPr>
          <p:spPr>
            <a:xfrm>
              <a:off x="3088565" y="3240061"/>
              <a:ext cx="340436" cy="427549"/>
            </a:xfrm>
            <a:custGeom>
              <a:avLst/>
              <a:gdLst/>
              <a:ahLst/>
              <a:cxnLst/>
              <a:rect l="0" t="0" r="0" b="0"/>
              <a:pathLst>
                <a:path w="340436" h="427549">
                  <a:moveTo>
                    <a:pt x="295985" y="30189"/>
                  </a:moveTo>
                  <a:lnTo>
                    <a:pt x="295985" y="30189"/>
                  </a:lnTo>
                  <a:lnTo>
                    <a:pt x="338535" y="0"/>
                  </a:lnTo>
                  <a:lnTo>
                    <a:pt x="338463" y="185"/>
                  </a:lnTo>
                  <a:lnTo>
                    <a:pt x="336502" y="2272"/>
                  </a:lnTo>
                  <a:lnTo>
                    <a:pt x="292202" y="22245"/>
                  </a:lnTo>
                  <a:lnTo>
                    <a:pt x="250022" y="41319"/>
                  </a:lnTo>
                  <a:lnTo>
                    <a:pt x="216290" y="58654"/>
                  </a:lnTo>
                  <a:lnTo>
                    <a:pt x="180132" y="78118"/>
                  </a:lnTo>
                  <a:lnTo>
                    <a:pt x="142895" y="98528"/>
                  </a:lnTo>
                  <a:lnTo>
                    <a:pt x="108941" y="121240"/>
                  </a:lnTo>
                  <a:lnTo>
                    <a:pt x="67704" y="152182"/>
                  </a:lnTo>
                  <a:lnTo>
                    <a:pt x="49888" y="168369"/>
                  </a:lnTo>
                  <a:lnTo>
                    <a:pt x="41969" y="184971"/>
                  </a:lnTo>
                  <a:lnTo>
                    <a:pt x="41975" y="191232"/>
                  </a:lnTo>
                  <a:lnTo>
                    <a:pt x="44095" y="196112"/>
                  </a:lnTo>
                  <a:lnTo>
                    <a:pt x="47625" y="200071"/>
                  </a:lnTo>
                  <a:lnTo>
                    <a:pt x="62836" y="204470"/>
                  </a:lnTo>
                  <a:lnTo>
                    <a:pt x="102726" y="205065"/>
                  </a:lnTo>
                  <a:lnTo>
                    <a:pt x="137420" y="203867"/>
                  </a:lnTo>
                  <a:lnTo>
                    <a:pt x="181191" y="207160"/>
                  </a:lnTo>
                  <a:lnTo>
                    <a:pt x="198163" y="210678"/>
                  </a:lnTo>
                  <a:lnTo>
                    <a:pt x="203254" y="214015"/>
                  </a:lnTo>
                  <a:lnTo>
                    <a:pt x="206648" y="218356"/>
                  </a:lnTo>
                  <a:lnTo>
                    <a:pt x="208910" y="223367"/>
                  </a:lnTo>
                  <a:lnTo>
                    <a:pt x="206185" y="230235"/>
                  </a:lnTo>
                  <a:lnTo>
                    <a:pt x="179302" y="258168"/>
                  </a:lnTo>
                  <a:lnTo>
                    <a:pt x="146524" y="283443"/>
                  </a:lnTo>
                  <a:lnTo>
                    <a:pt x="110319" y="311139"/>
                  </a:lnTo>
                  <a:lnTo>
                    <a:pt x="74472" y="339911"/>
                  </a:lnTo>
                  <a:lnTo>
                    <a:pt x="29346" y="381760"/>
                  </a:lnTo>
                  <a:lnTo>
                    <a:pt x="4138" y="410857"/>
                  </a:lnTo>
                  <a:lnTo>
                    <a:pt x="0" y="421155"/>
                  </a:lnTo>
                  <a:lnTo>
                    <a:pt x="4117" y="424183"/>
                  </a:lnTo>
                  <a:lnTo>
                    <a:pt x="21862" y="427548"/>
                  </a:lnTo>
                  <a:lnTo>
                    <a:pt x="59382" y="425280"/>
                  </a:lnTo>
                  <a:lnTo>
                    <a:pt x="83217" y="422700"/>
                  </a:lnTo>
                  <a:lnTo>
                    <a:pt x="110395" y="418863"/>
                  </a:lnTo>
                  <a:lnTo>
                    <a:pt x="139803" y="414188"/>
                  </a:lnTo>
                  <a:lnTo>
                    <a:pt x="170697" y="408955"/>
                  </a:lnTo>
                  <a:lnTo>
                    <a:pt x="199759" y="405466"/>
                  </a:lnTo>
                  <a:lnTo>
                    <a:pt x="227601" y="403141"/>
                  </a:lnTo>
                  <a:lnTo>
                    <a:pt x="254629" y="401590"/>
                  </a:lnTo>
                  <a:lnTo>
                    <a:pt x="294068" y="401748"/>
                  </a:lnTo>
                  <a:lnTo>
                    <a:pt x="340435" y="40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44"/>
          <p:cNvGrpSpPr/>
          <p:nvPr/>
        </p:nvGrpSpPr>
        <p:grpSpPr>
          <a:xfrm>
            <a:off x="3746500" y="3016250"/>
            <a:ext cx="2641601" cy="810472"/>
            <a:chOff x="3746500" y="3016250"/>
            <a:chExt cx="2641601" cy="810472"/>
          </a:xfrm>
        </p:grpSpPr>
        <p:sp>
          <p:nvSpPr>
            <p:cNvPr id="153" name="SMARTInkShape-2520"/>
            <p:cNvSpPr/>
            <p:nvPr>
              <p:custDataLst>
                <p:tags r:id="rId156"/>
              </p:custDataLst>
            </p:nvPr>
          </p:nvSpPr>
          <p:spPr>
            <a:xfrm>
              <a:off x="6362700" y="3016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21"/>
            <p:cNvSpPr/>
            <p:nvPr>
              <p:custDataLst>
                <p:tags r:id="rId157"/>
              </p:custDataLst>
            </p:nvPr>
          </p:nvSpPr>
          <p:spPr>
            <a:xfrm>
              <a:off x="6356350" y="31051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31750" y="0"/>
                  </a:moveTo>
                  <a:lnTo>
                    <a:pt x="31750" y="0"/>
                  </a:lnTo>
                  <a:lnTo>
                    <a:pt x="28379" y="6742"/>
                  </a:lnTo>
                  <a:lnTo>
                    <a:pt x="23910" y="50216"/>
                  </a:lnTo>
                  <a:lnTo>
                    <a:pt x="18609" y="86845"/>
                  </a:lnTo>
                  <a:lnTo>
                    <a:pt x="4751" y="13365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22"/>
            <p:cNvSpPr/>
            <p:nvPr>
              <p:custDataLst>
                <p:tags r:id="rId158"/>
              </p:custDataLst>
            </p:nvPr>
          </p:nvSpPr>
          <p:spPr>
            <a:xfrm>
              <a:off x="6235700" y="31623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4159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23"/>
            <p:cNvSpPr/>
            <p:nvPr>
              <p:custDataLst>
                <p:tags r:id="rId159"/>
              </p:custDataLst>
            </p:nvPr>
          </p:nvSpPr>
          <p:spPr>
            <a:xfrm>
              <a:off x="6077364" y="3142788"/>
              <a:ext cx="79527" cy="102105"/>
            </a:xfrm>
            <a:custGeom>
              <a:avLst/>
              <a:gdLst/>
              <a:ahLst/>
              <a:cxnLst/>
              <a:rect l="0" t="0" r="0" b="0"/>
              <a:pathLst>
                <a:path w="79527" h="102105">
                  <a:moveTo>
                    <a:pt x="12286" y="13162"/>
                  </a:moveTo>
                  <a:lnTo>
                    <a:pt x="12286" y="13162"/>
                  </a:lnTo>
                  <a:lnTo>
                    <a:pt x="15657" y="13162"/>
                  </a:lnTo>
                  <a:lnTo>
                    <a:pt x="16650" y="13868"/>
                  </a:lnTo>
                  <a:lnTo>
                    <a:pt x="17312" y="15044"/>
                  </a:lnTo>
                  <a:lnTo>
                    <a:pt x="18048" y="21054"/>
                  </a:lnTo>
                  <a:lnTo>
                    <a:pt x="17050" y="44271"/>
                  </a:lnTo>
                  <a:lnTo>
                    <a:pt x="4307" y="87327"/>
                  </a:lnTo>
                  <a:lnTo>
                    <a:pt x="518" y="102104"/>
                  </a:lnTo>
                  <a:lnTo>
                    <a:pt x="208" y="101385"/>
                  </a:lnTo>
                  <a:lnTo>
                    <a:pt x="0" y="99494"/>
                  </a:lnTo>
                  <a:lnTo>
                    <a:pt x="20363" y="59791"/>
                  </a:lnTo>
                  <a:lnTo>
                    <a:pt x="49909" y="12168"/>
                  </a:lnTo>
                  <a:lnTo>
                    <a:pt x="59816" y="2607"/>
                  </a:lnTo>
                  <a:lnTo>
                    <a:pt x="64434" y="481"/>
                  </a:lnTo>
                  <a:lnTo>
                    <a:pt x="73328" y="0"/>
                  </a:lnTo>
                  <a:lnTo>
                    <a:pt x="76264" y="2976"/>
                  </a:lnTo>
                  <a:lnTo>
                    <a:pt x="79526" y="13809"/>
                  </a:lnTo>
                  <a:lnTo>
                    <a:pt x="69858" y="56931"/>
                  </a:lnTo>
                  <a:lnTo>
                    <a:pt x="63086" y="10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24"/>
            <p:cNvSpPr/>
            <p:nvPr>
              <p:custDataLst>
                <p:tags r:id="rId160"/>
              </p:custDataLst>
            </p:nvPr>
          </p:nvSpPr>
          <p:spPr>
            <a:xfrm>
              <a:off x="5943600" y="3302000"/>
              <a:ext cx="111652" cy="203201"/>
            </a:xfrm>
            <a:custGeom>
              <a:avLst/>
              <a:gdLst/>
              <a:ahLst/>
              <a:cxnLst/>
              <a:rect l="0" t="0" r="0" b="0"/>
              <a:pathLst>
                <a:path w="111652" h="203201">
                  <a:moveTo>
                    <a:pt x="95250" y="0"/>
                  </a:moveTo>
                  <a:lnTo>
                    <a:pt x="95250" y="0"/>
                  </a:lnTo>
                  <a:lnTo>
                    <a:pt x="105363" y="10113"/>
                  </a:lnTo>
                  <a:lnTo>
                    <a:pt x="110329" y="26367"/>
                  </a:lnTo>
                  <a:lnTo>
                    <a:pt x="111651" y="36628"/>
                  </a:lnTo>
                  <a:lnTo>
                    <a:pt x="100032" y="81408"/>
                  </a:lnTo>
                  <a:lnTo>
                    <a:pt x="75343" y="128151"/>
                  </a:lnTo>
                  <a:lnTo>
                    <a:pt x="45686" y="16653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25"/>
            <p:cNvSpPr/>
            <p:nvPr>
              <p:custDataLst>
                <p:tags r:id="rId161"/>
              </p:custDataLst>
            </p:nvPr>
          </p:nvSpPr>
          <p:spPr>
            <a:xfrm>
              <a:off x="5811083" y="3302767"/>
              <a:ext cx="151733" cy="336705"/>
            </a:xfrm>
            <a:custGeom>
              <a:avLst/>
              <a:gdLst/>
              <a:ahLst/>
              <a:cxnLst/>
              <a:rect l="0" t="0" r="0" b="0"/>
              <a:pathLst>
                <a:path w="151733" h="336705">
                  <a:moveTo>
                    <a:pt x="49967" y="138933"/>
                  </a:moveTo>
                  <a:lnTo>
                    <a:pt x="49967" y="138933"/>
                  </a:lnTo>
                  <a:lnTo>
                    <a:pt x="45603" y="155553"/>
                  </a:lnTo>
                  <a:lnTo>
                    <a:pt x="38365" y="195106"/>
                  </a:lnTo>
                  <a:lnTo>
                    <a:pt x="26773" y="233893"/>
                  </a:lnTo>
                  <a:lnTo>
                    <a:pt x="18871" y="274079"/>
                  </a:lnTo>
                  <a:lnTo>
                    <a:pt x="10179" y="311621"/>
                  </a:lnTo>
                  <a:lnTo>
                    <a:pt x="1343" y="336106"/>
                  </a:lnTo>
                  <a:lnTo>
                    <a:pt x="617" y="336704"/>
                  </a:lnTo>
                  <a:lnTo>
                    <a:pt x="134" y="335691"/>
                  </a:lnTo>
                  <a:lnTo>
                    <a:pt x="0" y="297018"/>
                  </a:lnTo>
                  <a:lnTo>
                    <a:pt x="2595" y="263285"/>
                  </a:lnTo>
                  <a:lnTo>
                    <a:pt x="5686" y="239474"/>
                  </a:lnTo>
                  <a:lnTo>
                    <a:pt x="9862" y="211605"/>
                  </a:lnTo>
                  <a:lnTo>
                    <a:pt x="14764" y="181031"/>
                  </a:lnTo>
                  <a:lnTo>
                    <a:pt x="22265" y="150770"/>
                  </a:lnTo>
                  <a:lnTo>
                    <a:pt x="31498" y="120719"/>
                  </a:lnTo>
                  <a:lnTo>
                    <a:pt x="41888" y="90807"/>
                  </a:lnTo>
                  <a:lnTo>
                    <a:pt x="62840" y="48164"/>
                  </a:lnTo>
                  <a:lnTo>
                    <a:pt x="90706" y="11850"/>
                  </a:lnTo>
                  <a:lnTo>
                    <a:pt x="98293" y="5528"/>
                  </a:lnTo>
                  <a:lnTo>
                    <a:pt x="114248" y="384"/>
                  </a:lnTo>
                  <a:lnTo>
                    <a:pt x="122454" y="0"/>
                  </a:lnTo>
                  <a:lnTo>
                    <a:pt x="129337" y="3272"/>
                  </a:lnTo>
                  <a:lnTo>
                    <a:pt x="140746" y="16315"/>
                  </a:lnTo>
                  <a:lnTo>
                    <a:pt x="151732" y="53605"/>
                  </a:lnTo>
                  <a:lnTo>
                    <a:pt x="145972" y="100402"/>
                  </a:lnTo>
                  <a:lnTo>
                    <a:pt x="127489" y="143274"/>
                  </a:lnTo>
                  <a:lnTo>
                    <a:pt x="94024" y="179417"/>
                  </a:lnTo>
                  <a:lnTo>
                    <a:pt x="37267" y="20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526"/>
            <p:cNvSpPr/>
            <p:nvPr>
              <p:custDataLst>
                <p:tags r:id="rId162"/>
              </p:custDataLst>
            </p:nvPr>
          </p:nvSpPr>
          <p:spPr>
            <a:xfrm>
              <a:off x="5676900" y="34417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6288" y="88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527"/>
            <p:cNvSpPr/>
            <p:nvPr>
              <p:custDataLst>
                <p:tags r:id="rId163"/>
              </p:custDataLst>
            </p:nvPr>
          </p:nvSpPr>
          <p:spPr>
            <a:xfrm>
              <a:off x="5594350" y="33782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537" y="53360"/>
                  </a:lnTo>
                  <a:lnTo>
                    <a:pt x="698" y="9873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28"/>
            <p:cNvSpPr/>
            <p:nvPr>
              <p:custDataLst>
                <p:tags r:id="rId164"/>
              </p:custDataLst>
            </p:nvPr>
          </p:nvSpPr>
          <p:spPr>
            <a:xfrm>
              <a:off x="5403759" y="3346973"/>
              <a:ext cx="88992" cy="196328"/>
            </a:xfrm>
            <a:custGeom>
              <a:avLst/>
              <a:gdLst/>
              <a:ahLst/>
              <a:cxnLst/>
              <a:rect l="0" t="0" r="0" b="0"/>
              <a:pathLst>
                <a:path w="88992" h="196328">
                  <a:moveTo>
                    <a:pt x="88991" y="12177"/>
                  </a:moveTo>
                  <a:lnTo>
                    <a:pt x="88991" y="12177"/>
                  </a:lnTo>
                  <a:lnTo>
                    <a:pt x="83524" y="1242"/>
                  </a:lnTo>
                  <a:lnTo>
                    <a:pt x="79270" y="261"/>
                  </a:lnTo>
                  <a:lnTo>
                    <a:pt x="76160" y="0"/>
                  </a:lnTo>
                  <a:lnTo>
                    <a:pt x="58299" y="9745"/>
                  </a:lnTo>
                  <a:lnTo>
                    <a:pt x="38505" y="32780"/>
                  </a:lnTo>
                  <a:lnTo>
                    <a:pt x="19234" y="68689"/>
                  </a:lnTo>
                  <a:lnTo>
                    <a:pt x="3489" y="110609"/>
                  </a:lnTo>
                  <a:lnTo>
                    <a:pt x="0" y="147567"/>
                  </a:lnTo>
                  <a:lnTo>
                    <a:pt x="7576" y="166189"/>
                  </a:lnTo>
                  <a:lnTo>
                    <a:pt x="13548" y="174118"/>
                  </a:lnTo>
                  <a:lnTo>
                    <a:pt x="33353" y="184810"/>
                  </a:lnTo>
                  <a:lnTo>
                    <a:pt x="69941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29"/>
            <p:cNvSpPr/>
            <p:nvPr>
              <p:custDataLst>
                <p:tags r:id="rId165"/>
              </p:custDataLst>
            </p:nvPr>
          </p:nvSpPr>
          <p:spPr>
            <a:xfrm>
              <a:off x="5302250" y="3060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30"/>
            <p:cNvSpPr/>
            <p:nvPr>
              <p:custDataLst>
                <p:tags r:id="rId166"/>
              </p:custDataLst>
            </p:nvPr>
          </p:nvSpPr>
          <p:spPr>
            <a:xfrm>
              <a:off x="5270500" y="3185212"/>
              <a:ext cx="15810" cy="97739"/>
            </a:xfrm>
            <a:custGeom>
              <a:avLst/>
              <a:gdLst/>
              <a:ahLst/>
              <a:cxnLst/>
              <a:rect l="0" t="0" r="0" b="0"/>
              <a:pathLst>
                <a:path w="15810" h="97739">
                  <a:moveTo>
                    <a:pt x="6350" y="8838"/>
                  </a:moveTo>
                  <a:lnTo>
                    <a:pt x="6350" y="8838"/>
                  </a:lnTo>
                  <a:lnTo>
                    <a:pt x="9721" y="5467"/>
                  </a:lnTo>
                  <a:lnTo>
                    <a:pt x="11376" y="1931"/>
                  </a:lnTo>
                  <a:lnTo>
                    <a:pt x="11817" y="0"/>
                  </a:lnTo>
                  <a:lnTo>
                    <a:pt x="12817" y="829"/>
                  </a:lnTo>
                  <a:lnTo>
                    <a:pt x="15809" y="7395"/>
                  </a:lnTo>
                  <a:lnTo>
                    <a:pt x="14718" y="33105"/>
                  </a:lnTo>
                  <a:lnTo>
                    <a:pt x="4371" y="79849"/>
                  </a:lnTo>
                  <a:lnTo>
                    <a:pt x="0" y="97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31"/>
            <p:cNvSpPr/>
            <p:nvPr>
              <p:custDataLst>
                <p:tags r:id="rId167"/>
              </p:custDataLst>
            </p:nvPr>
          </p:nvSpPr>
          <p:spPr>
            <a:xfrm>
              <a:off x="5007327" y="3343180"/>
              <a:ext cx="205376" cy="483542"/>
            </a:xfrm>
            <a:custGeom>
              <a:avLst/>
              <a:gdLst/>
              <a:ahLst/>
              <a:cxnLst/>
              <a:rect l="0" t="0" r="0" b="0"/>
              <a:pathLst>
                <a:path w="205376" h="483542">
                  <a:moveTo>
                    <a:pt x="34573" y="168370"/>
                  </a:moveTo>
                  <a:lnTo>
                    <a:pt x="34573" y="168370"/>
                  </a:lnTo>
                  <a:lnTo>
                    <a:pt x="37944" y="168370"/>
                  </a:lnTo>
                  <a:lnTo>
                    <a:pt x="46782" y="175112"/>
                  </a:lnTo>
                  <a:lnTo>
                    <a:pt x="50583" y="187829"/>
                  </a:lnTo>
                  <a:lnTo>
                    <a:pt x="50841" y="222348"/>
                  </a:lnTo>
                  <a:lnTo>
                    <a:pt x="48153" y="255155"/>
                  </a:lnTo>
                  <a:lnTo>
                    <a:pt x="44607" y="290902"/>
                  </a:lnTo>
                  <a:lnTo>
                    <a:pt x="38797" y="329838"/>
                  </a:lnTo>
                  <a:lnTo>
                    <a:pt x="30806" y="370661"/>
                  </a:lnTo>
                  <a:lnTo>
                    <a:pt x="20199" y="412323"/>
                  </a:lnTo>
                  <a:lnTo>
                    <a:pt x="9069" y="458590"/>
                  </a:lnTo>
                  <a:lnTo>
                    <a:pt x="4673" y="481158"/>
                  </a:lnTo>
                  <a:lnTo>
                    <a:pt x="3351" y="483434"/>
                  </a:lnTo>
                  <a:lnTo>
                    <a:pt x="1764" y="483541"/>
                  </a:lnTo>
                  <a:lnTo>
                    <a:pt x="0" y="482200"/>
                  </a:lnTo>
                  <a:lnTo>
                    <a:pt x="2240" y="435965"/>
                  </a:lnTo>
                  <a:lnTo>
                    <a:pt x="5621" y="392194"/>
                  </a:lnTo>
                  <a:lnTo>
                    <a:pt x="8921" y="364152"/>
                  </a:lnTo>
                  <a:lnTo>
                    <a:pt x="13239" y="332758"/>
                  </a:lnTo>
                  <a:lnTo>
                    <a:pt x="18234" y="299129"/>
                  </a:lnTo>
                  <a:lnTo>
                    <a:pt x="25091" y="264715"/>
                  </a:lnTo>
                  <a:lnTo>
                    <a:pt x="33191" y="229777"/>
                  </a:lnTo>
                  <a:lnTo>
                    <a:pt x="42118" y="194492"/>
                  </a:lnTo>
                  <a:lnTo>
                    <a:pt x="51597" y="163913"/>
                  </a:lnTo>
                  <a:lnTo>
                    <a:pt x="61445" y="136470"/>
                  </a:lnTo>
                  <a:lnTo>
                    <a:pt x="71537" y="111120"/>
                  </a:lnTo>
                  <a:lnTo>
                    <a:pt x="94041" y="67901"/>
                  </a:lnTo>
                  <a:lnTo>
                    <a:pt x="126747" y="21244"/>
                  </a:lnTo>
                  <a:lnTo>
                    <a:pt x="136238" y="11019"/>
                  </a:lnTo>
                  <a:lnTo>
                    <a:pt x="145389" y="4908"/>
                  </a:lnTo>
                  <a:lnTo>
                    <a:pt x="163082" y="0"/>
                  </a:lnTo>
                  <a:lnTo>
                    <a:pt x="170340" y="3206"/>
                  </a:lnTo>
                  <a:lnTo>
                    <a:pt x="182168" y="18058"/>
                  </a:lnTo>
                  <a:lnTo>
                    <a:pt x="200131" y="56962"/>
                  </a:lnTo>
                  <a:lnTo>
                    <a:pt x="205375" y="104237"/>
                  </a:lnTo>
                  <a:lnTo>
                    <a:pt x="192347" y="150622"/>
                  </a:lnTo>
                  <a:lnTo>
                    <a:pt x="157129" y="192274"/>
                  </a:lnTo>
                  <a:lnTo>
                    <a:pt x="128789" y="209097"/>
                  </a:lnTo>
                  <a:lnTo>
                    <a:pt x="99730" y="217515"/>
                  </a:lnTo>
                  <a:lnTo>
                    <a:pt x="59131" y="217582"/>
                  </a:lnTo>
                  <a:lnTo>
                    <a:pt x="28223" y="206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32"/>
            <p:cNvSpPr/>
            <p:nvPr>
              <p:custDataLst>
                <p:tags r:id="rId168"/>
              </p:custDataLst>
            </p:nvPr>
          </p:nvSpPr>
          <p:spPr>
            <a:xfrm>
              <a:off x="4794250" y="356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33"/>
            <p:cNvSpPr/>
            <p:nvPr>
              <p:custDataLst>
                <p:tags r:id="rId169"/>
              </p:custDataLst>
            </p:nvPr>
          </p:nvSpPr>
          <p:spPr>
            <a:xfrm>
              <a:off x="4603750" y="344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34"/>
            <p:cNvSpPr/>
            <p:nvPr>
              <p:custDataLst>
                <p:tags r:id="rId170"/>
              </p:custDataLst>
            </p:nvPr>
          </p:nvSpPr>
          <p:spPr>
            <a:xfrm>
              <a:off x="4572000" y="35877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3518" y="20722"/>
                  </a:lnTo>
                  <a:lnTo>
                    <a:pt x="5006" y="656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35"/>
            <p:cNvSpPr/>
            <p:nvPr>
              <p:custDataLst>
                <p:tags r:id="rId171"/>
              </p:custDataLst>
            </p:nvPr>
          </p:nvSpPr>
          <p:spPr>
            <a:xfrm>
              <a:off x="4224420" y="3337740"/>
              <a:ext cx="201531" cy="257303"/>
            </a:xfrm>
            <a:custGeom>
              <a:avLst/>
              <a:gdLst/>
              <a:ahLst/>
              <a:cxnLst/>
              <a:rect l="0" t="0" r="0" b="0"/>
              <a:pathLst>
                <a:path w="201531" h="257303">
                  <a:moveTo>
                    <a:pt x="201530" y="15060"/>
                  </a:moveTo>
                  <a:lnTo>
                    <a:pt x="201530" y="15060"/>
                  </a:lnTo>
                  <a:lnTo>
                    <a:pt x="198159" y="8318"/>
                  </a:lnTo>
                  <a:lnTo>
                    <a:pt x="190860" y="3127"/>
                  </a:lnTo>
                  <a:lnTo>
                    <a:pt x="185950" y="754"/>
                  </a:lnTo>
                  <a:lnTo>
                    <a:pt x="172969" y="0"/>
                  </a:lnTo>
                  <a:lnTo>
                    <a:pt x="144149" y="7305"/>
                  </a:lnTo>
                  <a:lnTo>
                    <a:pt x="106211" y="26638"/>
                  </a:lnTo>
                  <a:lnTo>
                    <a:pt x="68160" y="60354"/>
                  </a:lnTo>
                  <a:lnTo>
                    <a:pt x="44887" y="90929"/>
                  </a:lnTo>
                  <a:lnTo>
                    <a:pt x="27489" y="125685"/>
                  </a:lnTo>
                  <a:lnTo>
                    <a:pt x="5794" y="170840"/>
                  </a:lnTo>
                  <a:lnTo>
                    <a:pt x="0" y="197890"/>
                  </a:lnTo>
                  <a:lnTo>
                    <a:pt x="1189" y="221907"/>
                  </a:lnTo>
                  <a:lnTo>
                    <a:pt x="8773" y="239636"/>
                  </a:lnTo>
                  <a:lnTo>
                    <a:pt x="17286" y="245916"/>
                  </a:lnTo>
                  <a:lnTo>
                    <a:pt x="41798" y="254776"/>
                  </a:lnTo>
                  <a:lnTo>
                    <a:pt x="75269" y="257302"/>
                  </a:lnTo>
                  <a:lnTo>
                    <a:pt x="112253" y="255367"/>
                  </a:lnTo>
                  <a:lnTo>
                    <a:pt x="159164" y="247756"/>
                  </a:lnTo>
                  <a:lnTo>
                    <a:pt x="182480" y="24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36"/>
            <p:cNvSpPr/>
            <p:nvPr>
              <p:custDataLst>
                <p:tags r:id="rId172"/>
              </p:custDataLst>
            </p:nvPr>
          </p:nvSpPr>
          <p:spPr>
            <a:xfrm>
              <a:off x="4083425" y="3178788"/>
              <a:ext cx="145596" cy="156032"/>
            </a:xfrm>
            <a:custGeom>
              <a:avLst/>
              <a:gdLst/>
              <a:ahLst/>
              <a:cxnLst/>
              <a:rect l="0" t="0" r="0" b="0"/>
              <a:pathLst>
                <a:path w="145596" h="156032">
                  <a:moveTo>
                    <a:pt x="18675" y="66062"/>
                  </a:moveTo>
                  <a:lnTo>
                    <a:pt x="18675" y="66062"/>
                  </a:lnTo>
                  <a:lnTo>
                    <a:pt x="23701" y="54129"/>
                  </a:lnTo>
                  <a:lnTo>
                    <a:pt x="24142" y="51757"/>
                  </a:lnTo>
                  <a:lnTo>
                    <a:pt x="25142" y="50175"/>
                  </a:lnTo>
                  <a:lnTo>
                    <a:pt x="26514" y="49121"/>
                  </a:lnTo>
                  <a:lnTo>
                    <a:pt x="28135" y="48418"/>
                  </a:lnTo>
                  <a:lnTo>
                    <a:pt x="29215" y="50066"/>
                  </a:lnTo>
                  <a:lnTo>
                    <a:pt x="30415" y="57541"/>
                  </a:lnTo>
                  <a:lnTo>
                    <a:pt x="19315" y="101359"/>
                  </a:lnTo>
                  <a:lnTo>
                    <a:pt x="8176" y="145159"/>
                  </a:lnTo>
                  <a:lnTo>
                    <a:pt x="3896" y="153662"/>
                  </a:lnTo>
                  <a:lnTo>
                    <a:pt x="2472" y="155507"/>
                  </a:lnTo>
                  <a:lnTo>
                    <a:pt x="1523" y="156031"/>
                  </a:lnTo>
                  <a:lnTo>
                    <a:pt x="890" y="155674"/>
                  </a:lnTo>
                  <a:lnTo>
                    <a:pt x="0" y="138318"/>
                  </a:lnTo>
                  <a:lnTo>
                    <a:pt x="10544" y="95073"/>
                  </a:lnTo>
                  <a:lnTo>
                    <a:pt x="27084" y="55451"/>
                  </a:lnTo>
                  <a:lnTo>
                    <a:pt x="41698" y="31948"/>
                  </a:lnTo>
                  <a:lnTo>
                    <a:pt x="61363" y="15387"/>
                  </a:lnTo>
                  <a:lnTo>
                    <a:pt x="82803" y="4734"/>
                  </a:lnTo>
                  <a:lnTo>
                    <a:pt x="101739" y="0"/>
                  </a:lnTo>
                  <a:lnTo>
                    <a:pt x="117681" y="1659"/>
                  </a:lnTo>
                  <a:lnTo>
                    <a:pt x="124895" y="4076"/>
                  </a:lnTo>
                  <a:lnTo>
                    <a:pt x="136674" y="16170"/>
                  </a:lnTo>
                  <a:lnTo>
                    <a:pt x="141792" y="24334"/>
                  </a:lnTo>
                  <a:lnTo>
                    <a:pt x="145595" y="46576"/>
                  </a:lnTo>
                  <a:lnTo>
                    <a:pt x="143770" y="84983"/>
                  </a:lnTo>
                  <a:lnTo>
                    <a:pt x="140203" y="132515"/>
                  </a:lnTo>
                  <a:lnTo>
                    <a:pt x="139325" y="154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37"/>
            <p:cNvSpPr/>
            <p:nvPr>
              <p:custDataLst>
                <p:tags r:id="rId173"/>
              </p:custDataLst>
            </p:nvPr>
          </p:nvSpPr>
          <p:spPr>
            <a:xfrm>
              <a:off x="3841750" y="3498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38"/>
            <p:cNvSpPr/>
            <p:nvPr>
              <p:custDataLst>
                <p:tags r:id="rId174"/>
              </p:custDataLst>
            </p:nvPr>
          </p:nvSpPr>
          <p:spPr>
            <a:xfrm>
              <a:off x="3746500" y="3215792"/>
              <a:ext cx="12701" cy="16359"/>
            </a:xfrm>
            <a:custGeom>
              <a:avLst/>
              <a:gdLst/>
              <a:ahLst/>
              <a:cxnLst/>
              <a:rect l="0" t="0" r="0" b="0"/>
              <a:pathLst>
                <a:path w="12701" h="163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0" y="0"/>
                  </a:lnTo>
                  <a:lnTo>
                    <a:pt x="5793" y="514"/>
                  </a:lnTo>
                  <a:lnTo>
                    <a:pt x="3862" y="1562"/>
                  </a:lnTo>
                  <a:lnTo>
                    <a:pt x="2575" y="3671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39"/>
            <p:cNvSpPr/>
            <p:nvPr>
              <p:custDataLst>
                <p:tags r:id="rId175"/>
              </p:custDataLst>
            </p:nvPr>
          </p:nvSpPr>
          <p:spPr>
            <a:xfrm>
              <a:off x="3746500" y="3384550"/>
              <a:ext cx="12527" cy="165101"/>
            </a:xfrm>
            <a:custGeom>
              <a:avLst/>
              <a:gdLst/>
              <a:ahLst/>
              <a:cxnLst/>
              <a:rect l="0" t="0" r="0" b="0"/>
              <a:pathLst>
                <a:path w="12527" h="165101">
                  <a:moveTo>
                    <a:pt x="6350" y="0"/>
                  </a:moveTo>
                  <a:lnTo>
                    <a:pt x="6350" y="0"/>
                  </a:lnTo>
                  <a:lnTo>
                    <a:pt x="8231" y="12552"/>
                  </a:lnTo>
                  <a:lnTo>
                    <a:pt x="12111" y="55980"/>
                  </a:lnTo>
                  <a:lnTo>
                    <a:pt x="12526" y="93884"/>
                  </a:lnTo>
                  <a:lnTo>
                    <a:pt x="11237" y="12737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45"/>
          <p:cNvGrpSpPr/>
          <p:nvPr/>
        </p:nvGrpSpPr>
        <p:grpSpPr>
          <a:xfrm>
            <a:off x="6983180" y="3536950"/>
            <a:ext cx="160571" cy="124022"/>
            <a:chOff x="6983180" y="3536950"/>
            <a:chExt cx="160571" cy="124022"/>
          </a:xfrm>
        </p:grpSpPr>
        <p:sp>
          <p:nvSpPr>
            <p:cNvPr id="174" name="SMARTInkShape-2540"/>
            <p:cNvSpPr/>
            <p:nvPr>
              <p:custDataLst>
                <p:tags r:id="rId154"/>
              </p:custDataLst>
            </p:nvPr>
          </p:nvSpPr>
          <p:spPr>
            <a:xfrm>
              <a:off x="6983180" y="3638550"/>
              <a:ext cx="154221" cy="22422"/>
            </a:xfrm>
            <a:custGeom>
              <a:avLst/>
              <a:gdLst/>
              <a:ahLst/>
              <a:cxnLst/>
              <a:rect l="0" t="0" r="0" b="0"/>
              <a:pathLst>
                <a:path w="154221" h="22422">
                  <a:moveTo>
                    <a:pt x="8170" y="19050"/>
                  </a:moveTo>
                  <a:lnTo>
                    <a:pt x="8170" y="19050"/>
                  </a:lnTo>
                  <a:lnTo>
                    <a:pt x="1428" y="19050"/>
                  </a:lnTo>
                  <a:lnTo>
                    <a:pt x="147" y="19755"/>
                  </a:lnTo>
                  <a:lnTo>
                    <a:pt x="0" y="20931"/>
                  </a:lnTo>
                  <a:lnTo>
                    <a:pt x="606" y="22421"/>
                  </a:lnTo>
                  <a:lnTo>
                    <a:pt x="37067" y="19742"/>
                  </a:lnTo>
                  <a:lnTo>
                    <a:pt x="79683" y="13689"/>
                  </a:lnTo>
                  <a:lnTo>
                    <a:pt x="116389" y="7024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41"/>
            <p:cNvSpPr/>
            <p:nvPr>
              <p:custDataLst>
                <p:tags r:id="rId155"/>
              </p:custDataLst>
            </p:nvPr>
          </p:nvSpPr>
          <p:spPr>
            <a:xfrm>
              <a:off x="7016750" y="35369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2645" y="6350"/>
                  </a:lnTo>
                  <a:lnTo>
                    <a:pt x="80996" y="56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46"/>
          <p:cNvGrpSpPr/>
          <p:nvPr/>
        </p:nvGrpSpPr>
        <p:grpSpPr>
          <a:xfrm>
            <a:off x="7626350" y="3153190"/>
            <a:ext cx="367157" cy="879061"/>
            <a:chOff x="7626350" y="3153190"/>
            <a:chExt cx="367157" cy="879061"/>
          </a:xfrm>
        </p:grpSpPr>
        <p:sp>
          <p:nvSpPr>
            <p:cNvPr id="177" name="SMARTInkShape-2542"/>
            <p:cNvSpPr/>
            <p:nvPr>
              <p:custDataLst>
                <p:tags r:id="rId147"/>
              </p:custDataLst>
            </p:nvPr>
          </p:nvSpPr>
          <p:spPr>
            <a:xfrm>
              <a:off x="7702550" y="3987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2395" y="96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43"/>
            <p:cNvSpPr/>
            <p:nvPr>
              <p:custDataLst>
                <p:tags r:id="rId148"/>
              </p:custDataLst>
            </p:nvPr>
          </p:nvSpPr>
          <p:spPr>
            <a:xfrm>
              <a:off x="7715250" y="39306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1222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44"/>
            <p:cNvSpPr/>
            <p:nvPr>
              <p:custDataLst>
                <p:tags r:id="rId149"/>
              </p:custDataLst>
            </p:nvPr>
          </p:nvSpPr>
          <p:spPr>
            <a:xfrm>
              <a:off x="7639050" y="3873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45"/>
            <p:cNvSpPr/>
            <p:nvPr>
              <p:custDataLst>
                <p:tags r:id="rId150"/>
              </p:custDataLst>
            </p:nvPr>
          </p:nvSpPr>
          <p:spPr>
            <a:xfrm>
              <a:off x="7626350" y="3987800"/>
              <a:ext cx="19960" cy="44451"/>
            </a:xfrm>
            <a:custGeom>
              <a:avLst/>
              <a:gdLst/>
              <a:ahLst/>
              <a:cxnLst/>
              <a:rect l="0" t="0" r="0" b="0"/>
              <a:pathLst>
                <a:path w="19960" h="444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4746" y="5644"/>
                  </a:lnTo>
                  <a:lnTo>
                    <a:pt x="18297" y="10113"/>
                  </a:lnTo>
                  <a:lnTo>
                    <a:pt x="19959" y="15208"/>
                  </a:lnTo>
                  <a:lnTo>
                    <a:pt x="19925" y="26515"/>
                  </a:lnTo>
                  <a:lnTo>
                    <a:pt x="17558" y="3483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46"/>
            <p:cNvSpPr/>
            <p:nvPr>
              <p:custDataLst>
                <p:tags r:id="rId151"/>
              </p:custDataLst>
            </p:nvPr>
          </p:nvSpPr>
          <p:spPr>
            <a:xfrm>
              <a:off x="7628043" y="3371850"/>
              <a:ext cx="365464" cy="351076"/>
            </a:xfrm>
            <a:custGeom>
              <a:avLst/>
              <a:gdLst/>
              <a:ahLst/>
              <a:cxnLst/>
              <a:rect l="0" t="0" r="0" b="0"/>
              <a:pathLst>
                <a:path w="365464" h="351076">
                  <a:moveTo>
                    <a:pt x="353907" y="0"/>
                  </a:moveTo>
                  <a:lnTo>
                    <a:pt x="353907" y="0"/>
                  </a:lnTo>
                  <a:lnTo>
                    <a:pt x="365463" y="0"/>
                  </a:lnTo>
                  <a:lnTo>
                    <a:pt x="342088" y="3371"/>
                  </a:lnTo>
                  <a:lnTo>
                    <a:pt x="304431" y="16606"/>
                  </a:lnTo>
                  <a:lnTo>
                    <a:pt x="263595" y="32907"/>
                  </a:lnTo>
                  <a:lnTo>
                    <a:pt x="229808" y="44965"/>
                  </a:lnTo>
                  <a:lnTo>
                    <a:pt x="193624" y="61142"/>
                  </a:lnTo>
                  <a:lnTo>
                    <a:pt x="157080" y="80090"/>
                  </a:lnTo>
                  <a:lnTo>
                    <a:pt x="122024" y="100271"/>
                  </a:lnTo>
                  <a:lnTo>
                    <a:pt x="77298" y="128096"/>
                  </a:lnTo>
                  <a:lnTo>
                    <a:pt x="50718" y="147472"/>
                  </a:lnTo>
                  <a:lnTo>
                    <a:pt x="48064" y="152642"/>
                  </a:lnTo>
                  <a:lnTo>
                    <a:pt x="48412" y="157500"/>
                  </a:lnTo>
                  <a:lnTo>
                    <a:pt x="50760" y="162150"/>
                  </a:lnTo>
                  <a:lnTo>
                    <a:pt x="68421" y="169198"/>
                  </a:lnTo>
                  <a:lnTo>
                    <a:pt x="113861" y="175251"/>
                  </a:lnTo>
                  <a:lnTo>
                    <a:pt x="151264" y="178078"/>
                  </a:lnTo>
                  <a:lnTo>
                    <a:pt x="189054" y="184038"/>
                  </a:lnTo>
                  <a:lnTo>
                    <a:pt x="222434" y="191957"/>
                  </a:lnTo>
                  <a:lnTo>
                    <a:pt x="226747" y="195704"/>
                  </a:lnTo>
                  <a:lnTo>
                    <a:pt x="228211" y="200319"/>
                  </a:lnTo>
                  <a:lnTo>
                    <a:pt x="227776" y="205513"/>
                  </a:lnTo>
                  <a:lnTo>
                    <a:pt x="214123" y="218809"/>
                  </a:lnTo>
                  <a:lnTo>
                    <a:pt x="171144" y="245925"/>
                  </a:lnTo>
                  <a:lnTo>
                    <a:pt x="131567" y="268050"/>
                  </a:lnTo>
                  <a:lnTo>
                    <a:pt x="90460" y="289642"/>
                  </a:lnTo>
                  <a:lnTo>
                    <a:pt x="54315" y="310998"/>
                  </a:lnTo>
                  <a:lnTo>
                    <a:pt x="7724" y="339970"/>
                  </a:lnTo>
                  <a:lnTo>
                    <a:pt x="3174" y="343769"/>
                  </a:lnTo>
                  <a:lnTo>
                    <a:pt x="846" y="347007"/>
                  </a:lnTo>
                  <a:lnTo>
                    <a:pt x="0" y="349871"/>
                  </a:lnTo>
                  <a:lnTo>
                    <a:pt x="4374" y="351075"/>
                  </a:lnTo>
                  <a:lnTo>
                    <a:pt x="39067" y="347988"/>
                  </a:lnTo>
                  <a:lnTo>
                    <a:pt x="83921" y="339516"/>
                  </a:lnTo>
                  <a:lnTo>
                    <a:pt x="110416" y="335000"/>
                  </a:lnTo>
                  <a:lnTo>
                    <a:pt x="138664" y="330578"/>
                  </a:lnTo>
                  <a:lnTo>
                    <a:pt x="168079" y="326218"/>
                  </a:lnTo>
                  <a:lnTo>
                    <a:pt x="194743" y="323312"/>
                  </a:lnTo>
                  <a:lnTo>
                    <a:pt x="219576" y="321375"/>
                  </a:lnTo>
                  <a:lnTo>
                    <a:pt x="261748" y="319927"/>
                  </a:lnTo>
                  <a:lnTo>
                    <a:pt x="31580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47"/>
            <p:cNvSpPr/>
            <p:nvPr>
              <p:custDataLst>
                <p:tags r:id="rId152"/>
              </p:custDataLst>
            </p:nvPr>
          </p:nvSpPr>
          <p:spPr>
            <a:xfrm>
              <a:off x="7735628" y="3153190"/>
              <a:ext cx="119323" cy="143757"/>
            </a:xfrm>
            <a:custGeom>
              <a:avLst/>
              <a:gdLst/>
              <a:ahLst/>
              <a:cxnLst/>
              <a:rect l="0" t="0" r="0" b="0"/>
              <a:pathLst>
                <a:path w="119323" h="143757">
                  <a:moveTo>
                    <a:pt x="30422" y="40860"/>
                  </a:moveTo>
                  <a:lnTo>
                    <a:pt x="30422" y="40860"/>
                  </a:lnTo>
                  <a:lnTo>
                    <a:pt x="33792" y="44231"/>
                  </a:lnTo>
                  <a:lnTo>
                    <a:pt x="35889" y="56440"/>
                  </a:lnTo>
                  <a:lnTo>
                    <a:pt x="29748" y="97623"/>
                  </a:lnTo>
                  <a:lnTo>
                    <a:pt x="21991" y="121414"/>
                  </a:lnTo>
                  <a:lnTo>
                    <a:pt x="10098" y="141674"/>
                  </a:lnTo>
                  <a:lnTo>
                    <a:pt x="7701" y="143347"/>
                  </a:lnTo>
                  <a:lnTo>
                    <a:pt x="5396" y="143756"/>
                  </a:lnTo>
                  <a:lnTo>
                    <a:pt x="3155" y="143325"/>
                  </a:lnTo>
                  <a:lnTo>
                    <a:pt x="1660" y="140919"/>
                  </a:lnTo>
                  <a:lnTo>
                    <a:pt x="0" y="132603"/>
                  </a:lnTo>
                  <a:lnTo>
                    <a:pt x="9074" y="93397"/>
                  </a:lnTo>
                  <a:lnTo>
                    <a:pt x="21117" y="51645"/>
                  </a:lnTo>
                  <a:lnTo>
                    <a:pt x="31930" y="29896"/>
                  </a:lnTo>
                  <a:lnTo>
                    <a:pt x="45674" y="14585"/>
                  </a:lnTo>
                  <a:lnTo>
                    <a:pt x="60485" y="4488"/>
                  </a:lnTo>
                  <a:lnTo>
                    <a:pt x="74122" y="0"/>
                  </a:lnTo>
                  <a:lnTo>
                    <a:pt x="93700" y="845"/>
                  </a:lnTo>
                  <a:lnTo>
                    <a:pt x="99419" y="5011"/>
                  </a:lnTo>
                  <a:lnTo>
                    <a:pt x="109535" y="19047"/>
                  </a:lnTo>
                  <a:lnTo>
                    <a:pt x="116422" y="50154"/>
                  </a:lnTo>
                  <a:lnTo>
                    <a:pt x="118748" y="97180"/>
                  </a:lnTo>
                  <a:lnTo>
                    <a:pt x="119322" y="136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48"/>
            <p:cNvSpPr/>
            <p:nvPr>
              <p:custDataLst>
                <p:tags r:id="rId153"/>
              </p:custDataLst>
            </p:nvPr>
          </p:nvSpPr>
          <p:spPr>
            <a:xfrm>
              <a:off x="7893050" y="39052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15887" y="26745"/>
                  </a:lnTo>
                  <a:lnTo>
                    <a:pt x="20307" y="66483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47"/>
          <p:cNvGrpSpPr/>
          <p:nvPr/>
        </p:nvGrpSpPr>
        <p:grpSpPr>
          <a:xfrm>
            <a:off x="8255000" y="3352800"/>
            <a:ext cx="165101" cy="273051"/>
            <a:chOff x="8255000" y="3352800"/>
            <a:chExt cx="165101" cy="273051"/>
          </a:xfrm>
        </p:grpSpPr>
        <p:sp>
          <p:nvSpPr>
            <p:cNvPr id="185" name="SMARTInkShape-2549"/>
            <p:cNvSpPr/>
            <p:nvPr>
              <p:custDataLst>
                <p:tags r:id="rId144"/>
              </p:custDataLst>
            </p:nvPr>
          </p:nvSpPr>
          <p:spPr>
            <a:xfrm>
              <a:off x="8388350" y="35433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50"/>
            <p:cNvSpPr/>
            <p:nvPr>
              <p:custDataLst>
                <p:tags r:id="rId145"/>
              </p:custDataLst>
            </p:nvPr>
          </p:nvSpPr>
          <p:spPr>
            <a:xfrm>
              <a:off x="8255000" y="3352800"/>
              <a:ext cx="6351" cy="15771"/>
            </a:xfrm>
            <a:custGeom>
              <a:avLst/>
              <a:gdLst/>
              <a:ahLst/>
              <a:cxnLst/>
              <a:rect l="0" t="0" r="0" b="0"/>
              <a:pathLst>
                <a:path w="6351" h="1577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7055"/>
                  </a:lnTo>
                  <a:lnTo>
                    <a:pt x="1324" y="8231"/>
                  </a:lnTo>
                  <a:lnTo>
                    <a:pt x="882" y="9721"/>
                  </a:lnTo>
                  <a:lnTo>
                    <a:pt x="1294" y="11419"/>
                  </a:lnTo>
                  <a:lnTo>
                    <a:pt x="3632" y="15188"/>
                  </a:lnTo>
                  <a:lnTo>
                    <a:pt x="4538" y="15770"/>
                  </a:lnTo>
                  <a:lnTo>
                    <a:pt x="5142" y="15452"/>
                  </a:lnTo>
                  <a:lnTo>
                    <a:pt x="5813" y="13218"/>
                  </a:lnTo>
                  <a:lnTo>
                    <a:pt x="6111" y="9873"/>
                  </a:lnTo>
                  <a:lnTo>
                    <a:pt x="4363" y="60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51"/>
            <p:cNvSpPr/>
            <p:nvPr>
              <p:custDataLst>
                <p:tags r:id="rId146"/>
              </p:custDataLst>
            </p:nvPr>
          </p:nvSpPr>
          <p:spPr>
            <a:xfrm>
              <a:off x="8274050" y="3492500"/>
              <a:ext cx="6089" cy="133351"/>
            </a:xfrm>
            <a:custGeom>
              <a:avLst/>
              <a:gdLst/>
              <a:ahLst/>
              <a:cxnLst/>
              <a:rect l="0" t="0" r="0" b="0"/>
              <a:pathLst>
                <a:path w="6089" h="1333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6088" y="68730"/>
                  </a:lnTo>
                  <a:lnTo>
                    <a:pt x="1289" y="1151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48"/>
          <p:cNvGrpSpPr/>
          <p:nvPr/>
        </p:nvGrpSpPr>
        <p:grpSpPr>
          <a:xfrm>
            <a:off x="8871596" y="3124723"/>
            <a:ext cx="1300403" cy="1070038"/>
            <a:chOff x="8871596" y="3124723"/>
            <a:chExt cx="1300403" cy="1070038"/>
          </a:xfrm>
        </p:grpSpPr>
        <p:sp>
          <p:nvSpPr>
            <p:cNvPr id="189" name="SMARTInkShape-2552"/>
            <p:cNvSpPr/>
            <p:nvPr>
              <p:custDataLst>
                <p:tags r:id="rId129"/>
              </p:custDataLst>
            </p:nvPr>
          </p:nvSpPr>
          <p:spPr>
            <a:xfrm>
              <a:off x="10141234" y="4019550"/>
              <a:ext cx="30765" cy="46879"/>
            </a:xfrm>
            <a:custGeom>
              <a:avLst/>
              <a:gdLst/>
              <a:ahLst/>
              <a:cxnLst/>
              <a:rect l="0" t="0" r="0" b="0"/>
              <a:pathLst>
                <a:path w="30765" h="46879">
                  <a:moveTo>
                    <a:pt x="12416" y="0"/>
                  </a:moveTo>
                  <a:lnTo>
                    <a:pt x="12416" y="0"/>
                  </a:lnTo>
                  <a:lnTo>
                    <a:pt x="6949" y="0"/>
                  </a:lnTo>
                  <a:lnTo>
                    <a:pt x="2956" y="3371"/>
                  </a:lnTo>
                  <a:lnTo>
                    <a:pt x="1156" y="8789"/>
                  </a:lnTo>
                  <a:lnTo>
                    <a:pt x="0" y="27136"/>
                  </a:lnTo>
                  <a:lnTo>
                    <a:pt x="1724" y="35108"/>
                  </a:lnTo>
                  <a:lnTo>
                    <a:pt x="3171" y="38222"/>
                  </a:lnTo>
                  <a:lnTo>
                    <a:pt x="8542" y="43564"/>
                  </a:lnTo>
                  <a:lnTo>
                    <a:pt x="11949" y="45976"/>
                  </a:lnTo>
                  <a:lnTo>
                    <a:pt x="15633" y="46878"/>
                  </a:lnTo>
                  <a:lnTo>
                    <a:pt x="23488" y="46000"/>
                  </a:lnTo>
                  <a:lnTo>
                    <a:pt x="26148" y="44777"/>
                  </a:lnTo>
                  <a:lnTo>
                    <a:pt x="27920" y="43257"/>
                  </a:lnTo>
                  <a:lnTo>
                    <a:pt x="29889" y="39686"/>
                  </a:lnTo>
                  <a:lnTo>
                    <a:pt x="30764" y="35748"/>
                  </a:lnTo>
                  <a:lnTo>
                    <a:pt x="251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53"/>
            <p:cNvSpPr/>
            <p:nvPr>
              <p:custDataLst>
                <p:tags r:id="rId130"/>
              </p:custDataLst>
            </p:nvPr>
          </p:nvSpPr>
          <p:spPr>
            <a:xfrm>
              <a:off x="9525261" y="3885240"/>
              <a:ext cx="75940" cy="110669"/>
            </a:xfrm>
            <a:custGeom>
              <a:avLst/>
              <a:gdLst/>
              <a:ahLst/>
              <a:cxnLst/>
              <a:rect l="0" t="0" r="0" b="0"/>
              <a:pathLst>
                <a:path w="75940" h="110669">
                  <a:moveTo>
                    <a:pt x="18789" y="32710"/>
                  </a:moveTo>
                  <a:lnTo>
                    <a:pt x="18789" y="32710"/>
                  </a:lnTo>
                  <a:lnTo>
                    <a:pt x="18789" y="29339"/>
                  </a:lnTo>
                  <a:lnTo>
                    <a:pt x="18083" y="28346"/>
                  </a:lnTo>
                  <a:lnTo>
                    <a:pt x="16908" y="27684"/>
                  </a:lnTo>
                  <a:lnTo>
                    <a:pt x="15418" y="27243"/>
                  </a:lnTo>
                  <a:lnTo>
                    <a:pt x="13720" y="27654"/>
                  </a:lnTo>
                  <a:lnTo>
                    <a:pt x="9951" y="29992"/>
                  </a:lnTo>
                  <a:lnTo>
                    <a:pt x="7804" y="37147"/>
                  </a:lnTo>
                  <a:lnTo>
                    <a:pt x="6190" y="80790"/>
                  </a:lnTo>
                  <a:lnTo>
                    <a:pt x="5404" y="102598"/>
                  </a:lnTo>
                  <a:lnTo>
                    <a:pt x="2727" y="109162"/>
                  </a:lnTo>
                  <a:lnTo>
                    <a:pt x="1730" y="110489"/>
                  </a:lnTo>
                  <a:lnTo>
                    <a:pt x="1067" y="110668"/>
                  </a:lnTo>
                  <a:lnTo>
                    <a:pt x="624" y="110082"/>
                  </a:lnTo>
                  <a:lnTo>
                    <a:pt x="0" y="102515"/>
                  </a:lnTo>
                  <a:lnTo>
                    <a:pt x="6680" y="58740"/>
                  </a:lnTo>
                  <a:lnTo>
                    <a:pt x="14672" y="17547"/>
                  </a:lnTo>
                  <a:lnTo>
                    <a:pt x="18160" y="11313"/>
                  </a:lnTo>
                  <a:lnTo>
                    <a:pt x="27681" y="2504"/>
                  </a:lnTo>
                  <a:lnTo>
                    <a:pt x="31773" y="577"/>
                  </a:lnTo>
                  <a:lnTo>
                    <a:pt x="35207" y="0"/>
                  </a:lnTo>
                  <a:lnTo>
                    <a:pt x="38200" y="320"/>
                  </a:lnTo>
                  <a:lnTo>
                    <a:pt x="45290" y="4438"/>
                  </a:lnTo>
                  <a:lnTo>
                    <a:pt x="57215" y="16572"/>
                  </a:lnTo>
                  <a:lnTo>
                    <a:pt x="61339" y="21952"/>
                  </a:lnTo>
                  <a:lnTo>
                    <a:pt x="65923" y="35454"/>
                  </a:lnTo>
                  <a:lnTo>
                    <a:pt x="71149" y="76843"/>
                  </a:lnTo>
                  <a:lnTo>
                    <a:pt x="75939" y="9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54"/>
            <p:cNvSpPr/>
            <p:nvPr>
              <p:custDataLst>
                <p:tags r:id="rId131"/>
              </p:custDataLst>
            </p:nvPr>
          </p:nvSpPr>
          <p:spPr>
            <a:xfrm>
              <a:off x="9696450" y="3924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7233"/>
                  </a:lnTo>
                  <a:lnTo>
                    <a:pt x="63080" y="569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55"/>
            <p:cNvSpPr/>
            <p:nvPr>
              <p:custDataLst>
                <p:tags r:id="rId132"/>
              </p:custDataLst>
            </p:nvPr>
          </p:nvSpPr>
          <p:spPr>
            <a:xfrm>
              <a:off x="9913521" y="3854450"/>
              <a:ext cx="5180" cy="95251"/>
            </a:xfrm>
            <a:custGeom>
              <a:avLst/>
              <a:gdLst/>
              <a:ahLst/>
              <a:cxnLst/>
              <a:rect l="0" t="0" r="0" b="0"/>
              <a:pathLst>
                <a:path w="5180" h="95251">
                  <a:moveTo>
                    <a:pt x="5179" y="0"/>
                  </a:moveTo>
                  <a:lnTo>
                    <a:pt x="5179" y="0"/>
                  </a:lnTo>
                  <a:lnTo>
                    <a:pt x="1809" y="3371"/>
                  </a:lnTo>
                  <a:lnTo>
                    <a:pt x="1520" y="5069"/>
                  </a:lnTo>
                  <a:lnTo>
                    <a:pt x="3083" y="8838"/>
                  </a:lnTo>
                  <a:lnTo>
                    <a:pt x="2365" y="14746"/>
                  </a:lnTo>
                  <a:lnTo>
                    <a:pt x="400" y="23487"/>
                  </a:lnTo>
                  <a:lnTo>
                    <a:pt x="0" y="43570"/>
                  </a:lnTo>
                  <a:lnTo>
                    <a:pt x="5018" y="90732"/>
                  </a:lnTo>
                  <a:lnTo>
                    <a:pt x="517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56"/>
            <p:cNvSpPr/>
            <p:nvPr>
              <p:custDataLst>
                <p:tags r:id="rId133"/>
              </p:custDataLst>
            </p:nvPr>
          </p:nvSpPr>
          <p:spPr>
            <a:xfrm>
              <a:off x="9931400" y="3743639"/>
              <a:ext cx="18762" cy="18994"/>
            </a:xfrm>
            <a:custGeom>
              <a:avLst/>
              <a:gdLst/>
              <a:ahLst/>
              <a:cxnLst/>
              <a:rect l="0" t="0" r="0" b="0"/>
              <a:pathLst>
                <a:path w="18762" h="18994">
                  <a:moveTo>
                    <a:pt x="12700" y="2861"/>
                  </a:moveTo>
                  <a:lnTo>
                    <a:pt x="12700" y="2861"/>
                  </a:lnTo>
                  <a:lnTo>
                    <a:pt x="9329" y="2861"/>
                  </a:lnTo>
                  <a:lnTo>
                    <a:pt x="5793" y="4743"/>
                  </a:lnTo>
                  <a:lnTo>
                    <a:pt x="3862" y="6232"/>
                  </a:lnTo>
                  <a:lnTo>
                    <a:pt x="3280" y="7930"/>
                  </a:lnTo>
                  <a:lnTo>
                    <a:pt x="3598" y="9768"/>
                  </a:lnTo>
                  <a:lnTo>
                    <a:pt x="4515" y="11699"/>
                  </a:lnTo>
                  <a:lnTo>
                    <a:pt x="5831" y="12986"/>
                  </a:lnTo>
                  <a:lnTo>
                    <a:pt x="9177" y="14416"/>
                  </a:lnTo>
                  <a:lnTo>
                    <a:pt x="10351" y="15504"/>
                  </a:lnTo>
                  <a:lnTo>
                    <a:pt x="11656" y="18593"/>
                  </a:lnTo>
                  <a:lnTo>
                    <a:pt x="12709" y="18993"/>
                  </a:lnTo>
                  <a:lnTo>
                    <a:pt x="14117" y="18555"/>
                  </a:lnTo>
                  <a:lnTo>
                    <a:pt x="15761" y="17557"/>
                  </a:lnTo>
                  <a:lnTo>
                    <a:pt x="16858" y="16186"/>
                  </a:lnTo>
                  <a:lnTo>
                    <a:pt x="18075" y="12781"/>
                  </a:lnTo>
                  <a:lnTo>
                    <a:pt x="18761" y="6898"/>
                  </a:lnTo>
                  <a:lnTo>
                    <a:pt x="17039" y="2773"/>
                  </a:lnTo>
                  <a:lnTo>
                    <a:pt x="15593" y="686"/>
                  </a:lnTo>
                  <a:lnTo>
                    <a:pt x="13219" y="0"/>
                  </a:lnTo>
                  <a:lnTo>
                    <a:pt x="0" y="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57"/>
            <p:cNvSpPr/>
            <p:nvPr>
              <p:custDataLst>
                <p:tags r:id="rId134"/>
              </p:custDataLst>
            </p:nvPr>
          </p:nvSpPr>
          <p:spPr>
            <a:xfrm>
              <a:off x="10001250" y="3727450"/>
              <a:ext cx="65760" cy="253148"/>
            </a:xfrm>
            <a:custGeom>
              <a:avLst/>
              <a:gdLst/>
              <a:ahLst/>
              <a:cxnLst/>
              <a:rect l="0" t="0" r="0" b="0"/>
              <a:pathLst>
                <a:path w="65760" h="253148">
                  <a:moveTo>
                    <a:pt x="19050" y="0"/>
                  </a:moveTo>
                  <a:lnTo>
                    <a:pt x="19050" y="0"/>
                  </a:lnTo>
                  <a:lnTo>
                    <a:pt x="35656" y="38988"/>
                  </a:lnTo>
                  <a:lnTo>
                    <a:pt x="51251" y="81715"/>
                  </a:lnTo>
                  <a:lnTo>
                    <a:pt x="60643" y="113693"/>
                  </a:lnTo>
                  <a:lnTo>
                    <a:pt x="65759" y="146721"/>
                  </a:lnTo>
                  <a:lnTo>
                    <a:pt x="64875" y="191405"/>
                  </a:lnTo>
                  <a:lnTo>
                    <a:pt x="57760" y="214891"/>
                  </a:lnTo>
                  <a:lnTo>
                    <a:pt x="45193" y="234736"/>
                  </a:lnTo>
                  <a:lnTo>
                    <a:pt x="32079" y="247320"/>
                  </a:lnTo>
                  <a:lnTo>
                    <a:pt x="25619" y="251663"/>
                  </a:lnTo>
                  <a:lnTo>
                    <a:pt x="19902" y="253147"/>
                  </a:lnTo>
                  <a:lnTo>
                    <a:pt x="14679" y="25272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58"/>
            <p:cNvSpPr/>
            <p:nvPr>
              <p:custDataLst>
                <p:tags r:id="rId135"/>
              </p:custDataLst>
            </p:nvPr>
          </p:nvSpPr>
          <p:spPr>
            <a:xfrm>
              <a:off x="10140950" y="3712909"/>
              <a:ext cx="30042" cy="211392"/>
            </a:xfrm>
            <a:custGeom>
              <a:avLst/>
              <a:gdLst/>
              <a:ahLst/>
              <a:cxnLst/>
              <a:rect l="0" t="0" r="0" b="0"/>
              <a:pathLst>
                <a:path w="30042" h="211392">
                  <a:moveTo>
                    <a:pt x="0" y="27241"/>
                  </a:moveTo>
                  <a:lnTo>
                    <a:pt x="0" y="27241"/>
                  </a:lnTo>
                  <a:lnTo>
                    <a:pt x="705" y="13443"/>
                  </a:lnTo>
                  <a:lnTo>
                    <a:pt x="3370" y="7468"/>
                  </a:lnTo>
                  <a:lnTo>
                    <a:pt x="8838" y="137"/>
                  </a:lnTo>
                  <a:lnTo>
                    <a:pt x="11537" y="0"/>
                  </a:lnTo>
                  <a:lnTo>
                    <a:pt x="18297" y="3609"/>
                  </a:lnTo>
                  <a:lnTo>
                    <a:pt x="24125" y="13681"/>
                  </a:lnTo>
                  <a:lnTo>
                    <a:pt x="28360" y="29681"/>
                  </a:lnTo>
                  <a:lnTo>
                    <a:pt x="30041" y="67161"/>
                  </a:lnTo>
                  <a:lnTo>
                    <a:pt x="26383" y="112290"/>
                  </a:lnTo>
                  <a:lnTo>
                    <a:pt x="20831" y="151689"/>
                  </a:lnTo>
                  <a:lnTo>
                    <a:pt x="10540" y="196543"/>
                  </a:lnTo>
                  <a:lnTo>
                    <a:pt x="6350" y="21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59"/>
            <p:cNvSpPr/>
            <p:nvPr>
              <p:custDataLst>
                <p:tags r:id="rId136"/>
              </p:custDataLst>
            </p:nvPr>
          </p:nvSpPr>
          <p:spPr>
            <a:xfrm>
              <a:off x="8994481" y="3805485"/>
              <a:ext cx="43264" cy="39058"/>
            </a:xfrm>
            <a:custGeom>
              <a:avLst/>
              <a:gdLst/>
              <a:ahLst/>
              <a:cxnLst/>
              <a:rect l="0" t="0" r="0" b="0"/>
              <a:pathLst>
                <a:path w="43264" h="39058">
                  <a:moveTo>
                    <a:pt x="16169" y="10865"/>
                  </a:moveTo>
                  <a:lnTo>
                    <a:pt x="16169" y="10865"/>
                  </a:lnTo>
                  <a:lnTo>
                    <a:pt x="6709" y="10865"/>
                  </a:lnTo>
                  <a:lnTo>
                    <a:pt x="5629" y="12276"/>
                  </a:lnTo>
                  <a:lnTo>
                    <a:pt x="2014" y="22798"/>
                  </a:lnTo>
                  <a:lnTo>
                    <a:pt x="382" y="25170"/>
                  </a:lnTo>
                  <a:lnTo>
                    <a:pt x="0" y="27457"/>
                  </a:lnTo>
                  <a:lnTo>
                    <a:pt x="451" y="29688"/>
                  </a:lnTo>
                  <a:lnTo>
                    <a:pt x="4456" y="36198"/>
                  </a:lnTo>
                  <a:lnTo>
                    <a:pt x="6243" y="38337"/>
                  </a:lnTo>
                  <a:lnTo>
                    <a:pt x="8846" y="39057"/>
                  </a:lnTo>
                  <a:lnTo>
                    <a:pt x="15502" y="37977"/>
                  </a:lnTo>
                  <a:lnTo>
                    <a:pt x="30553" y="30030"/>
                  </a:lnTo>
                  <a:lnTo>
                    <a:pt x="38554" y="20794"/>
                  </a:lnTo>
                  <a:lnTo>
                    <a:pt x="43051" y="11044"/>
                  </a:lnTo>
                  <a:lnTo>
                    <a:pt x="43263" y="7457"/>
                  </a:lnTo>
                  <a:lnTo>
                    <a:pt x="42698" y="4359"/>
                  </a:lnTo>
                  <a:lnTo>
                    <a:pt x="41616" y="2295"/>
                  </a:lnTo>
                  <a:lnTo>
                    <a:pt x="40188" y="918"/>
                  </a:lnTo>
                  <a:lnTo>
                    <a:pt x="38533" y="0"/>
                  </a:lnTo>
                  <a:lnTo>
                    <a:pt x="26087" y="2080"/>
                  </a:lnTo>
                  <a:lnTo>
                    <a:pt x="9819" y="1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60"/>
            <p:cNvSpPr/>
            <p:nvPr>
              <p:custDataLst>
                <p:tags r:id="rId137"/>
              </p:custDataLst>
            </p:nvPr>
          </p:nvSpPr>
          <p:spPr>
            <a:xfrm>
              <a:off x="9153041" y="3779133"/>
              <a:ext cx="21395" cy="297568"/>
            </a:xfrm>
            <a:custGeom>
              <a:avLst/>
              <a:gdLst/>
              <a:ahLst/>
              <a:cxnLst/>
              <a:rect l="0" t="0" r="0" b="0"/>
              <a:pathLst>
                <a:path w="21395" h="2975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6408" y="6120"/>
                  </a:lnTo>
                  <a:lnTo>
                    <a:pt x="13661" y="38156"/>
                  </a:lnTo>
                  <a:lnTo>
                    <a:pt x="15560" y="80848"/>
                  </a:lnTo>
                  <a:lnTo>
                    <a:pt x="16003" y="112817"/>
                  </a:lnTo>
                  <a:lnTo>
                    <a:pt x="18083" y="147723"/>
                  </a:lnTo>
                  <a:lnTo>
                    <a:pt x="20653" y="182991"/>
                  </a:lnTo>
                  <a:lnTo>
                    <a:pt x="21394" y="229203"/>
                  </a:lnTo>
                  <a:lnTo>
                    <a:pt x="15682" y="273375"/>
                  </a:lnTo>
                  <a:lnTo>
                    <a:pt x="10009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61"/>
            <p:cNvSpPr/>
            <p:nvPr>
              <p:custDataLst>
                <p:tags r:id="rId138"/>
              </p:custDataLst>
            </p:nvPr>
          </p:nvSpPr>
          <p:spPr>
            <a:xfrm>
              <a:off x="9170001" y="4121150"/>
              <a:ext cx="57158" cy="73611"/>
            </a:xfrm>
            <a:custGeom>
              <a:avLst/>
              <a:gdLst/>
              <a:ahLst/>
              <a:cxnLst/>
              <a:rect l="0" t="0" r="0" b="0"/>
              <a:pathLst>
                <a:path w="57158" h="73611">
                  <a:moveTo>
                    <a:pt x="18449" y="12700"/>
                  </a:moveTo>
                  <a:lnTo>
                    <a:pt x="18449" y="12700"/>
                  </a:lnTo>
                  <a:lnTo>
                    <a:pt x="15078" y="12700"/>
                  </a:lnTo>
                  <a:lnTo>
                    <a:pt x="6239" y="22813"/>
                  </a:lnTo>
                  <a:lnTo>
                    <a:pt x="2439" y="33422"/>
                  </a:lnTo>
                  <a:lnTo>
                    <a:pt x="0" y="54109"/>
                  </a:lnTo>
                  <a:lnTo>
                    <a:pt x="2948" y="67459"/>
                  </a:lnTo>
                  <a:lnTo>
                    <a:pt x="5293" y="70373"/>
                  </a:lnTo>
                  <a:lnTo>
                    <a:pt x="11661" y="73610"/>
                  </a:lnTo>
                  <a:lnTo>
                    <a:pt x="21076" y="71286"/>
                  </a:lnTo>
                  <a:lnTo>
                    <a:pt x="36396" y="62044"/>
                  </a:lnTo>
                  <a:lnTo>
                    <a:pt x="54214" y="46279"/>
                  </a:lnTo>
                  <a:lnTo>
                    <a:pt x="56403" y="42142"/>
                  </a:lnTo>
                  <a:lnTo>
                    <a:pt x="57157" y="37972"/>
                  </a:lnTo>
                  <a:lnTo>
                    <a:pt x="56954" y="33781"/>
                  </a:lnTo>
                  <a:lnTo>
                    <a:pt x="51085" y="25362"/>
                  </a:lnTo>
                  <a:lnTo>
                    <a:pt x="18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62"/>
            <p:cNvSpPr/>
            <p:nvPr>
              <p:custDataLst>
                <p:tags r:id="rId139"/>
              </p:custDataLst>
            </p:nvPr>
          </p:nvSpPr>
          <p:spPr>
            <a:xfrm>
              <a:off x="9381138" y="3785483"/>
              <a:ext cx="93063" cy="253118"/>
            </a:xfrm>
            <a:custGeom>
              <a:avLst/>
              <a:gdLst/>
              <a:ahLst/>
              <a:cxnLst/>
              <a:rect l="0" t="0" r="0" b="0"/>
              <a:pathLst>
                <a:path w="93063" h="253118">
                  <a:moveTo>
                    <a:pt x="93062" y="5467"/>
                  </a:moveTo>
                  <a:lnTo>
                    <a:pt x="93062" y="5467"/>
                  </a:lnTo>
                  <a:lnTo>
                    <a:pt x="81129" y="441"/>
                  </a:lnTo>
                  <a:lnTo>
                    <a:pt x="78757" y="0"/>
                  </a:lnTo>
                  <a:lnTo>
                    <a:pt x="68675" y="2749"/>
                  </a:lnTo>
                  <a:lnTo>
                    <a:pt x="56752" y="11403"/>
                  </a:lnTo>
                  <a:lnTo>
                    <a:pt x="27081" y="48669"/>
                  </a:lnTo>
                  <a:lnTo>
                    <a:pt x="13642" y="71940"/>
                  </a:lnTo>
                  <a:lnTo>
                    <a:pt x="2816" y="113514"/>
                  </a:lnTo>
                  <a:lnTo>
                    <a:pt x="0" y="159855"/>
                  </a:lnTo>
                  <a:lnTo>
                    <a:pt x="4731" y="199614"/>
                  </a:lnTo>
                  <a:lnTo>
                    <a:pt x="13586" y="220401"/>
                  </a:lnTo>
                  <a:lnTo>
                    <a:pt x="33844" y="244599"/>
                  </a:lnTo>
                  <a:lnTo>
                    <a:pt x="41589" y="248850"/>
                  </a:lnTo>
                  <a:lnTo>
                    <a:pt x="7401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563"/>
            <p:cNvSpPr/>
            <p:nvPr>
              <p:custDataLst>
                <p:tags r:id="rId140"/>
              </p:custDataLst>
            </p:nvPr>
          </p:nvSpPr>
          <p:spPr>
            <a:xfrm>
              <a:off x="8871596" y="3605227"/>
              <a:ext cx="889556" cy="82980"/>
            </a:xfrm>
            <a:custGeom>
              <a:avLst/>
              <a:gdLst/>
              <a:ahLst/>
              <a:cxnLst/>
              <a:rect l="0" t="0" r="0" b="0"/>
              <a:pathLst>
                <a:path w="889556" h="82980">
                  <a:moveTo>
                    <a:pt x="31104" y="77773"/>
                  </a:moveTo>
                  <a:lnTo>
                    <a:pt x="31104" y="77773"/>
                  </a:lnTo>
                  <a:lnTo>
                    <a:pt x="19171" y="72747"/>
                  </a:lnTo>
                  <a:lnTo>
                    <a:pt x="0" y="71445"/>
                  </a:lnTo>
                  <a:lnTo>
                    <a:pt x="42781" y="80263"/>
                  </a:lnTo>
                  <a:lnTo>
                    <a:pt x="80038" y="82407"/>
                  </a:lnTo>
                  <a:lnTo>
                    <a:pt x="101827" y="82979"/>
                  </a:lnTo>
                  <a:lnTo>
                    <a:pt x="129052" y="82655"/>
                  </a:lnTo>
                  <a:lnTo>
                    <a:pt x="159903" y="81733"/>
                  </a:lnTo>
                  <a:lnTo>
                    <a:pt x="193170" y="80413"/>
                  </a:lnTo>
                  <a:lnTo>
                    <a:pt x="230869" y="78828"/>
                  </a:lnTo>
                  <a:lnTo>
                    <a:pt x="271525" y="77065"/>
                  </a:lnTo>
                  <a:lnTo>
                    <a:pt x="314151" y="75184"/>
                  </a:lnTo>
                  <a:lnTo>
                    <a:pt x="358796" y="72519"/>
                  </a:lnTo>
                  <a:lnTo>
                    <a:pt x="404787" y="69331"/>
                  </a:lnTo>
                  <a:lnTo>
                    <a:pt x="451676" y="65795"/>
                  </a:lnTo>
                  <a:lnTo>
                    <a:pt x="495635" y="60616"/>
                  </a:lnTo>
                  <a:lnTo>
                    <a:pt x="537641" y="54340"/>
                  </a:lnTo>
                  <a:lnTo>
                    <a:pt x="578346" y="47335"/>
                  </a:lnTo>
                  <a:lnTo>
                    <a:pt x="616770" y="41253"/>
                  </a:lnTo>
                  <a:lnTo>
                    <a:pt x="653676" y="35787"/>
                  </a:lnTo>
                  <a:lnTo>
                    <a:pt x="689568" y="30732"/>
                  </a:lnTo>
                  <a:lnTo>
                    <a:pt x="722670" y="25246"/>
                  </a:lnTo>
                  <a:lnTo>
                    <a:pt x="753908" y="19472"/>
                  </a:lnTo>
                  <a:lnTo>
                    <a:pt x="783907" y="13505"/>
                  </a:lnTo>
                  <a:lnTo>
                    <a:pt x="830409" y="4994"/>
                  </a:lnTo>
                  <a:lnTo>
                    <a:pt x="874948" y="0"/>
                  </a:lnTo>
                  <a:lnTo>
                    <a:pt x="883650" y="524"/>
                  </a:lnTo>
                  <a:lnTo>
                    <a:pt x="888039" y="2990"/>
                  </a:lnTo>
                  <a:lnTo>
                    <a:pt x="889555" y="6751"/>
                  </a:lnTo>
                  <a:lnTo>
                    <a:pt x="888354" y="2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64"/>
            <p:cNvSpPr/>
            <p:nvPr>
              <p:custDataLst>
                <p:tags r:id="rId141"/>
              </p:custDataLst>
            </p:nvPr>
          </p:nvSpPr>
          <p:spPr>
            <a:xfrm>
              <a:off x="9398684" y="3441700"/>
              <a:ext cx="55106" cy="68465"/>
            </a:xfrm>
            <a:custGeom>
              <a:avLst/>
              <a:gdLst/>
              <a:ahLst/>
              <a:cxnLst/>
              <a:rect l="0" t="0" r="0" b="0"/>
              <a:pathLst>
                <a:path w="55106" h="68465">
                  <a:moveTo>
                    <a:pt x="37416" y="0"/>
                  </a:moveTo>
                  <a:lnTo>
                    <a:pt x="37416" y="0"/>
                  </a:lnTo>
                  <a:lnTo>
                    <a:pt x="25621" y="0"/>
                  </a:lnTo>
                  <a:lnTo>
                    <a:pt x="7119" y="17677"/>
                  </a:lnTo>
                  <a:lnTo>
                    <a:pt x="2783" y="27612"/>
                  </a:lnTo>
                  <a:lnTo>
                    <a:pt x="0" y="47866"/>
                  </a:lnTo>
                  <a:lnTo>
                    <a:pt x="1502" y="54905"/>
                  </a:lnTo>
                  <a:lnTo>
                    <a:pt x="2889" y="57770"/>
                  </a:lnTo>
                  <a:lnTo>
                    <a:pt x="8195" y="62835"/>
                  </a:lnTo>
                  <a:lnTo>
                    <a:pt x="15257" y="66732"/>
                  </a:lnTo>
                  <a:lnTo>
                    <a:pt x="23099" y="68464"/>
                  </a:lnTo>
                  <a:lnTo>
                    <a:pt x="27165" y="67515"/>
                  </a:lnTo>
                  <a:lnTo>
                    <a:pt x="35447" y="62697"/>
                  </a:lnTo>
                  <a:lnTo>
                    <a:pt x="44672" y="52051"/>
                  </a:lnTo>
                  <a:lnTo>
                    <a:pt x="53404" y="36518"/>
                  </a:lnTo>
                  <a:lnTo>
                    <a:pt x="55105" y="30811"/>
                  </a:lnTo>
                  <a:lnTo>
                    <a:pt x="54147" y="27596"/>
                  </a:lnTo>
                  <a:lnTo>
                    <a:pt x="49321" y="20261"/>
                  </a:lnTo>
                  <a:lnTo>
                    <a:pt x="24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65"/>
            <p:cNvSpPr/>
            <p:nvPr>
              <p:custDataLst>
                <p:tags r:id="rId142"/>
              </p:custDataLst>
            </p:nvPr>
          </p:nvSpPr>
          <p:spPr>
            <a:xfrm>
              <a:off x="9391650" y="3124723"/>
              <a:ext cx="19051" cy="259828"/>
            </a:xfrm>
            <a:custGeom>
              <a:avLst/>
              <a:gdLst/>
              <a:ahLst/>
              <a:cxnLst/>
              <a:rect l="0" t="0" r="0" b="0"/>
              <a:pathLst>
                <a:path w="19051" h="2598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8837" y="1242"/>
                  </a:lnTo>
                  <a:lnTo>
                    <a:pt x="14927" y="0"/>
                  </a:lnTo>
                  <a:lnTo>
                    <a:pt x="16301" y="1942"/>
                  </a:lnTo>
                  <a:lnTo>
                    <a:pt x="18236" y="16906"/>
                  </a:lnTo>
                  <a:lnTo>
                    <a:pt x="18890" y="60697"/>
                  </a:lnTo>
                  <a:lnTo>
                    <a:pt x="19002" y="104164"/>
                  </a:lnTo>
                  <a:lnTo>
                    <a:pt x="19035" y="149029"/>
                  </a:lnTo>
                  <a:lnTo>
                    <a:pt x="19045" y="187252"/>
                  </a:lnTo>
                  <a:lnTo>
                    <a:pt x="19049" y="228401"/>
                  </a:lnTo>
                  <a:lnTo>
                    <a:pt x="1905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66"/>
            <p:cNvSpPr/>
            <p:nvPr>
              <p:custDataLst>
                <p:tags r:id="rId143"/>
              </p:custDataLst>
            </p:nvPr>
          </p:nvSpPr>
          <p:spPr>
            <a:xfrm>
              <a:off x="9024493" y="3258361"/>
              <a:ext cx="157608" cy="176990"/>
            </a:xfrm>
            <a:custGeom>
              <a:avLst/>
              <a:gdLst/>
              <a:ahLst/>
              <a:cxnLst/>
              <a:rect l="0" t="0" r="0" b="0"/>
              <a:pathLst>
                <a:path w="157608" h="176990">
                  <a:moveTo>
                    <a:pt x="11557" y="56339"/>
                  </a:moveTo>
                  <a:lnTo>
                    <a:pt x="11557" y="56339"/>
                  </a:lnTo>
                  <a:lnTo>
                    <a:pt x="10851" y="46200"/>
                  </a:lnTo>
                  <a:lnTo>
                    <a:pt x="8186" y="38662"/>
                  </a:lnTo>
                  <a:lnTo>
                    <a:pt x="6488" y="36088"/>
                  </a:lnTo>
                  <a:lnTo>
                    <a:pt x="0" y="31617"/>
                  </a:lnTo>
                  <a:lnTo>
                    <a:pt x="5915" y="41699"/>
                  </a:lnTo>
                  <a:lnTo>
                    <a:pt x="9049" y="52654"/>
                  </a:lnTo>
                  <a:lnTo>
                    <a:pt x="11227" y="94206"/>
                  </a:lnTo>
                  <a:lnTo>
                    <a:pt x="13395" y="136698"/>
                  </a:lnTo>
                  <a:lnTo>
                    <a:pt x="17643" y="156696"/>
                  </a:lnTo>
                  <a:lnTo>
                    <a:pt x="12416" y="112363"/>
                  </a:lnTo>
                  <a:lnTo>
                    <a:pt x="15182" y="71685"/>
                  </a:lnTo>
                  <a:lnTo>
                    <a:pt x="24455" y="28491"/>
                  </a:lnTo>
                  <a:lnTo>
                    <a:pt x="29284" y="17856"/>
                  </a:lnTo>
                  <a:lnTo>
                    <a:pt x="36133" y="8427"/>
                  </a:lnTo>
                  <a:lnTo>
                    <a:pt x="47644" y="3295"/>
                  </a:lnTo>
                  <a:lnTo>
                    <a:pt x="74659" y="0"/>
                  </a:lnTo>
                  <a:lnTo>
                    <a:pt x="93989" y="2800"/>
                  </a:lnTo>
                  <a:lnTo>
                    <a:pt x="104873" y="9966"/>
                  </a:lnTo>
                  <a:lnTo>
                    <a:pt x="118933" y="27782"/>
                  </a:lnTo>
                  <a:lnTo>
                    <a:pt x="130155" y="52817"/>
                  </a:lnTo>
                  <a:lnTo>
                    <a:pt x="140269" y="92881"/>
                  </a:lnTo>
                  <a:lnTo>
                    <a:pt x="149321" y="138405"/>
                  </a:lnTo>
                  <a:lnTo>
                    <a:pt x="152565" y="158501"/>
                  </a:lnTo>
                  <a:lnTo>
                    <a:pt x="157607" y="17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567"/>
          <p:cNvSpPr/>
          <p:nvPr>
            <p:custDataLst>
              <p:tags r:id="rId4"/>
            </p:custDataLst>
          </p:nvPr>
        </p:nvSpPr>
        <p:spPr>
          <a:xfrm>
            <a:off x="9004299" y="3958742"/>
            <a:ext cx="12702" cy="124309"/>
          </a:xfrm>
          <a:custGeom>
            <a:avLst/>
            <a:gdLst/>
            <a:ahLst/>
            <a:cxnLst/>
            <a:rect l="0" t="0" r="0" b="0"/>
            <a:pathLst>
              <a:path w="12702" h="124309">
                <a:moveTo>
                  <a:pt x="1" y="3658"/>
                </a:moveTo>
                <a:lnTo>
                  <a:pt x="1" y="3658"/>
                </a:lnTo>
                <a:lnTo>
                  <a:pt x="0" y="0"/>
                </a:lnTo>
                <a:lnTo>
                  <a:pt x="0" y="1562"/>
                </a:lnTo>
                <a:lnTo>
                  <a:pt x="5959" y="49079"/>
                </a:lnTo>
                <a:lnTo>
                  <a:pt x="10663" y="89863"/>
                </a:lnTo>
                <a:lnTo>
                  <a:pt x="12701" y="124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450"/>
          <p:cNvGrpSpPr/>
          <p:nvPr/>
        </p:nvGrpSpPr>
        <p:grpSpPr>
          <a:xfrm>
            <a:off x="10445749" y="3131073"/>
            <a:ext cx="438152" cy="720029"/>
            <a:chOff x="10445749" y="3131073"/>
            <a:chExt cx="438152" cy="720029"/>
          </a:xfrm>
        </p:grpSpPr>
        <p:sp>
          <p:nvSpPr>
            <p:cNvPr id="206" name="SMARTInkShape-2568"/>
            <p:cNvSpPr/>
            <p:nvPr>
              <p:custDataLst>
                <p:tags r:id="rId125"/>
              </p:custDataLst>
            </p:nvPr>
          </p:nvSpPr>
          <p:spPr>
            <a:xfrm>
              <a:off x="10873943" y="3131073"/>
              <a:ext cx="9958" cy="28948"/>
            </a:xfrm>
            <a:custGeom>
              <a:avLst/>
              <a:gdLst/>
              <a:ahLst/>
              <a:cxnLst/>
              <a:rect l="0" t="0" r="0" b="0"/>
              <a:pathLst>
                <a:path w="9958" h="28948">
                  <a:moveTo>
                    <a:pt x="9957" y="12177"/>
                  </a:moveTo>
                  <a:lnTo>
                    <a:pt x="9957" y="12177"/>
                  </a:lnTo>
                  <a:lnTo>
                    <a:pt x="3868" y="0"/>
                  </a:lnTo>
                  <a:lnTo>
                    <a:pt x="313" y="3003"/>
                  </a:lnTo>
                  <a:lnTo>
                    <a:pt x="0" y="5355"/>
                  </a:lnTo>
                  <a:lnTo>
                    <a:pt x="3902" y="25913"/>
                  </a:lnTo>
                  <a:lnTo>
                    <a:pt x="5215" y="27684"/>
                  </a:lnTo>
                  <a:lnTo>
                    <a:pt x="6796" y="28865"/>
                  </a:lnTo>
                  <a:lnTo>
                    <a:pt x="7849" y="28947"/>
                  </a:lnTo>
                  <a:lnTo>
                    <a:pt x="8552" y="28296"/>
                  </a:lnTo>
                  <a:lnTo>
                    <a:pt x="9021" y="27156"/>
                  </a:lnTo>
                  <a:lnTo>
                    <a:pt x="9679" y="18810"/>
                  </a:lnTo>
                  <a:lnTo>
                    <a:pt x="7952" y="13243"/>
                  </a:lnTo>
                  <a:lnTo>
                    <a:pt x="3607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69"/>
            <p:cNvSpPr/>
            <p:nvPr>
              <p:custDataLst>
                <p:tags r:id="rId126"/>
              </p:custDataLst>
            </p:nvPr>
          </p:nvSpPr>
          <p:spPr>
            <a:xfrm>
              <a:off x="10852150" y="3283833"/>
              <a:ext cx="18690" cy="88018"/>
            </a:xfrm>
            <a:custGeom>
              <a:avLst/>
              <a:gdLst/>
              <a:ahLst/>
              <a:cxnLst/>
              <a:rect l="0" t="0" r="0" b="0"/>
              <a:pathLst>
                <a:path w="18690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14927" y="20242"/>
                  </a:lnTo>
                  <a:lnTo>
                    <a:pt x="18689" y="67383"/>
                  </a:lnTo>
                  <a:lnTo>
                    <a:pt x="17007" y="77200"/>
                  </a:lnTo>
                  <a:lnTo>
                    <a:pt x="127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70"/>
            <p:cNvSpPr/>
            <p:nvPr>
              <p:custDataLst>
                <p:tags r:id="rId127"/>
              </p:custDataLst>
            </p:nvPr>
          </p:nvSpPr>
          <p:spPr>
            <a:xfrm>
              <a:off x="10664014" y="3470153"/>
              <a:ext cx="131801" cy="380949"/>
            </a:xfrm>
            <a:custGeom>
              <a:avLst/>
              <a:gdLst/>
              <a:ahLst/>
              <a:cxnLst/>
              <a:rect l="0" t="0" r="0" b="0"/>
              <a:pathLst>
                <a:path w="131801" h="380949">
                  <a:moveTo>
                    <a:pt x="29386" y="111247"/>
                  </a:moveTo>
                  <a:lnTo>
                    <a:pt x="29386" y="111247"/>
                  </a:lnTo>
                  <a:lnTo>
                    <a:pt x="22644" y="124731"/>
                  </a:lnTo>
                  <a:lnTo>
                    <a:pt x="17863" y="170485"/>
                  </a:lnTo>
                  <a:lnTo>
                    <a:pt x="16329" y="217542"/>
                  </a:lnTo>
                  <a:lnTo>
                    <a:pt x="13470" y="253034"/>
                  </a:lnTo>
                  <a:lnTo>
                    <a:pt x="11730" y="288093"/>
                  </a:lnTo>
                  <a:lnTo>
                    <a:pt x="10249" y="321078"/>
                  </a:lnTo>
                  <a:lnTo>
                    <a:pt x="5432" y="367341"/>
                  </a:lnTo>
                  <a:lnTo>
                    <a:pt x="4272" y="380948"/>
                  </a:lnTo>
                  <a:lnTo>
                    <a:pt x="700" y="369821"/>
                  </a:lnTo>
                  <a:lnTo>
                    <a:pt x="1915" y="335166"/>
                  </a:lnTo>
                  <a:lnTo>
                    <a:pt x="1182" y="295668"/>
                  </a:lnTo>
                  <a:lnTo>
                    <a:pt x="0" y="272294"/>
                  </a:lnTo>
                  <a:lnTo>
                    <a:pt x="623" y="244718"/>
                  </a:lnTo>
                  <a:lnTo>
                    <a:pt x="2450" y="214338"/>
                  </a:lnTo>
                  <a:lnTo>
                    <a:pt x="5079" y="182091"/>
                  </a:lnTo>
                  <a:lnTo>
                    <a:pt x="8242" y="153537"/>
                  </a:lnTo>
                  <a:lnTo>
                    <a:pt x="11762" y="127446"/>
                  </a:lnTo>
                  <a:lnTo>
                    <a:pt x="19436" y="83169"/>
                  </a:lnTo>
                  <a:lnTo>
                    <a:pt x="31690" y="40525"/>
                  </a:lnTo>
                  <a:lnTo>
                    <a:pt x="44963" y="18012"/>
                  </a:lnTo>
                  <a:lnTo>
                    <a:pt x="56065" y="7250"/>
                  </a:lnTo>
                  <a:lnTo>
                    <a:pt x="69935" y="1526"/>
                  </a:lnTo>
                  <a:lnTo>
                    <a:pt x="77586" y="0"/>
                  </a:lnTo>
                  <a:lnTo>
                    <a:pt x="93612" y="3948"/>
                  </a:lnTo>
                  <a:lnTo>
                    <a:pt x="101836" y="7964"/>
                  </a:lnTo>
                  <a:lnTo>
                    <a:pt x="114738" y="23716"/>
                  </a:lnTo>
                  <a:lnTo>
                    <a:pt x="128054" y="56384"/>
                  </a:lnTo>
                  <a:lnTo>
                    <a:pt x="131800" y="80513"/>
                  </a:lnTo>
                  <a:lnTo>
                    <a:pt x="128761" y="105349"/>
                  </a:lnTo>
                  <a:lnTo>
                    <a:pt x="112373" y="139760"/>
                  </a:lnTo>
                  <a:lnTo>
                    <a:pt x="91905" y="155905"/>
                  </a:lnTo>
                  <a:lnTo>
                    <a:pt x="54786" y="174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71"/>
            <p:cNvSpPr/>
            <p:nvPr>
              <p:custDataLst>
                <p:tags r:id="rId128"/>
              </p:custDataLst>
            </p:nvPr>
          </p:nvSpPr>
          <p:spPr>
            <a:xfrm>
              <a:off x="10445749" y="361315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451"/>
          <p:cNvGrpSpPr/>
          <p:nvPr/>
        </p:nvGrpSpPr>
        <p:grpSpPr>
          <a:xfrm>
            <a:off x="11124199" y="3054350"/>
            <a:ext cx="845552" cy="719287"/>
            <a:chOff x="11124199" y="3054350"/>
            <a:chExt cx="845552" cy="719287"/>
          </a:xfrm>
        </p:grpSpPr>
        <p:sp>
          <p:nvSpPr>
            <p:cNvPr id="211" name="SMARTInkShape-2572"/>
            <p:cNvSpPr/>
            <p:nvPr>
              <p:custDataLst>
                <p:tags r:id="rId116"/>
              </p:custDataLst>
            </p:nvPr>
          </p:nvSpPr>
          <p:spPr>
            <a:xfrm>
              <a:off x="11963400" y="305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73"/>
            <p:cNvSpPr/>
            <p:nvPr>
              <p:custDataLst>
                <p:tags r:id="rId117"/>
              </p:custDataLst>
            </p:nvPr>
          </p:nvSpPr>
          <p:spPr>
            <a:xfrm>
              <a:off x="11950700" y="32194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649" y="326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74"/>
            <p:cNvSpPr/>
            <p:nvPr>
              <p:custDataLst>
                <p:tags r:id="rId118"/>
              </p:custDataLst>
            </p:nvPr>
          </p:nvSpPr>
          <p:spPr>
            <a:xfrm>
              <a:off x="11830050" y="32321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75"/>
            <p:cNvSpPr/>
            <p:nvPr>
              <p:custDataLst>
                <p:tags r:id="rId119"/>
              </p:custDataLst>
            </p:nvPr>
          </p:nvSpPr>
          <p:spPr>
            <a:xfrm>
              <a:off x="11690350" y="3191416"/>
              <a:ext cx="74582" cy="97885"/>
            </a:xfrm>
            <a:custGeom>
              <a:avLst/>
              <a:gdLst/>
              <a:ahLst/>
              <a:cxnLst/>
              <a:rect l="0" t="0" r="0" b="0"/>
              <a:pathLst>
                <a:path w="74582" h="97885">
                  <a:moveTo>
                    <a:pt x="0" y="34384"/>
                  </a:moveTo>
                  <a:lnTo>
                    <a:pt x="0" y="34384"/>
                  </a:lnTo>
                  <a:lnTo>
                    <a:pt x="0" y="81261"/>
                  </a:lnTo>
                  <a:lnTo>
                    <a:pt x="0" y="93326"/>
                  </a:lnTo>
                  <a:lnTo>
                    <a:pt x="0" y="92729"/>
                  </a:lnTo>
                  <a:lnTo>
                    <a:pt x="16605" y="52630"/>
                  </a:lnTo>
                  <a:lnTo>
                    <a:pt x="41594" y="8826"/>
                  </a:lnTo>
                  <a:lnTo>
                    <a:pt x="50472" y="1858"/>
                  </a:lnTo>
                  <a:lnTo>
                    <a:pt x="54814" y="0"/>
                  </a:lnTo>
                  <a:lnTo>
                    <a:pt x="58415" y="878"/>
                  </a:lnTo>
                  <a:lnTo>
                    <a:pt x="61521" y="3580"/>
                  </a:lnTo>
                  <a:lnTo>
                    <a:pt x="66853" y="12932"/>
                  </a:lnTo>
                  <a:lnTo>
                    <a:pt x="73116" y="34064"/>
                  </a:lnTo>
                  <a:lnTo>
                    <a:pt x="74581" y="58200"/>
                  </a:lnTo>
                  <a:lnTo>
                    <a:pt x="69850" y="97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76"/>
            <p:cNvSpPr/>
            <p:nvPr>
              <p:custDataLst>
                <p:tags r:id="rId120"/>
              </p:custDataLst>
            </p:nvPr>
          </p:nvSpPr>
          <p:spPr>
            <a:xfrm>
              <a:off x="11658600" y="3397250"/>
              <a:ext cx="26746" cy="196851"/>
            </a:xfrm>
            <a:custGeom>
              <a:avLst/>
              <a:gdLst/>
              <a:ahLst/>
              <a:cxnLst/>
              <a:rect l="0" t="0" r="0" b="0"/>
              <a:pathLst>
                <a:path w="26746" h="196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8559" y="22322"/>
                  </a:lnTo>
                  <a:lnTo>
                    <a:pt x="26745" y="63764"/>
                  </a:lnTo>
                  <a:lnTo>
                    <a:pt x="25763" y="100071"/>
                  </a:lnTo>
                  <a:lnTo>
                    <a:pt x="19917" y="13690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77"/>
            <p:cNvSpPr/>
            <p:nvPr>
              <p:custDataLst>
                <p:tags r:id="rId121"/>
              </p:custDataLst>
            </p:nvPr>
          </p:nvSpPr>
          <p:spPr>
            <a:xfrm>
              <a:off x="11481218" y="3415970"/>
              <a:ext cx="113862" cy="357667"/>
            </a:xfrm>
            <a:custGeom>
              <a:avLst/>
              <a:gdLst/>
              <a:ahLst/>
              <a:cxnLst/>
              <a:rect l="0" t="0" r="0" b="0"/>
              <a:pathLst>
                <a:path w="113862" h="357667">
                  <a:moveTo>
                    <a:pt x="37682" y="101930"/>
                  </a:moveTo>
                  <a:lnTo>
                    <a:pt x="37682" y="101930"/>
                  </a:lnTo>
                  <a:lnTo>
                    <a:pt x="28249" y="118550"/>
                  </a:lnTo>
                  <a:lnTo>
                    <a:pt x="20741" y="158103"/>
                  </a:lnTo>
                  <a:lnTo>
                    <a:pt x="19257" y="200653"/>
                  </a:lnTo>
                  <a:lnTo>
                    <a:pt x="18817" y="247128"/>
                  </a:lnTo>
                  <a:lnTo>
                    <a:pt x="14923" y="292177"/>
                  </a:lnTo>
                  <a:lnTo>
                    <a:pt x="6714" y="331161"/>
                  </a:lnTo>
                  <a:lnTo>
                    <a:pt x="521" y="357476"/>
                  </a:lnTo>
                  <a:lnTo>
                    <a:pt x="208" y="357666"/>
                  </a:lnTo>
                  <a:lnTo>
                    <a:pt x="0" y="357087"/>
                  </a:lnTo>
                  <a:lnTo>
                    <a:pt x="1518" y="310256"/>
                  </a:lnTo>
                  <a:lnTo>
                    <a:pt x="5382" y="267192"/>
                  </a:lnTo>
                  <a:lnTo>
                    <a:pt x="8386" y="238915"/>
                  </a:lnTo>
                  <a:lnTo>
                    <a:pt x="11801" y="208070"/>
                  </a:lnTo>
                  <a:lnTo>
                    <a:pt x="16195" y="178335"/>
                  </a:lnTo>
                  <a:lnTo>
                    <a:pt x="21240" y="149339"/>
                  </a:lnTo>
                  <a:lnTo>
                    <a:pt x="26721" y="120836"/>
                  </a:lnTo>
                  <a:lnTo>
                    <a:pt x="36573" y="75996"/>
                  </a:lnTo>
                  <a:lnTo>
                    <a:pt x="50053" y="30510"/>
                  </a:lnTo>
                  <a:lnTo>
                    <a:pt x="63880" y="2921"/>
                  </a:lnTo>
                  <a:lnTo>
                    <a:pt x="67847" y="646"/>
                  </a:lnTo>
                  <a:lnTo>
                    <a:pt x="77900" y="0"/>
                  </a:lnTo>
                  <a:lnTo>
                    <a:pt x="91304" y="9591"/>
                  </a:lnTo>
                  <a:lnTo>
                    <a:pt x="98831" y="17087"/>
                  </a:lnTo>
                  <a:lnTo>
                    <a:pt x="109074" y="40468"/>
                  </a:lnTo>
                  <a:lnTo>
                    <a:pt x="113861" y="69675"/>
                  </a:lnTo>
                  <a:lnTo>
                    <a:pt x="107918" y="115735"/>
                  </a:lnTo>
                  <a:lnTo>
                    <a:pt x="98531" y="140991"/>
                  </a:lnTo>
                  <a:lnTo>
                    <a:pt x="83542" y="160213"/>
                  </a:lnTo>
                  <a:lnTo>
                    <a:pt x="66531" y="173695"/>
                  </a:lnTo>
                  <a:lnTo>
                    <a:pt x="51915" y="179686"/>
                  </a:lnTo>
                  <a:lnTo>
                    <a:pt x="47170" y="179168"/>
                  </a:lnTo>
                  <a:lnTo>
                    <a:pt x="44007" y="176705"/>
                  </a:lnTo>
                  <a:lnTo>
                    <a:pt x="37682" y="16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78"/>
            <p:cNvSpPr/>
            <p:nvPr>
              <p:custDataLst>
                <p:tags r:id="rId122"/>
              </p:custDataLst>
            </p:nvPr>
          </p:nvSpPr>
          <p:spPr>
            <a:xfrm>
              <a:off x="11272133" y="3495191"/>
              <a:ext cx="18168" cy="130660"/>
            </a:xfrm>
            <a:custGeom>
              <a:avLst/>
              <a:gdLst/>
              <a:ahLst/>
              <a:cxnLst/>
              <a:rect l="0" t="0" r="0" b="0"/>
              <a:pathLst>
                <a:path w="18168" h="13066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0" y="515"/>
                  </a:lnTo>
                  <a:lnTo>
                    <a:pt x="0" y="1563"/>
                  </a:lnTo>
                  <a:lnTo>
                    <a:pt x="8033" y="45570"/>
                  </a:lnTo>
                  <a:lnTo>
                    <a:pt x="11069" y="87536"/>
                  </a:lnTo>
                  <a:lnTo>
                    <a:pt x="13551" y="118091"/>
                  </a:lnTo>
                  <a:lnTo>
                    <a:pt x="18167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79"/>
            <p:cNvSpPr/>
            <p:nvPr>
              <p:custDataLst>
                <p:tags r:id="rId123"/>
              </p:custDataLst>
            </p:nvPr>
          </p:nvSpPr>
          <p:spPr>
            <a:xfrm>
              <a:off x="11379200" y="35433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80"/>
            <p:cNvSpPr/>
            <p:nvPr>
              <p:custDataLst>
                <p:tags r:id="rId124"/>
              </p:custDataLst>
            </p:nvPr>
          </p:nvSpPr>
          <p:spPr>
            <a:xfrm>
              <a:off x="11124199" y="3430222"/>
              <a:ext cx="77202" cy="208329"/>
            </a:xfrm>
            <a:custGeom>
              <a:avLst/>
              <a:gdLst/>
              <a:ahLst/>
              <a:cxnLst/>
              <a:rect l="0" t="0" r="0" b="0"/>
              <a:pathLst>
                <a:path w="77202" h="208329">
                  <a:moveTo>
                    <a:pt x="77201" y="17828"/>
                  </a:moveTo>
                  <a:lnTo>
                    <a:pt x="77201" y="17828"/>
                  </a:lnTo>
                  <a:lnTo>
                    <a:pt x="77201" y="14457"/>
                  </a:lnTo>
                  <a:lnTo>
                    <a:pt x="75320" y="10920"/>
                  </a:lnTo>
                  <a:lnTo>
                    <a:pt x="68363" y="2901"/>
                  </a:lnTo>
                  <a:lnTo>
                    <a:pt x="64335" y="610"/>
                  </a:lnTo>
                  <a:lnTo>
                    <a:pt x="62274" y="0"/>
                  </a:lnTo>
                  <a:lnTo>
                    <a:pt x="49259" y="2511"/>
                  </a:lnTo>
                  <a:lnTo>
                    <a:pt x="37971" y="11491"/>
                  </a:lnTo>
                  <a:lnTo>
                    <a:pt x="13478" y="43622"/>
                  </a:lnTo>
                  <a:lnTo>
                    <a:pt x="1327" y="80347"/>
                  </a:lnTo>
                  <a:lnTo>
                    <a:pt x="0" y="119137"/>
                  </a:lnTo>
                  <a:lnTo>
                    <a:pt x="4075" y="157442"/>
                  </a:lnTo>
                  <a:lnTo>
                    <a:pt x="11540" y="177245"/>
                  </a:lnTo>
                  <a:lnTo>
                    <a:pt x="16493" y="185490"/>
                  </a:lnTo>
                  <a:lnTo>
                    <a:pt x="29523" y="196531"/>
                  </a:lnTo>
                  <a:lnTo>
                    <a:pt x="51801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2581"/>
          <p:cNvSpPr/>
          <p:nvPr>
            <p:custDataLst>
              <p:tags r:id="rId5"/>
            </p:custDataLst>
          </p:nvPr>
        </p:nvSpPr>
        <p:spPr>
          <a:xfrm>
            <a:off x="8179061" y="3302000"/>
            <a:ext cx="380740" cy="336289"/>
          </a:xfrm>
          <a:custGeom>
            <a:avLst/>
            <a:gdLst/>
            <a:ahLst/>
            <a:cxnLst/>
            <a:rect l="0" t="0" r="0" b="0"/>
            <a:pathLst>
              <a:path w="380740" h="336289">
                <a:moveTo>
                  <a:pt x="6089" y="330200"/>
                </a:moveTo>
                <a:lnTo>
                  <a:pt x="6089" y="330200"/>
                </a:lnTo>
                <a:lnTo>
                  <a:pt x="0" y="336288"/>
                </a:lnTo>
                <a:lnTo>
                  <a:pt x="30192" y="297307"/>
                </a:lnTo>
                <a:lnTo>
                  <a:pt x="64030" y="256249"/>
                </a:lnTo>
                <a:lnTo>
                  <a:pt x="97457" y="223250"/>
                </a:lnTo>
                <a:lnTo>
                  <a:pt x="142888" y="185065"/>
                </a:lnTo>
                <a:lnTo>
                  <a:pt x="189891" y="144575"/>
                </a:lnTo>
                <a:lnTo>
                  <a:pt x="234535" y="105883"/>
                </a:lnTo>
                <a:lnTo>
                  <a:pt x="273191" y="74576"/>
                </a:lnTo>
                <a:lnTo>
                  <a:pt x="319945" y="36521"/>
                </a:lnTo>
                <a:lnTo>
                  <a:pt x="361413" y="5019"/>
                </a:lnTo>
                <a:lnTo>
                  <a:pt x="3807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453"/>
          <p:cNvGrpSpPr/>
          <p:nvPr/>
        </p:nvGrpSpPr>
        <p:grpSpPr>
          <a:xfrm>
            <a:off x="8764987" y="3860800"/>
            <a:ext cx="670231" cy="692151"/>
            <a:chOff x="8764987" y="3860800"/>
            <a:chExt cx="670231" cy="692151"/>
          </a:xfrm>
        </p:grpSpPr>
        <p:sp>
          <p:nvSpPr>
            <p:cNvPr id="222" name="SMARTInkShape-2582"/>
            <p:cNvSpPr/>
            <p:nvPr>
              <p:custDataLst>
                <p:tags r:id="rId107"/>
              </p:custDataLst>
            </p:nvPr>
          </p:nvSpPr>
          <p:spPr>
            <a:xfrm>
              <a:off x="9398000" y="45466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83"/>
            <p:cNvSpPr/>
            <p:nvPr>
              <p:custDataLst>
                <p:tags r:id="rId108"/>
              </p:custDataLst>
            </p:nvPr>
          </p:nvSpPr>
          <p:spPr>
            <a:xfrm>
              <a:off x="9417050" y="4248150"/>
              <a:ext cx="18168" cy="114301"/>
            </a:xfrm>
            <a:custGeom>
              <a:avLst/>
              <a:gdLst/>
              <a:ahLst/>
              <a:cxnLst/>
              <a:rect l="0" t="0" r="0" b="0"/>
              <a:pathLst>
                <a:path w="18168" h="1143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8951"/>
                  </a:lnTo>
                  <a:lnTo>
                    <a:pt x="13100" y="603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84"/>
            <p:cNvSpPr/>
            <p:nvPr>
              <p:custDataLst>
                <p:tags r:id="rId109"/>
              </p:custDataLst>
            </p:nvPr>
          </p:nvSpPr>
          <p:spPr>
            <a:xfrm>
              <a:off x="9213850" y="4349750"/>
              <a:ext cx="65126" cy="158751"/>
            </a:xfrm>
            <a:custGeom>
              <a:avLst/>
              <a:gdLst/>
              <a:ahLst/>
              <a:cxnLst/>
              <a:rect l="0" t="0" r="0" b="0"/>
              <a:pathLst>
                <a:path w="65126" h="158751">
                  <a:moveTo>
                    <a:pt x="31750" y="0"/>
                  </a:moveTo>
                  <a:lnTo>
                    <a:pt x="31750" y="0"/>
                  </a:lnTo>
                  <a:lnTo>
                    <a:pt x="51308" y="21675"/>
                  </a:lnTo>
                  <a:lnTo>
                    <a:pt x="65125" y="63262"/>
                  </a:lnTo>
                  <a:lnTo>
                    <a:pt x="63988" y="83385"/>
                  </a:lnTo>
                  <a:lnTo>
                    <a:pt x="57366" y="104087"/>
                  </a:lnTo>
                  <a:lnTo>
                    <a:pt x="38478" y="133460"/>
                  </a:lnTo>
                  <a:lnTo>
                    <a:pt x="19868" y="15063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85"/>
            <p:cNvSpPr/>
            <p:nvPr>
              <p:custDataLst>
                <p:tags r:id="rId110"/>
              </p:custDataLst>
            </p:nvPr>
          </p:nvSpPr>
          <p:spPr>
            <a:xfrm>
              <a:off x="9144000" y="4387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5" y="4550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86"/>
            <p:cNvSpPr/>
            <p:nvPr>
              <p:custDataLst>
                <p:tags r:id="rId111"/>
              </p:custDataLst>
            </p:nvPr>
          </p:nvSpPr>
          <p:spPr>
            <a:xfrm>
              <a:off x="8974315" y="4451350"/>
              <a:ext cx="80786" cy="19051"/>
            </a:xfrm>
            <a:custGeom>
              <a:avLst/>
              <a:gdLst/>
              <a:ahLst/>
              <a:cxnLst/>
              <a:rect l="0" t="0" r="0" b="0"/>
              <a:pathLst>
                <a:path w="807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8344"/>
                  </a:lnTo>
                  <a:lnTo>
                    <a:pt x="883" y="17168"/>
                  </a:lnTo>
                  <a:lnTo>
                    <a:pt x="0" y="15679"/>
                  </a:lnTo>
                  <a:lnTo>
                    <a:pt x="1528" y="13981"/>
                  </a:lnTo>
                  <a:lnTo>
                    <a:pt x="8871" y="10211"/>
                  </a:lnTo>
                  <a:lnTo>
                    <a:pt x="50714" y="1832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87"/>
            <p:cNvSpPr/>
            <p:nvPr>
              <p:custDataLst>
                <p:tags r:id="rId112"/>
              </p:custDataLst>
            </p:nvPr>
          </p:nvSpPr>
          <p:spPr>
            <a:xfrm>
              <a:off x="8953500" y="43847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1323" y="2512"/>
                  </a:lnTo>
                  <a:lnTo>
                    <a:pt x="882" y="581"/>
                  </a:lnTo>
                  <a:lnTo>
                    <a:pt x="588" y="0"/>
                  </a:lnTo>
                  <a:lnTo>
                    <a:pt x="391" y="317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88"/>
            <p:cNvSpPr/>
            <p:nvPr>
              <p:custDataLst>
                <p:tags r:id="rId113"/>
              </p:custDataLst>
            </p:nvPr>
          </p:nvSpPr>
          <p:spPr>
            <a:xfrm>
              <a:off x="8921750" y="44704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3149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89"/>
            <p:cNvSpPr/>
            <p:nvPr>
              <p:custDataLst>
                <p:tags r:id="rId114"/>
              </p:custDataLst>
            </p:nvPr>
          </p:nvSpPr>
          <p:spPr>
            <a:xfrm>
              <a:off x="8764987" y="4368800"/>
              <a:ext cx="93264" cy="158751"/>
            </a:xfrm>
            <a:custGeom>
              <a:avLst/>
              <a:gdLst/>
              <a:ahLst/>
              <a:cxnLst/>
              <a:rect l="0" t="0" r="0" b="0"/>
              <a:pathLst>
                <a:path w="93264" h="158751">
                  <a:moveTo>
                    <a:pt x="93263" y="0"/>
                  </a:moveTo>
                  <a:lnTo>
                    <a:pt x="93263" y="0"/>
                  </a:lnTo>
                  <a:lnTo>
                    <a:pt x="69498" y="0"/>
                  </a:lnTo>
                  <a:lnTo>
                    <a:pt x="59416" y="5645"/>
                  </a:lnTo>
                  <a:lnTo>
                    <a:pt x="47881" y="16620"/>
                  </a:lnTo>
                  <a:lnTo>
                    <a:pt x="16940" y="62457"/>
                  </a:lnTo>
                  <a:lnTo>
                    <a:pt x="2482" y="103223"/>
                  </a:lnTo>
                  <a:lnTo>
                    <a:pt x="0" y="121607"/>
                  </a:lnTo>
                  <a:lnTo>
                    <a:pt x="2658" y="135421"/>
                  </a:lnTo>
                  <a:lnTo>
                    <a:pt x="5343" y="141081"/>
                  </a:lnTo>
                  <a:lnTo>
                    <a:pt x="15852" y="149251"/>
                  </a:lnTo>
                  <a:lnTo>
                    <a:pt x="29224" y="154528"/>
                  </a:lnTo>
                  <a:lnTo>
                    <a:pt x="5516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90"/>
            <p:cNvSpPr/>
            <p:nvPr>
              <p:custDataLst>
                <p:tags r:id="rId115"/>
              </p:custDataLst>
            </p:nvPr>
          </p:nvSpPr>
          <p:spPr>
            <a:xfrm>
              <a:off x="8878182" y="3860800"/>
              <a:ext cx="356207" cy="266701"/>
            </a:xfrm>
            <a:custGeom>
              <a:avLst/>
              <a:gdLst/>
              <a:ahLst/>
              <a:cxnLst/>
              <a:rect l="0" t="0" r="0" b="0"/>
              <a:pathLst>
                <a:path w="356207" h="266701">
                  <a:moveTo>
                    <a:pt x="5468" y="266700"/>
                  </a:moveTo>
                  <a:lnTo>
                    <a:pt x="5468" y="266700"/>
                  </a:lnTo>
                  <a:lnTo>
                    <a:pt x="0" y="266700"/>
                  </a:lnTo>
                  <a:lnTo>
                    <a:pt x="41291" y="233443"/>
                  </a:lnTo>
                  <a:lnTo>
                    <a:pt x="75716" y="206763"/>
                  </a:lnTo>
                  <a:lnTo>
                    <a:pt x="121356" y="173739"/>
                  </a:lnTo>
                  <a:lnTo>
                    <a:pt x="148344" y="156043"/>
                  </a:lnTo>
                  <a:lnTo>
                    <a:pt x="176919" y="137895"/>
                  </a:lnTo>
                  <a:lnTo>
                    <a:pt x="204434" y="120152"/>
                  </a:lnTo>
                  <a:lnTo>
                    <a:pt x="231246" y="102679"/>
                  </a:lnTo>
                  <a:lnTo>
                    <a:pt x="257586" y="85386"/>
                  </a:lnTo>
                  <a:lnTo>
                    <a:pt x="300023" y="54883"/>
                  </a:lnTo>
                  <a:lnTo>
                    <a:pt x="342275" y="21436"/>
                  </a:lnTo>
                  <a:lnTo>
                    <a:pt x="354831" y="9527"/>
                  </a:lnTo>
                  <a:lnTo>
                    <a:pt x="356206" y="6351"/>
                  </a:lnTo>
                  <a:lnTo>
                    <a:pt x="354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454"/>
          <p:cNvGrpSpPr/>
          <p:nvPr/>
        </p:nvGrpSpPr>
        <p:grpSpPr>
          <a:xfrm>
            <a:off x="2278683" y="4984750"/>
            <a:ext cx="223218" cy="158751"/>
            <a:chOff x="2278683" y="4984750"/>
            <a:chExt cx="223218" cy="158751"/>
          </a:xfrm>
        </p:grpSpPr>
        <p:sp>
          <p:nvSpPr>
            <p:cNvPr id="232" name="SMARTInkShape-2591"/>
            <p:cNvSpPr/>
            <p:nvPr>
              <p:custDataLst>
                <p:tags r:id="rId105"/>
              </p:custDataLst>
            </p:nvPr>
          </p:nvSpPr>
          <p:spPr>
            <a:xfrm>
              <a:off x="2278683" y="5118100"/>
              <a:ext cx="216868" cy="25401"/>
            </a:xfrm>
            <a:custGeom>
              <a:avLst/>
              <a:gdLst/>
              <a:ahLst/>
              <a:cxnLst/>
              <a:rect l="0" t="0" r="0" b="0"/>
              <a:pathLst>
                <a:path w="216868" h="25401">
                  <a:moveTo>
                    <a:pt x="7317" y="25400"/>
                  </a:moveTo>
                  <a:lnTo>
                    <a:pt x="7317" y="25400"/>
                  </a:lnTo>
                  <a:lnTo>
                    <a:pt x="0" y="25400"/>
                  </a:lnTo>
                  <a:lnTo>
                    <a:pt x="3124" y="25400"/>
                  </a:lnTo>
                  <a:lnTo>
                    <a:pt x="50710" y="13466"/>
                  </a:lnTo>
                  <a:lnTo>
                    <a:pt x="85869" y="8807"/>
                  </a:lnTo>
                  <a:lnTo>
                    <a:pt x="122662" y="4385"/>
                  </a:lnTo>
                  <a:lnTo>
                    <a:pt x="160182" y="1948"/>
                  </a:lnTo>
                  <a:lnTo>
                    <a:pt x="216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92"/>
            <p:cNvSpPr/>
            <p:nvPr>
              <p:custDataLst>
                <p:tags r:id="rId106"/>
              </p:custDataLst>
            </p:nvPr>
          </p:nvSpPr>
          <p:spPr>
            <a:xfrm>
              <a:off x="2324100" y="49847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6884" y="13981"/>
                  </a:lnTo>
                  <a:lnTo>
                    <a:pt x="76937" y="8218"/>
                  </a:lnTo>
                  <a:lnTo>
                    <a:pt x="122828" y="274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455"/>
          <p:cNvGrpSpPr/>
          <p:nvPr/>
        </p:nvGrpSpPr>
        <p:grpSpPr>
          <a:xfrm>
            <a:off x="2882900" y="4662778"/>
            <a:ext cx="495301" cy="1026823"/>
            <a:chOff x="2882900" y="4662778"/>
            <a:chExt cx="495301" cy="1026823"/>
          </a:xfrm>
        </p:grpSpPr>
        <p:sp>
          <p:nvSpPr>
            <p:cNvPr id="235" name="SMARTInkShape-2593"/>
            <p:cNvSpPr/>
            <p:nvPr>
              <p:custDataLst>
                <p:tags r:id="rId98"/>
              </p:custDataLst>
            </p:nvPr>
          </p:nvSpPr>
          <p:spPr>
            <a:xfrm>
              <a:off x="2988361" y="4662778"/>
              <a:ext cx="135840" cy="184925"/>
            </a:xfrm>
            <a:custGeom>
              <a:avLst/>
              <a:gdLst/>
              <a:ahLst/>
              <a:cxnLst/>
              <a:rect l="0" t="0" r="0" b="0"/>
              <a:pathLst>
                <a:path w="135840" h="184925">
                  <a:moveTo>
                    <a:pt x="8839" y="42572"/>
                  </a:moveTo>
                  <a:lnTo>
                    <a:pt x="8839" y="42572"/>
                  </a:lnTo>
                  <a:lnTo>
                    <a:pt x="5468" y="39201"/>
                  </a:lnTo>
                  <a:lnTo>
                    <a:pt x="4475" y="38914"/>
                  </a:lnTo>
                  <a:lnTo>
                    <a:pt x="3813" y="39427"/>
                  </a:lnTo>
                  <a:lnTo>
                    <a:pt x="3372" y="40476"/>
                  </a:lnTo>
                  <a:lnTo>
                    <a:pt x="3783" y="41880"/>
                  </a:lnTo>
                  <a:lnTo>
                    <a:pt x="6122" y="45322"/>
                  </a:lnTo>
                  <a:lnTo>
                    <a:pt x="8034" y="57968"/>
                  </a:lnTo>
                  <a:lnTo>
                    <a:pt x="8680" y="96413"/>
                  </a:lnTo>
                  <a:lnTo>
                    <a:pt x="8808" y="142891"/>
                  </a:lnTo>
                  <a:lnTo>
                    <a:pt x="8837" y="184924"/>
                  </a:lnTo>
                  <a:lnTo>
                    <a:pt x="8132" y="184745"/>
                  </a:lnTo>
                  <a:lnTo>
                    <a:pt x="5468" y="180784"/>
                  </a:lnTo>
                  <a:lnTo>
                    <a:pt x="0" y="160507"/>
                  </a:lnTo>
                  <a:lnTo>
                    <a:pt x="654" y="115302"/>
                  </a:lnTo>
                  <a:lnTo>
                    <a:pt x="3555" y="82892"/>
                  </a:lnTo>
                  <a:lnTo>
                    <a:pt x="11167" y="35327"/>
                  </a:lnTo>
                  <a:lnTo>
                    <a:pt x="20739" y="15809"/>
                  </a:lnTo>
                  <a:lnTo>
                    <a:pt x="30356" y="7629"/>
                  </a:lnTo>
                  <a:lnTo>
                    <a:pt x="41686" y="2347"/>
                  </a:lnTo>
                  <a:lnTo>
                    <a:pt x="53776" y="0"/>
                  </a:lnTo>
                  <a:lnTo>
                    <a:pt x="79225" y="5420"/>
                  </a:lnTo>
                  <a:lnTo>
                    <a:pt x="95155" y="15947"/>
                  </a:lnTo>
                  <a:lnTo>
                    <a:pt x="114142" y="37741"/>
                  </a:lnTo>
                  <a:lnTo>
                    <a:pt x="122668" y="54536"/>
                  </a:lnTo>
                  <a:lnTo>
                    <a:pt x="126762" y="83120"/>
                  </a:lnTo>
                  <a:lnTo>
                    <a:pt x="125937" y="109776"/>
                  </a:lnTo>
                  <a:lnTo>
                    <a:pt x="135839" y="14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94"/>
            <p:cNvSpPr/>
            <p:nvPr>
              <p:custDataLst>
                <p:tags r:id="rId99"/>
              </p:custDataLst>
            </p:nvPr>
          </p:nvSpPr>
          <p:spPr>
            <a:xfrm>
              <a:off x="3219450" y="5530850"/>
              <a:ext cx="20547" cy="133351"/>
            </a:xfrm>
            <a:custGeom>
              <a:avLst/>
              <a:gdLst/>
              <a:ahLst/>
              <a:cxnLst/>
              <a:rect l="0" t="0" r="0" b="0"/>
              <a:pathLst>
                <a:path w="20547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0394" y="36628"/>
                  </a:lnTo>
                  <a:lnTo>
                    <a:pt x="20546" y="74666"/>
                  </a:lnTo>
                  <a:lnTo>
                    <a:pt x="19345" y="118100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595"/>
            <p:cNvSpPr/>
            <p:nvPr>
              <p:custDataLst>
                <p:tags r:id="rId100"/>
              </p:custDataLst>
            </p:nvPr>
          </p:nvSpPr>
          <p:spPr>
            <a:xfrm>
              <a:off x="3003550" y="56578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45190" y="17003"/>
                  </a:lnTo>
                  <a:lnTo>
                    <a:pt x="92025" y="50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596"/>
            <p:cNvSpPr/>
            <p:nvPr>
              <p:custDataLst>
                <p:tags r:id="rId101"/>
              </p:custDataLst>
            </p:nvPr>
          </p:nvSpPr>
          <p:spPr>
            <a:xfrm>
              <a:off x="2978150" y="5601583"/>
              <a:ext cx="88901" cy="5468"/>
            </a:xfrm>
            <a:custGeom>
              <a:avLst/>
              <a:gdLst/>
              <a:ahLst/>
              <a:cxnLst/>
              <a:rect l="0" t="0" r="0" b="0"/>
              <a:pathLst>
                <a:path w="88901" h="5468">
                  <a:moveTo>
                    <a:pt x="0" y="5467"/>
                  </a:moveTo>
                  <a:lnTo>
                    <a:pt x="0" y="5467"/>
                  </a:lnTo>
                  <a:lnTo>
                    <a:pt x="6481" y="4761"/>
                  </a:lnTo>
                  <a:lnTo>
                    <a:pt x="35974" y="0"/>
                  </a:lnTo>
                  <a:lnTo>
                    <a:pt x="69570" y="1115"/>
                  </a:lnTo>
                  <a:lnTo>
                    <a:pt x="88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97"/>
            <p:cNvSpPr/>
            <p:nvPr>
              <p:custDataLst>
                <p:tags r:id="rId102"/>
              </p:custDataLst>
            </p:nvPr>
          </p:nvSpPr>
          <p:spPr>
            <a:xfrm>
              <a:off x="2882900" y="5473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98"/>
            <p:cNvSpPr/>
            <p:nvPr>
              <p:custDataLst>
                <p:tags r:id="rId103"/>
              </p:custDataLst>
            </p:nvPr>
          </p:nvSpPr>
          <p:spPr>
            <a:xfrm>
              <a:off x="2921000" y="56070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99"/>
            <p:cNvSpPr/>
            <p:nvPr>
              <p:custDataLst>
                <p:tags r:id="rId104"/>
              </p:custDataLst>
            </p:nvPr>
          </p:nvSpPr>
          <p:spPr>
            <a:xfrm>
              <a:off x="2903200" y="4845050"/>
              <a:ext cx="475001" cy="401616"/>
            </a:xfrm>
            <a:custGeom>
              <a:avLst/>
              <a:gdLst/>
              <a:ahLst/>
              <a:cxnLst/>
              <a:rect l="0" t="0" r="0" b="0"/>
              <a:pathLst>
                <a:path w="475001" h="401616">
                  <a:moveTo>
                    <a:pt x="405150" y="0"/>
                  </a:moveTo>
                  <a:lnTo>
                    <a:pt x="405150" y="0"/>
                  </a:lnTo>
                  <a:lnTo>
                    <a:pt x="410617" y="0"/>
                  </a:lnTo>
                  <a:lnTo>
                    <a:pt x="407867" y="0"/>
                  </a:lnTo>
                  <a:lnTo>
                    <a:pt x="404476" y="1881"/>
                  </a:lnTo>
                  <a:lnTo>
                    <a:pt x="359116" y="28561"/>
                  </a:lnTo>
                  <a:lnTo>
                    <a:pt x="327541" y="44444"/>
                  </a:lnTo>
                  <a:lnTo>
                    <a:pt x="287636" y="63262"/>
                  </a:lnTo>
                  <a:lnTo>
                    <a:pt x="240268" y="85267"/>
                  </a:lnTo>
                  <a:lnTo>
                    <a:pt x="214795" y="97061"/>
                  </a:lnTo>
                  <a:lnTo>
                    <a:pt x="190052" y="108452"/>
                  </a:lnTo>
                  <a:lnTo>
                    <a:pt x="165796" y="119573"/>
                  </a:lnTo>
                  <a:lnTo>
                    <a:pt x="120971" y="140632"/>
                  </a:lnTo>
                  <a:lnTo>
                    <a:pt x="84585" y="159400"/>
                  </a:lnTo>
                  <a:lnTo>
                    <a:pt x="38309" y="187963"/>
                  </a:lnTo>
                  <a:lnTo>
                    <a:pt x="27386" y="195957"/>
                  </a:lnTo>
                  <a:lnTo>
                    <a:pt x="26307" y="199782"/>
                  </a:lnTo>
                  <a:lnTo>
                    <a:pt x="27705" y="203743"/>
                  </a:lnTo>
                  <a:lnTo>
                    <a:pt x="30753" y="207795"/>
                  </a:lnTo>
                  <a:lnTo>
                    <a:pt x="45429" y="214180"/>
                  </a:lnTo>
                  <a:lnTo>
                    <a:pt x="83137" y="221741"/>
                  </a:lnTo>
                  <a:lnTo>
                    <a:pt x="115983" y="226257"/>
                  </a:lnTo>
                  <a:lnTo>
                    <a:pt x="163386" y="232766"/>
                  </a:lnTo>
                  <a:lnTo>
                    <a:pt x="186457" y="237037"/>
                  </a:lnTo>
                  <a:lnTo>
                    <a:pt x="193032" y="240574"/>
                  </a:lnTo>
                  <a:lnTo>
                    <a:pt x="196710" y="245050"/>
                  </a:lnTo>
                  <a:lnTo>
                    <a:pt x="198457" y="250150"/>
                  </a:lnTo>
                  <a:lnTo>
                    <a:pt x="194682" y="257077"/>
                  </a:lnTo>
                  <a:lnTo>
                    <a:pt x="163657" y="284388"/>
                  </a:lnTo>
                  <a:lnTo>
                    <a:pt x="129662" y="307017"/>
                  </a:lnTo>
                  <a:lnTo>
                    <a:pt x="94798" y="329304"/>
                  </a:lnTo>
                  <a:lnTo>
                    <a:pt x="47199" y="357921"/>
                  </a:lnTo>
                  <a:lnTo>
                    <a:pt x="6674" y="383183"/>
                  </a:lnTo>
                  <a:lnTo>
                    <a:pt x="2622" y="387394"/>
                  </a:lnTo>
                  <a:lnTo>
                    <a:pt x="625" y="390907"/>
                  </a:lnTo>
                  <a:lnTo>
                    <a:pt x="0" y="393955"/>
                  </a:lnTo>
                  <a:lnTo>
                    <a:pt x="3111" y="396692"/>
                  </a:lnTo>
                  <a:lnTo>
                    <a:pt x="15975" y="401615"/>
                  </a:lnTo>
                  <a:lnTo>
                    <a:pt x="63277" y="401611"/>
                  </a:lnTo>
                  <a:lnTo>
                    <a:pt x="87629" y="399680"/>
                  </a:lnTo>
                  <a:lnTo>
                    <a:pt x="115858" y="396981"/>
                  </a:lnTo>
                  <a:lnTo>
                    <a:pt x="146672" y="393770"/>
                  </a:lnTo>
                  <a:lnTo>
                    <a:pt x="180620" y="390925"/>
                  </a:lnTo>
                  <a:lnTo>
                    <a:pt x="216658" y="388322"/>
                  </a:lnTo>
                  <a:lnTo>
                    <a:pt x="254089" y="385881"/>
                  </a:lnTo>
                  <a:lnTo>
                    <a:pt x="289626" y="383548"/>
                  </a:lnTo>
                  <a:lnTo>
                    <a:pt x="323900" y="381288"/>
                  </a:lnTo>
                  <a:lnTo>
                    <a:pt x="357334" y="379075"/>
                  </a:lnTo>
                  <a:lnTo>
                    <a:pt x="385267" y="379011"/>
                  </a:lnTo>
                  <a:lnTo>
                    <a:pt x="431355" y="382703"/>
                  </a:lnTo>
                  <a:lnTo>
                    <a:pt x="4750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456"/>
          <p:cNvGrpSpPr/>
          <p:nvPr/>
        </p:nvGrpSpPr>
        <p:grpSpPr>
          <a:xfrm>
            <a:off x="3757232" y="4540250"/>
            <a:ext cx="3303969" cy="1203930"/>
            <a:chOff x="3757232" y="4540250"/>
            <a:chExt cx="3303969" cy="1203930"/>
          </a:xfrm>
        </p:grpSpPr>
        <p:sp>
          <p:nvSpPr>
            <p:cNvPr id="243" name="SMARTInkShape-2600"/>
            <p:cNvSpPr/>
            <p:nvPr>
              <p:custDataLst>
                <p:tags r:id="rId65"/>
              </p:custDataLst>
            </p:nvPr>
          </p:nvSpPr>
          <p:spPr>
            <a:xfrm>
              <a:off x="5086350" y="54737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9459" y="8109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01"/>
            <p:cNvSpPr/>
            <p:nvPr>
              <p:custDataLst>
                <p:tags r:id="rId66"/>
              </p:custDataLst>
            </p:nvPr>
          </p:nvSpPr>
          <p:spPr>
            <a:xfrm>
              <a:off x="4921250" y="55118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1685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02"/>
            <p:cNvSpPr/>
            <p:nvPr>
              <p:custDataLst>
                <p:tags r:id="rId67"/>
              </p:custDataLst>
            </p:nvPr>
          </p:nvSpPr>
          <p:spPr>
            <a:xfrm>
              <a:off x="4777558" y="5457201"/>
              <a:ext cx="80193" cy="123242"/>
            </a:xfrm>
            <a:custGeom>
              <a:avLst/>
              <a:gdLst/>
              <a:ahLst/>
              <a:cxnLst/>
              <a:rect l="0" t="0" r="0" b="0"/>
              <a:pathLst>
                <a:path w="80193" h="123242">
                  <a:moveTo>
                    <a:pt x="3992" y="35549"/>
                  </a:moveTo>
                  <a:lnTo>
                    <a:pt x="3992" y="35549"/>
                  </a:lnTo>
                  <a:lnTo>
                    <a:pt x="334" y="31891"/>
                  </a:lnTo>
                  <a:lnTo>
                    <a:pt x="1896" y="33453"/>
                  </a:lnTo>
                  <a:lnTo>
                    <a:pt x="1179" y="40262"/>
                  </a:lnTo>
                  <a:lnTo>
                    <a:pt x="0" y="45041"/>
                  </a:lnTo>
                  <a:lnTo>
                    <a:pt x="2453" y="57877"/>
                  </a:lnTo>
                  <a:lnTo>
                    <a:pt x="8005" y="80970"/>
                  </a:lnTo>
                  <a:lnTo>
                    <a:pt x="16390" y="123241"/>
                  </a:lnTo>
                  <a:lnTo>
                    <a:pt x="13016" y="76676"/>
                  </a:lnTo>
                  <a:lnTo>
                    <a:pt x="17638" y="32305"/>
                  </a:lnTo>
                  <a:lnTo>
                    <a:pt x="23322" y="10364"/>
                  </a:lnTo>
                  <a:lnTo>
                    <a:pt x="25345" y="6059"/>
                  </a:lnTo>
                  <a:lnTo>
                    <a:pt x="28106" y="3189"/>
                  </a:lnTo>
                  <a:lnTo>
                    <a:pt x="34935" y="0"/>
                  </a:lnTo>
                  <a:lnTo>
                    <a:pt x="42675" y="464"/>
                  </a:lnTo>
                  <a:lnTo>
                    <a:pt x="46713" y="1575"/>
                  </a:lnTo>
                  <a:lnTo>
                    <a:pt x="54964" y="10337"/>
                  </a:lnTo>
                  <a:lnTo>
                    <a:pt x="62630" y="24343"/>
                  </a:lnTo>
                  <a:lnTo>
                    <a:pt x="75597" y="68916"/>
                  </a:lnTo>
                  <a:lnTo>
                    <a:pt x="80192" y="10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03"/>
            <p:cNvSpPr/>
            <p:nvPr>
              <p:custDataLst>
                <p:tags r:id="rId68"/>
              </p:custDataLst>
            </p:nvPr>
          </p:nvSpPr>
          <p:spPr>
            <a:xfrm>
              <a:off x="4647283" y="5385061"/>
              <a:ext cx="89818" cy="215640"/>
            </a:xfrm>
            <a:custGeom>
              <a:avLst/>
              <a:gdLst/>
              <a:ahLst/>
              <a:cxnLst/>
              <a:rect l="0" t="0" r="0" b="0"/>
              <a:pathLst>
                <a:path w="89818" h="215640">
                  <a:moveTo>
                    <a:pt x="89817" y="6089"/>
                  </a:moveTo>
                  <a:lnTo>
                    <a:pt x="89817" y="6089"/>
                  </a:lnTo>
                  <a:lnTo>
                    <a:pt x="86446" y="2718"/>
                  </a:lnTo>
                  <a:lnTo>
                    <a:pt x="82909" y="1063"/>
                  </a:lnTo>
                  <a:lnTo>
                    <a:pt x="71519" y="0"/>
                  </a:lnTo>
                  <a:lnTo>
                    <a:pt x="61929" y="5500"/>
                  </a:lnTo>
                  <a:lnTo>
                    <a:pt x="35154" y="33019"/>
                  </a:lnTo>
                  <a:lnTo>
                    <a:pt x="14354" y="68945"/>
                  </a:lnTo>
                  <a:lnTo>
                    <a:pt x="1527" y="107498"/>
                  </a:lnTo>
                  <a:lnTo>
                    <a:pt x="0" y="145732"/>
                  </a:lnTo>
                  <a:lnTo>
                    <a:pt x="6154" y="167401"/>
                  </a:lnTo>
                  <a:lnTo>
                    <a:pt x="10758" y="177130"/>
                  </a:lnTo>
                  <a:lnTo>
                    <a:pt x="27163" y="191704"/>
                  </a:lnTo>
                  <a:lnTo>
                    <a:pt x="77117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04"/>
            <p:cNvSpPr/>
            <p:nvPr>
              <p:custDataLst>
                <p:tags r:id="rId69"/>
              </p:custDataLst>
            </p:nvPr>
          </p:nvSpPr>
          <p:spPr>
            <a:xfrm>
              <a:off x="4427463" y="5683250"/>
              <a:ext cx="43193" cy="60930"/>
            </a:xfrm>
            <a:custGeom>
              <a:avLst/>
              <a:gdLst/>
              <a:ahLst/>
              <a:cxnLst/>
              <a:rect l="0" t="0" r="0" b="0"/>
              <a:pathLst>
                <a:path w="43193" h="60930">
                  <a:moveTo>
                    <a:pt x="36587" y="19050"/>
                  </a:moveTo>
                  <a:lnTo>
                    <a:pt x="36587" y="19050"/>
                  </a:lnTo>
                  <a:lnTo>
                    <a:pt x="36587" y="15679"/>
                  </a:lnTo>
                  <a:lnTo>
                    <a:pt x="34705" y="12142"/>
                  </a:lnTo>
                  <a:lnTo>
                    <a:pt x="27748" y="4123"/>
                  </a:lnTo>
                  <a:lnTo>
                    <a:pt x="25755" y="3454"/>
                  </a:lnTo>
                  <a:lnTo>
                    <a:pt x="23722" y="3714"/>
                  </a:lnTo>
                  <a:lnTo>
                    <a:pt x="18875" y="6590"/>
                  </a:lnTo>
                  <a:lnTo>
                    <a:pt x="12016" y="12571"/>
                  </a:lnTo>
                  <a:lnTo>
                    <a:pt x="3593" y="27243"/>
                  </a:lnTo>
                  <a:lnTo>
                    <a:pt x="0" y="41625"/>
                  </a:lnTo>
                  <a:lnTo>
                    <a:pt x="1041" y="50485"/>
                  </a:lnTo>
                  <a:lnTo>
                    <a:pt x="2306" y="54823"/>
                  </a:lnTo>
                  <a:lnTo>
                    <a:pt x="4561" y="57716"/>
                  </a:lnTo>
                  <a:lnTo>
                    <a:pt x="10829" y="60929"/>
                  </a:lnTo>
                  <a:lnTo>
                    <a:pt x="20200" y="60476"/>
                  </a:lnTo>
                  <a:lnTo>
                    <a:pt x="25662" y="59367"/>
                  </a:lnTo>
                  <a:lnTo>
                    <a:pt x="35494" y="50609"/>
                  </a:lnTo>
                  <a:lnTo>
                    <a:pt x="40092" y="44323"/>
                  </a:lnTo>
                  <a:lnTo>
                    <a:pt x="42451" y="38721"/>
                  </a:lnTo>
                  <a:lnTo>
                    <a:pt x="43192" y="28733"/>
                  </a:lnTo>
                  <a:lnTo>
                    <a:pt x="41169" y="21472"/>
                  </a:lnTo>
                  <a:lnTo>
                    <a:pt x="39641" y="18548"/>
                  </a:lnTo>
                  <a:lnTo>
                    <a:pt x="17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05"/>
            <p:cNvSpPr/>
            <p:nvPr>
              <p:custDataLst>
                <p:tags r:id="rId70"/>
              </p:custDataLst>
            </p:nvPr>
          </p:nvSpPr>
          <p:spPr>
            <a:xfrm>
              <a:off x="4434992" y="5336979"/>
              <a:ext cx="21249" cy="231972"/>
            </a:xfrm>
            <a:custGeom>
              <a:avLst/>
              <a:gdLst/>
              <a:ahLst/>
              <a:cxnLst/>
              <a:rect l="0" t="0" r="0" b="0"/>
              <a:pathLst>
                <a:path w="21249" h="2319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12678" y="36183"/>
                  </a:lnTo>
                  <a:lnTo>
                    <a:pt x="19423" y="79494"/>
                  </a:lnTo>
                  <a:lnTo>
                    <a:pt x="21248" y="114108"/>
                  </a:lnTo>
                  <a:lnTo>
                    <a:pt x="20177" y="146897"/>
                  </a:lnTo>
                  <a:lnTo>
                    <a:pt x="15608" y="191242"/>
                  </a:lnTo>
                  <a:lnTo>
                    <a:pt x="10008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06"/>
            <p:cNvSpPr/>
            <p:nvPr>
              <p:custDataLst>
                <p:tags r:id="rId71"/>
              </p:custDataLst>
            </p:nvPr>
          </p:nvSpPr>
          <p:spPr>
            <a:xfrm>
              <a:off x="4241800" y="5400479"/>
              <a:ext cx="106899" cy="244672"/>
            </a:xfrm>
            <a:custGeom>
              <a:avLst/>
              <a:gdLst/>
              <a:ahLst/>
              <a:cxnLst/>
              <a:rect l="0" t="0" r="0" b="0"/>
              <a:pathLst>
                <a:path w="106899" h="2446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6"/>
                  </a:lnTo>
                  <a:lnTo>
                    <a:pt x="21047" y="1274"/>
                  </a:lnTo>
                  <a:lnTo>
                    <a:pt x="42063" y="16234"/>
                  </a:lnTo>
                  <a:lnTo>
                    <a:pt x="73742" y="57417"/>
                  </a:lnTo>
                  <a:lnTo>
                    <a:pt x="93816" y="98094"/>
                  </a:lnTo>
                  <a:lnTo>
                    <a:pt x="106898" y="140719"/>
                  </a:lnTo>
                  <a:lnTo>
                    <a:pt x="106540" y="179769"/>
                  </a:lnTo>
                  <a:lnTo>
                    <a:pt x="94135" y="221163"/>
                  </a:lnTo>
                  <a:lnTo>
                    <a:pt x="825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07"/>
            <p:cNvSpPr/>
            <p:nvPr>
              <p:custDataLst>
                <p:tags r:id="rId72"/>
              </p:custDataLst>
            </p:nvPr>
          </p:nvSpPr>
          <p:spPr>
            <a:xfrm>
              <a:off x="4203700" y="548640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26026" y="37285"/>
                  </a:lnTo>
                  <a:lnTo>
                    <a:pt x="44155" y="76875"/>
                  </a:lnTo>
                  <a:lnTo>
                    <a:pt x="53299" y="104387"/>
                  </a:lnTo>
                  <a:lnTo>
                    <a:pt x="571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08"/>
            <p:cNvSpPr/>
            <p:nvPr>
              <p:custDataLst>
                <p:tags r:id="rId73"/>
              </p:custDataLst>
            </p:nvPr>
          </p:nvSpPr>
          <p:spPr>
            <a:xfrm>
              <a:off x="4032250" y="55816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10113" y="2979"/>
                  </a:lnTo>
                  <a:lnTo>
                    <a:pt x="47702" y="4247"/>
                  </a:lnTo>
                  <a:lnTo>
                    <a:pt x="94011" y="104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09"/>
            <p:cNvSpPr/>
            <p:nvPr>
              <p:custDataLst>
                <p:tags r:id="rId74"/>
              </p:custDataLst>
            </p:nvPr>
          </p:nvSpPr>
          <p:spPr>
            <a:xfrm>
              <a:off x="3943350" y="5454650"/>
              <a:ext cx="25039" cy="41942"/>
            </a:xfrm>
            <a:custGeom>
              <a:avLst/>
              <a:gdLst/>
              <a:ahLst/>
              <a:cxnLst/>
              <a:rect l="0" t="0" r="0" b="0"/>
              <a:pathLst>
                <a:path w="25039" h="41942">
                  <a:moveTo>
                    <a:pt x="6350" y="0"/>
                  </a:moveTo>
                  <a:lnTo>
                    <a:pt x="6350" y="0"/>
                  </a:lnTo>
                  <a:lnTo>
                    <a:pt x="7055" y="10845"/>
                  </a:lnTo>
                  <a:lnTo>
                    <a:pt x="15188" y="35321"/>
                  </a:lnTo>
                  <a:lnTo>
                    <a:pt x="19215" y="40393"/>
                  </a:lnTo>
                  <a:lnTo>
                    <a:pt x="21277" y="41745"/>
                  </a:lnTo>
                  <a:lnTo>
                    <a:pt x="22651" y="41941"/>
                  </a:lnTo>
                  <a:lnTo>
                    <a:pt x="23567" y="41366"/>
                  </a:lnTo>
                  <a:lnTo>
                    <a:pt x="24178" y="40277"/>
                  </a:lnTo>
                  <a:lnTo>
                    <a:pt x="25038" y="28632"/>
                  </a:lnTo>
                  <a:lnTo>
                    <a:pt x="21476" y="19546"/>
                  </a:lnTo>
                  <a:lnTo>
                    <a:pt x="15895" y="12215"/>
                  </a:lnTo>
                  <a:lnTo>
                    <a:pt x="11063" y="895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10"/>
            <p:cNvSpPr/>
            <p:nvPr>
              <p:custDataLst>
                <p:tags r:id="rId75"/>
              </p:custDataLst>
            </p:nvPr>
          </p:nvSpPr>
          <p:spPr>
            <a:xfrm>
              <a:off x="3962400" y="55372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2209" y="21669"/>
                  </a:lnTo>
                  <a:lnTo>
                    <a:pt x="23014" y="65050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611"/>
            <p:cNvSpPr/>
            <p:nvPr>
              <p:custDataLst>
                <p:tags r:id="rId76"/>
              </p:custDataLst>
            </p:nvPr>
          </p:nvSpPr>
          <p:spPr>
            <a:xfrm>
              <a:off x="3812964" y="5404111"/>
              <a:ext cx="85937" cy="215640"/>
            </a:xfrm>
            <a:custGeom>
              <a:avLst/>
              <a:gdLst/>
              <a:ahLst/>
              <a:cxnLst/>
              <a:rect l="0" t="0" r="0" b="0"/>
              <a:pathLst>
                <a:path w="85937" h="215640">
                  <a:moveTo>
                    <a:pt x="85936" y="6089"/>
                  </a:moveTo>
                  <a:lnTo>
                    <a:pt x="85936" y="6089"/>
                  </a:lnTo>
                  <a:lnTo>
                    <a:pt x="80469" y="622"/>
                  </a:lnTo>
                  <a:lnTo>
                    <a:pt x="73106" y="0"/>
                  </a:lnTo>
                  <a:lnTo>
                    <a:pt x="58616" y="3187"/>
                  </a:lnTo>
                  <a:lnTo>
                    <a:pt x="44288" y="11971"/>
                  </a:lnTo>
                  <a:lnTo>
                    <a:pt x="27734" y="30253"/>
                  </a:lnTo>
                  <a:lnTo>
                    <a:pt x="12612" y="71854"/>
                  </a:lnTo>
                  <a:lnTo>
                    <a:pt x="530" y="118954"/>
                  </a:lnTo>
                  <a:lnTo>
                    <a:pt x="0" y="140918"/>
                  </a:lnTo>
                  <a:lnTo>
                    <a:pt x="8341" y="172411"/>
                  </a:lnTo>
                  <a:lnTo>
                    <a:pt x="18288" y="191017"/>
                  </a:lnTo>
                  <a:lnTo>
                    <a:pt x="31646" y="203050"/>
                  </a:lnTo>
                  <a:lnTo>
                    <a:pt x="46285" y="210044"/>
                  </a:lnTo>
                  <a:lnTo>
                    <a:pt x="73236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12"/>
            <p:cNvSpPr/>
            <p:nvPr>
              <p:custDataLst>
                <p:tags r:id="rId77"/>
              </p:custDataLst>
            </p:nvPr>
          </p:nvSpPr>
          <p:spPr>
            <a:xfrm>
              <a:off x="3757232" y="5113034"/>
              <a:ext cx="1164019" cy="68567"/>
            </a:xfrm>
            <a:custGeom>
              <a:avLst/>
              <a:gdLst/>
              <a:ahLst/>
              <a:cxnLst/>
              <a:rect l="0" t="0" r="0" b="0"/>
              <a:pathLst>
                <a:path w="1164019" h="68567">
                  <a:moveTo>
                    <a:pt x="21018" y="68566"/>
                  </a:moveTo>
                  <a:lnTo>
                    <a:pt x="21018" y="68566"/>
                  </a:lnTo>
                  <a:lnTo>
                    <a:pt x="75" y="62804"/>
                  </a:lnTo>
                  <a:lnTo>
                    <a:pt x="0" y="62608"/>
                  </a:lnTo>
                  <a:lnTo>
                    <a:pt x="41429" y="60856"/>
                  </a:lnTo>
                  <a:lnTo>
                    <a:pt x="83947" y="55497"/>
                  </a:lnTo>
                  <a:lnTo>
                    <a:pt x="114476" y="52798"/>
                  </a:lnTo>
                  <a:lnTo>
                    <a:pt x="150351" y="50293"/>
                  </a:lnTo>
                  <a:lnTo>
                    <a:pt x="189790" y="47917"/>
                  </a:lnTo>
                  <a:lnTo>
                    <a:pt x="235133" y="44922"/>
                  </a:lnTo>
                  <a:lnTo>
                    <a:pt x="284411" y="41515"/>
                  </a:lnTo>
                  <a:lnTo>
                    <a:pt x="336313" y="37832"/>
                  </a:lnTo>
                  <a:lnTo>
                    <a:pt x="392081" y="33965"/>
                  </a:lnTo>
                  <a:lnTo>
                    <a:pt x="450427" y="29976"/>
                  </a:lnTo>
                  <a:lnTo>
                    <a:pt x="510490" y="25906"/>
                  </a:lnTo>
                  <a:lnTo>
                    <a:pt x="570288" y="22487"/>
                  </a:lnTo>
                  <a:lnTo>
                    <a:pt x="629910" y="19502"/>
                  </a:lnTo>
                  <a:lnTo>
                    <a:pt x="689412" y="16807"/>
                  </a:lnTo>
                  <a:lnTo>
                    <a:pt x="745308" y="14304"/>
                  </a:lnTo>
                  <a:lnTo>
                    <a:pt x="798800" y="11930"/>
                  </a:lnTo>
                  <a:lnTo>
                    <a:pt x="850689" y="9642"/>
                  </a:lnTo>
                  <a:lnTo>
                    <a:pt x="897982" y="7412"/>
                  </a:lnTo>
                  <a:lnTo>
                    <a:pt x="942211" y="5219"/>
                  </a:lnTo>
                  <a:lnTo>
                    <a:pt x="984396" y="3051"/>
                  </a:lnTo>
                  <a:lnTo>
                    <a:pt x="1020987" y="1606"/>
                  </a:lnTo>
                  <a:lnTo>
                    <a:pt x="1053848" y="643"/>
                  </a:lnTo>
                  <a:lnTo>
                    <a:pt x="1084221" y="0"/>
                  </a:lnTo>
                  <a:lnTo>
                    <a:pt x="1125496" y="1168"/>
                  </a:lnTo>
                  <a:lnTo>
                    <a:pt x="1149719" y="4744"/>
                  </a:lnTo>
                  <a:lnTo>
                    <a:pt x="1155191" y="7674"/>
                  </a:lnTo>
                  <a:lnTo>
                    <a:pt x="1164018" y="1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13"/>
            <p:cNvSpPr/>
            <p:nvPr>
              <p:custDataLst>
                <p:tags r:id="rId78"/>
              </p:custDataLst>
            </p:nvPr>
          </p:nvSpPr>
          <p:spPr>
            <a:xfrm>
              <a:off x="4207740" y="4933950"/>
              <a:ext cx="42475" cy="67897"/>
            </a:xfrm>
            <a:custGeom>
              <a:avLst/>
              <a:gdLst/>
              <a:ahLst/>
              <a:cxnLst/>
              <a:rect l="0" t="0" r="0" b="0"/>
              <a:pathLst>
                <a:path w="42475" h="67897">
                  <a:moveTo>
                    <a:pt x="27710" y="6350"/>
                  </a:moveTo>
                  <a:lnTo>
                    <a:pt x="27710" y="6350"/>
                  </a:lnTo>
                  <a:lnTo>
                    <a:pt x="24339" y="6350"/>
                  </a:lnTo>
                  <a:lnTo>
                    <a:pt x="13220" y="2692"/>
                  </a:lnTo>
                  <a:lnTo>
                    <a:pt x="11700" y="3206"/>
                  </a:lnTo>
                  <a:lnTo>
                    <a:pt x="2019" y="14862"/>
                  </a:lnTo>
                  <a:lnTo>
                    <a:pt x="0" y="18375"/>
                  </a:lnTo>
                  <a:lnTo>
                    <a:pt x="64" y="22833"/>
                  </a:lnTo>
                  <a:lnTo>
                    <a:pt x="10620" y="51298"/>
                  </a:lnTo>
                  <a:lnTo>
                    <a:pt x="16822" y="59958"/>
                  </a:lnTo>
                  <a:lnTo>
                    <a:pt x="23576" y="65454"/>
                  </a:lnTo>
                  <a:lnTo>
                    <a:pt x="28930" y="67896"/>
                  </a:lnTo>
                  <a:lnTo>
                    <a:pt x="31345" y="65725"/>
                  </a:lnTo>
                  <a:lnTo>
                    <a:pt x="42448" y="41067"/>
                  </a:lnTo>
                  <a:lnTo>
                    <a:pt x="42474" y="35844"/>
                  </a:lnTo>
                  <a:lnTo>
                    <a:pt x="36475" y="19793"/>
                  </a:lnTo>
                  <a:lnTo>
                    <a:pt x="21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14"/>
            <p:cNvSpPr/>
            <p:nvPr>
              <p:custDataLst>
                <p:tags r:id="rId79"/>
              </p:custDataLst>
            </p:nvPr>
          </p:nvSpPr>
          <p:spPr>
            <a:xfrm>
              <a:off x="4241800" y="4540250"/>
              <a:ext cx="12701" cy="285751"/>
            </a:xfrm>
            <a:custGeom>
              <a:avLst/>
              <a:gdLst/>
              <a:ahLst/>
              <a:cxnLst/>
              <a:rect l="0" t="0" r="0" b="0"/>
              <a:pathLst>
                <a:path w="12701" h="285751">
                  <a:moveTo>
                    <a:pt x="12700" y="0"/>
                  </a:moveTo>
                  <a:lnTo>
                    <a:pt x="12700" y="0"/>
                  </a:lnTo>
                  <a:lnTo>
                    <a:pt x="10818" y="12552"/>
                  </a:lnTo>
                  <a:lnTo>
                    <a:pt x="7233" y="54925"/>
                  </a:lnTo>
                  <a:lnTo>
                    <a:pt x="6742" y="87206"/>
                  </a:lnTo>
                  <a:lnTo>
                    <a:pt x="6524" y="122719"/>
                  </a:lnTo>
                  <a:lnTo>
                    <a:pt x="6428" y="159670"/>
                  </a:lnTo>
                  <a:lnTo>
                    <a:pt x="4502" y="193496"/>
                  </a:lnTo>
                  <a:lnTo>
                    <a:pt x="1334" y="24030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15"/>
            <p:cNvSpPr/>
            <p:nvPr>
              <p:custDataLst>
                <p:tags r:id="rId80"/>
              </p:custDataLst>
            </p:nvPr>
          </p:nvSpPr>
          <p:spPr>
            <a:xfrm>
              <a:off x="3868033" y="4715752"/>
              <a:ext cx="183268" cy="167399"/>
            </a:xfrm>
            <a:custGeom>
              <a:avLst/>
              <a:gdLst/>
              <a:ahLst/>
              <a:cxnLst/>
              <a:rect l="0" t="0" r="0" b="0"/>
              <a:pathLst>
                <a:path w="183268" h="167399">
                  <a:moveTo>
                    <a:pt x="5467" y="59448"/>
                  </a:moveTo>
                  <a:lnTo>
                    <a:pt x="5467" y="59448"/>
                  </a:lnTo>
                  <a:lnTo>
                    <a:pt x="5467" y="56077"/>
                  </a:lnTo>
                  <a:lnTo>
                    <a:pt x="3585" y="52540"/>
                  </a:lnTo>
                  <a:lnTo>
                    <a:pt x="0" y="47892"/>
                  </a:lnTo>
                  <a:lnTo>
                    <a:pt x="411" y="47510"/>
                  </a:lnTo>
                  <a:lnTo>
                    <a:pt x="2749" y="47087"/>
                  </a:lnTo>
                  <a:lnTo>
                    <a:pt x="4361" y="48385"/>
                  </a:lnTo>
                  <a:lnTo>
                    <a:pt x="10705" y="59071"/>
                  </a:lnTo>
                  <a:lnTo>
                    <a:pt x="19798" y="83638"/>
                  </a:lnTo>
                  <a:lnTo>
                    <a:pt x="23895" y="130558"/>
                  </a:lnTo>
                  <a:lnTo>
                    <a:pt x="28052" y="157926"/>
                  </a:lnTo>
                  <a:lnTo>
                    <a:pt x="27579" y="161083"/>
                  </a:lnTo>
                  <a:lnTo>
                    <a:pt x="26558" y="163189"/>
                  </a:lnTo>
                  <a:lnTo>
                    <a:pt x="25878" y="163885"/>
                  </a:lnTo>
                  <a:lnTo>
                    <a:pt x="25424" y="163646"/>
                  </a:lnTo>
                  <a:lnTo>
                    <a:pt x="25122" y="162779"/>
                  </a:lnTo>
                  <a:lnTo>
                    <a:pt x="27941" y="115734"/>
                  </a:lnTo>
                  <a:lnTo>
                    <a:pt x="33371" y="71500"/>
                  </a:lnTo>
                  <a:lnTo>
                    <a:pt x="42819" y="36129"/>
                  </a:lnTo>
                  <a:lnTo>
                    <a:pt x="54288" y="20626"/>
                  </a:lnTo>
                  <a:lnTo>
                    <a:pt x="68793" y="10444"/>
                  </a:lnTo>
                  <a:lnTo>
                    <a:pt x="112810" y="0"/>
                  </a:lnTo>
                  <a:lnTo>
                    <a:pt x="129375" y="1511"/>
                  </a:lnTo>
                  <a:lnTo>
                    <a:pt x="136755" y="3890"/>
                  </a:lnTo>
                  <a:lnTo>
                    <a:pt x="148719" y="15941"/>
                  </a:lnTo>
                  <a:lnTo>
                    <a:pt x="158034" y="33761"/>
                  </a:lnTo>
                  <a:lnTo>
                    <a:pt x="167246" y="68300"/>
                  </a:lnTo>
                  <a:lnTo>
                    <a:pt x="173738" y="108089"/>
                  </a:lnTo>
                  <a:lnTo>
                    <a:pt x="179869" y="154605"/>
                  </a:lnTo>
                  <a:lnTo>
                    <a:pt x="183267" y="167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16"/>
            <p:cNvSpPr/>
            <p:nvPr>
              <p:custDataLst>
                <p:tags r:id="rId81"/>
              </p:custDataLst>
            </p:nvPr>
          </p:nvSpPr>
          <p:spPr>
            <a:xfrm>
              <a:off x="7016750" y="4578350"/>
              <a:ext cx="31751" cy="30245"/>
            </a:xfrm>
            <a:custGeom>
              <a:avLst/>
              <a:gdLst/>
              <a:ahLst/>
              <a:cxnLst/>
              <a:rect l="0" t="0" r="0" b="0"/>
              <a:pathLst>
                <a:path w="31751" h="3024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4927" y="26666"/>
                  </a:lnTo>
                  <a:lnTo>
                    <a:pt x="19099" y="29491"/>
                  </a:lnTo>
                  <a:lnTo>
                    <a:pt x="21199" y="30244"/>
                  </a:lnTo>
                  <a:lnTo>
                    <a:pt x="23305" y="29335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617"/>
            <p:cNvSpPr/>
            <p:nvPr>
              <p:custDataLst>
                <p:tags r:id="rId82"/>
              </p:custDataLst>
            </p:nvPr>
          </p:nvSpPr>
          <p:spPr>
            <a:xfrm>
              <a:off x="7054850" y="4673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3658" y="27437"/>
                  </a:lnTo>
                  <a:lnTo>
                    <a:pt x="2813" y="5608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18"/>
            <p:cNvSpPr/>
            <p:nvPr>
              <p:custDataLst>
                <p:tags r:id="rId83"/>
              </p:custDataLst>
            </p:nvPr>
          </p:nvSpPr>
          <p:spPr>
            <a:xfrm>
              <a:off x="6953250" y="4705612"/>
              <a:ext cx="38101" cy="6089"/>
            </a:xfrm>
            <a:custGeom>
              <a:avLst/>
              <a:gdLst/>
              <a:ahLst/>
              <a:cxnLst/>
              <a:rect l="0" t="0" r="0" b="0"/>
              <a:pathLst>
                <a:path w="38101" h="608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8788" y="1062"/>
                  </a:lnTo>
                  <a:lnTo>
                    <a:pt x="23765" y="0"/>
                  </a:lnTo>
                  <a:lnTo>
                    <a:pt x="30083" y="1736"/>
                  </a:lnTo>
                  <a:lnTo>
                    <a:pt x="381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19"/>
            <p:cNvSpPr/>
            <p:nvPr>
              <p:custDataLst>
                <p:tags r:id="rId84"/>
              </p:custDataLst>
            </p:nvPr>
          </p:nvSpPr>
          <p:spPr>
            <a:xfrm>
              <a:off x="6807233" y="4659084"/>
              <a:ext cx="69818" cy="111487"/>
            </a:xfrm>
            <a:custGeom>
              <a:avLst/>
              <a:gdLst/>
              <a:ahLst/>
              <a:cxnLst/>
              <a:rect l="0" t="0" r="0" b="0"/>
              <a:pathLst>
                <a:path w="69818" h="111487">
                  <a:moveTo>
                    <a:pt x="6317" y="14516"/>
                  </a:moveTo>
                  <a:lnTo>
                    <a:pt x="6317" y="14516"/>
                  </a:lnTo>
                  <a:lnTo>
                    <a:pt x="2946" y="14516"/>
                  </a:lnTo>
                  <a:lnTo>
                    <a:pt x="1953" y="15927"/>
                  </a:lnTo>
                  <a:lnTo>
                    <a:pt x="555" y="25360"/>
                  </a:lnTo>
                  <a:lnTo>
                    <a:pt x="0" y="72486"/>
                  </a:lnTo>
                  <a:lnTo>
                    <a:pt x="1858" y="93546"/>
                  </a:lnTo>
                  <a:lnTo>
                    <a:pt x="3630" y="103263"/>
                  </a:lnTo>
                  <a:lnTo>
                    <a:pt x="2065" y="109933"/>
                  </a:lnTo>
                  <a:lnTo>
                    <a:pt x="1365" y="111288"/>
                  </a:lnTo>
                  <a:lnTo>
                    <a:pt x="900" y="111486"/>
                  </a:lnTo>
                  <a:lnTo>
                    <a:pt x="589" y="110913"/>
                  </a:lnTo>
                  <a:lnTo>
                    <a:pt x="710" y="70154"/>
                  </a:lnTo>
                  <a:lnTo>
                    <a:pt x="6881" y="24539"/>
                  </a:lnTo>
                  <a:lnTo>
                    <a:pt x="10801" y="8387"/>
                  </a:lnTo>
                  <a:lnTo>
                    <a:pt x="14895" y="1209"/>
                  </a:lnTo>
                  <a:lnTo>
                    <a:pt x="17680" y="0"/>
                  </a:lnTo>
                  <a:lnTo>
                    <a:pt x="24537" y="539"/>
                  </a:lnTo>
                  <a:lnTo>
                    <a:pt x="36331" y="8179"/>
                  </a:lnTo>
                  <a:lnTo>
                    <a:pt x="48762" y="29493"/>
                  </a:lnTo>
                  <a:lnTo>
                    <a:pt x="62924" y="74832"/>
                  </a:lnTo>
                  <a:lnTo>
                    <a:pt x="69817" y="9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20"/>
            <p:cNvSpPr/>
            <p:nvPr>
              <p:custDataLst>
                <p:tags r:id="rId85"/>
              </p:custDataLst>
            </p:nvPr>
          </p:nvSpPr>
          <p:spPr>
            <a:xfrm>
              <a:off x="6711950" y="4857750"/>
              <a:ext cx="41746" cy="241301"/>
            </a:xfrm>
            <a:custGeom>
              <a:avLst/>
              <a:gdLst/>
              <a:ahLst/>
              <a:cxnLst/>
              <a:rect l="0" t="0" r="0" b="0"/>
              <a:pathLst>
                <a:path w="41746" h="24130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21048" y="15580"/>
                  </a:lnTo>
                  <a:lnTo>
                    <a:pt x="35321" y="46087"/>
                  </a:lnTo>
                  <a:lnTo>
                    <a:pt x="41745" y="93148"/>
                  </a:lnTo>
                  <a:lnTo>
                    <a:pt x="41366" y="127007"/>
                  </a:lnTo>
                  <a:lnTo>
                    <a:pt x="33423" y="174039"/>
                  </a:lnTo>
                  <a:lnTo>
                    <a:pt x="15147" y="221115"/>
                  </a:lnTo>
                  <a:lnTo>
                    <a:pt x="6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21"/>
            <p:cNvSpPr/>
            <p:nvPr>
              <p:custDataLst>
                <p:tags r:id="rId86"/>
              </p:custDataLst>
            </p:nvPr>
          </p:nvSpPr>
          <p:spPr>
            <a:xfrm>
              <a:off x="6578760" y="4907581"/>
              <a:ext cx="85978" cy="318901"/>
            </a:xfrm>
            <a:custGeom>
              <a:avLst/>
              <a:gdLst/>
              <a:ahLst/>
              <a:cxnLst/>
              <a:rect l="0" t="0" r="0" b="0"/>
              <a:pathLst>
                <a:path w="85978" h="318901">
                  <a:moveTo>
                    <a:pt x="6190" y="108919"/>
                  </a:moveTo>
                  <a:lnTo>
                    <a:pt x="6190" y="108919"/>
                  </a:lnTo>
                  <a:lnTo>
                    <a:pt x="7601" y="125539"/>
                  </a:lnTo>
                  <a:lnTo>
                    <a:pt x="16241" y="165093"/>
                  </a:lnTo>
                  <a:lnTo>
                    <a:pt x="18105" y="205761"/>
                  </a:lnTo>
                  <a:lnTo>
                    <a:pt x="16775" y="249091"/>
                  </a:lnTo>
                  <a:lnTo>
                    <a:pt x="11914" y="287565"/>
                  </a:lnTo>
                  <a:lnTo>
                    <a:pt x="6004" y="311193"/>
                  </a:lnTo>
                  <a:lnTo>
                    <a:pt x="2579" y="318057"/>
                  </a:lnTo>
                  <a:lnTo>
                    <a:pt x="1666" y="318900"/>
                  </a:lnTo>
                  <a:lnTo>
                    <a:pt x="1057" y="318756"/>
                  </a:lnTo>
                  <a:lnTo>
                    <a:pt x="0" y="281470"/>
                  </a:lnTo>
                  <a:lnTo>
                    <a:pt x="617" y="246286"/>
                  </a:lnTo>
                  <a:lnTo>
                    <a:pt x="1769" y="223075"/>
                  </a:lnTo>
                  <a:lnTo>
                    <a:pt x="3242" y="197723"/>
                  </a:lnTo>
                  <a:lnTo>
                    <a:pt x="4930" y="170943"/>
                  </a:lnTo>
                  <a:lnTo>
                    <a:pt x="6761" y="143213"/>
                  </a:lnTo>
                  <a:lnTo>
                    <a:pt x="8688" y="114848"/>
                  </a:lnTo>
                  <a:lnTo>
                    <a:pt x="14590" y="70162"/>
                  </a:lnTo>
                  <a:lnTo>
                    <a:pt x="23966" y="24763"/>
                  </a:lnTo>
                  <a:lnTo>
                    <a:pt x="29613" y="8016"/>
                  </a:lnTo>
                  <a:lnTo>
                    <a:pt x="33095" y="3551"/>
                  </a:lnTo>
                  <a:lnTo>
                    <a:pt x="36826" y="573"/>
                  </a:lnTo>
                  <a:lnTo>
                    <a:pt x="40725" y="0"/>
                  </a:lnTo>
                  <a:lnTo>
                    <a:pt x="48821" y="3125"/>
                  </a:lnTo>
                  <a:lnTo>
                    <a:pt x="64682" y="26303"/>
                  </a:lnTo>
                  <a:lnTo>
                    <a:pt x="79416" y="63352"/>
                  </a:lnTo>
                  <a:lnTo>
                    <a:pt x="85977" y="102238"/>
                  </a:lnTo>
                  <a:lnTo>
                    <a:pt x="81179" y="137200"/>
                  </a:lnTo>
                  <a:lnTo>
                    <a:pt x="68916" y="155355"/>
                  </a:lnTo>
                  <a:lnTo>
                    <a:pt x="60708" y="163160"/>
                  </a:lnTo>
                  <a:lnTo>
                    <a:pt x="42179" y="171831"/>
                  </a:lnTo>
                  <a:lnTo>
                    <a:pt x="12540" y="178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22"/>
            <p:cNvSpPr/>
            <p:nvPr>
              <p:custDataLst>
                <p:tags r:id="rId87"/>
              </p:custDataLst>
            </p:nvPr>
          </p:nvSpPr>
          <p:spPr>
            <a:xfrm>
              <a:off x="6381750" y="50101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9"/>
                  </a:lnTo>
                  <a:lnTo>
                    <a:pt x="54569" y="82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23"/>
            <p:cNvSpPr/>
            <p:nvPr>
              <p:custDataLst>
                <p:tags r:id="rId88"/>
              </p:custDataLst>
            </p:nvPr>
          </p:nvSpPr>
          <p:spPr>
            <a:xfrm>
              <a:off x="6299277" y="4965700"/>
              <a:ext cx="12624" cy="152401"/>
            </a:xfrm>
            <a:custGeom>
              <a:avLst/>
              <a:gdLst/>
              <a:ahLst/>
              <a:cxnLst/>
              <a:rect l="0" t="0" r="0" b="0"/>
              <a:pathLst>
                <a:path w="12624" h="152401">
                  <a:moveTo>
                    <a:pt x="12623" y="0"/>
                  </a:moveTo>
                  <a:lnTo>
                    <a:pt x="12623" y="0"/>
                  </a:lnTo>
                  <a:lnTo>
                    <a:pt x="6280" y="6343"/>
                  </a:lnTo>
                  <a:lnTo>
                    <a:pt x="6275" y="9719"/>
                  </a:lnTo>
                  <a:lnTo>
                    <a:pt x="806" y="30115"/>
                  </a:lnTo>
                  <a:lnTo>
                    <a:pt x="0" y="76123"/>
                  </a:lnTo>
                  <a:lnTo>
                    <a:pt x="4959" y="120361"/>
                  </a:lnTo>
                  <a:lnTo>
                    <a:pt x="6013" y="144346"/>
                  </a:lnTo>
                  <a:lnTo>
                    <a:pt x="6806" y="147031"/>
                  </a:lnTo>
                  <a:lnTo>
                    <a:pt x="8039" y="148821"/>
                  </a:lnTo>
                  <a:lnTo>
                    <a:pt x="1262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624"/>
            <p:cNvSpPr/>
            <p:nvPr>
              <p:custDataLst>
                <p:tags r:id="rId89"/>
              </p:custDataLst>
            </p:nvPr>
          </p:nvSpPr>
          <p:spPr>
            <a:xfrm>
              <a:off x="6153140" y="4873730"/>
              <a:ext cx="101611" cy="257071"/>
            </a:xfrm>
            <a:custGeom>
              <a:avLst/>
              <a:gdLst/>
              <a:ahLst/>
              <a:cxnLst/>
              <a:rect l="0" t="0" r="0" b="0"/>
              <a:pathLst>
                <a:path w="101611" h="257071">
                  <a:moveTo>
                    <a:pt x="101610" y="9420"/>
                  </a:moveTo>
                  <a:lnTo>
                    <a:pt x="101610" y="9420"/>
                  </a:lnTo>
                  <a:lnTo>
                    <a:pt x="101610" y="6049"/>
                  </a:lnTo>
                  <a:lnTo>
                    <a:pt x="97847" y="2512"/>
                  </a:lnTo>
                  <a:lnTo>
                    <a:pt x="94868" y="581"/>
                  </a:lnTo>
                  <a:lnTo>
                    <a:pt x="91470" y="0"/>
                  </a:lnTo>
                  <a:lnTo>
                    <a:pt x="83934" y="1235"/>
                  </a:lnTo>
                  <a:lnTo>
                    <a:pt x="65015" y="9268"/>
                  </a:lnTo>
                  <a:lnTo>
                    <a:pt x="41535" y="30699"/>
                  </a:lnTo>
                  <a:lnTo>
                    <a:pt x="20074" y="66133"/>
                  </a:lnTo>
                  <a:lnTo>
                    <a:pt x="8692" y="97420"/>
                  </a:lnTo>
                  <a:lnTo>
                    <a:pt x="1046" y="131787"/>
                  </a:lnTo>
                  <a:lnTo>
                    <a:pt x="0" y="165876"/>
                  </a:lnTo>
                  <a:lnTo>
                    <a:pt x="3378" y="206688"/>
                  </a:lnTo>
                  <a:lnTo>
                    <a:pt x="12560" y="228092"/>
                  </a:lnTo>
                  <a:lnTo>
                    <a:pt x="18960" y="237751"/>
                  </a:lnTo>
                  <a:lnTo>
                    <a:pt x="33597" y="248484"/>
                  </a:lnTo>
                  <a:lnTo>
                    <a:pt x="5716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625"/>
            <p:cNvSpPr/>
            <p:nvPr>
              <p:custDataLst>
                <p:tags r:id="rId90"/>
              </p:custDataLst>
            </p:nvPr>
          </p:nvSpPr>
          <p:spPr>
            <a:xfrm>
              <a:off x="5956300" y="4584700"/>
              <a:ext cx="29623" cy="70056"/>
            </a:xfrm>
            <a:custGeom>
              <a:avLst/>
              <a:gdLst/>
              <a:ahLst/>
              <a:cxnLst/>
              <a:rect l="0" t="0" r="0" b="0"/>
              <a:pathLst>
                <a:path w="29623" h="70056">
                  <a:moveTo>
                    <a:pt x="0" y="0"/>
                  </a:moveTo>
                  <a:lnTo>
                    <a:pt x="0" y="0"/>
                  </a:lnTo>
                  <a:lnTo>
                    <a:pt x="1882" y="27611"/>
                  </a:lnTo>
                  <a:lnTo>
                    <a:pt x="14927" y="66608"/>
                  </a:lnTo>
                  <a:lnTo>
                    <a:pt x="17712" y="69100"/>
                  </a:lnTo>
                  <a:lnTo>
                    <a:pt x="20981" y="70055"/>
                  </a:lnTo>
                  <a:lnTo>
                    <a:pt x="24571" y="69987"/>
                  </a:lnTo>
                  <a:lnTo>
                    <a:pt x="26964" y="68530"/>
                  </a:lnTo>
                  <a:lnTo>
                    <a:pt x="28559" y="66148"/>
                  </a:lnTo>
                  <a:lnTo>
                    <a:pt x="29622" y="63148"/>
                  </a:lnTo>
                  <a:lnTo>
                    <a:pt x="27748" y="45443"/>
                  </a:lnTo>
                  <a:lnTo>
                    <a:pt x="22681" y="35954"/>
                  </a:lnTo>
                  <a:lnTo>
                    <a:pt x="19354" y="32436"/>
                  </a:lnTo>
                  <a:lnTo>
                    <a:pt x="11894" y="2852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626"/>
            <p:cNvSpPr/>
            <p:nvPr>
              <p:custDataLst>
                <p:tags r:id="rId91"/>
              </p:custDataLst>
            </p:nvPr>
          </p:nvSpPr>
          <p:spPr>
            <a:xfrm>
              <a:off x="5962650" y="4737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9345"/>
                  </a:lnTo>
                  <a:lnTo>
                    <a:pt x="6234" y="8055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27"/>
            <p:cNvSpPr/>
            <p:nvPr>
              <p:custDataLst>
                <p:tags r:id="rId92"/>
              </p:custDataLst>
            </p:nvPr>
          </p:nvSpPr>
          <p:spPr>
            <a:xfrm>
              <a:off x="5791200" y="4885372"/>
              <a:ext cx="137950" cy="453396"/>
            </a:xfrm>
            <a:custGeom>
              <a:avLst/>
              <a:gdLst/>
              <a:ahLst/>
              <a:cxnLst/>
              <a:rect l="0" t="0" r="0" b="0"/>
              <a:pathLst>
                <a:path w="137950" h="453396">
                  <a:moveTo>
                    <a:pt x="19050" y="188278"/>
                  </a:moveTo>
                  <a:lnTo>
                    <a:pt x="19050" y="188278"/>
                  </a:lnTo>
                  <a:lnTo>
                    <a:pt x="19050" y="224906"/>
                  </a:lnTo>
                  <a:lnTo>
                    <a:pt x="19050" y="262944"/>
                  </a:lnTo>
                  <a:lnTo>
                    <a:pt x="19050" y="294841"/>
                  </a:lnTo>
                  <a:lnTo>
                    <a:pt x="18345" y="330184"/>
                  </a:lnTo>
                  <a:lnTo>
                    <a:pt x="15679" y="367059"/>
                  </a:lnTo>
                  <a:lnTo>
                    <a:pt x="14024" y="400851"/>
                  </a:lnTo>
                  <a:lnTo>
                    <a:pt x="11877" y="428805"/>
                  </a:lnTo>
                  <a:lnTo>
                    <a:pt x="4645" y="452604"/>
                  </a:lnTo>
                  <a:lnTo>
                    <a:pt x="5214" y="453395"/>
                  </a:lnTo>
                  <a:lnTo>
                    <a:pt x="8082" y="405798"/>
                  </a:lnTo>
                  <a:lnTo>
                    <a:pt x="11353" y="364681"/>
                  </a:lnTo>
                  <a:lnTo>
                    <a:pt x="13213" y="336925"/>
                  </a:lnTo>
                  <a:lnTo>
                    <a:pt x="15158" y="306425"/>
                  </a:lnTo>
                  <a:lnTo>
                    <a:pt x="16455" y="272688"/>
                  </a:lnTo>
                  <a:lnTo>
                    <a:pt x="17321" y="236790"/>
                  </a:lnTo>
                  <a:lnTo>
                    <a:pt x="17897" y="199453"/>
                  </a:lnTo>
                  <a:lnTo>
                    <a:pt x="19692" y="166800"/>
                  </a:lnTo>
                  <a:lnTo>
                    <a:pt x="22300" y="137270"/>
                  </a:lnTo>
                  <a:lnTo>
                    <a:pt x="25450" y="109823"/>
                  </a:lnTo>
                  <a:lnTo>
                    <a:pt x="32713" y="68037"/>
                  </a:lnTo>
                  <a:lnTo>
                    <a:pt x="44734" y="26356"/>
                  </a:lnTo>
                  <a:lnTo>
                    <a:pt x="53749" y="9775"/>
                  </a:lnTo>
                  <a:lnTo>
                    <a:pt x="64810" y="52"/>
                  </a:lnTo>
                  <a:lnTo>
                    <a:pt x="72134" y="0"/>
                  </a:lnTo>
                  <a:lnTo>
                    <a:pt x="89680" y="7467"/>
                  </a:lnTo>
                  <a:lnTo>
                    <a:pt x="116020" y="37651"/>
                  </a:lnTo>
                  <a:lnTo>
                    <a:pt x="129411" y="69592"/>
                  </a:lnTo>
                  <a:lnTo>
                    <a:pt x="137949" y="105190"/>
                  </a:lnTo>
                  <a:lnTo>
                    <a:pt x="137378" y="152292"/>
                  </a:lnTo>
                  <a:lnTo>
                    <a:pt x="129496" y="180045"/>
                  </a:lnTo>
                  <a:lnTo>
                    <a:pt x="111411" y="200847"/>
                  </a:lnTo>
                  <a:lnTo>
                    <a:pt x="86910" y="215031"/>
                  </a:lnTo>
                  <a:lnTo>
                    <a:pt x="59558" y="221335"/>
                  </a:lnTo>
                  <a:lnTo>
                    <a:pt x="34703" y="218492"/>
                  </a:lnTo>
                  <a:lnTo>
                    <a:pt x="0" y="20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28"/>
            <p:cNvSpPr/>
            <p:nvPr>
              <p:custDataLst>
                <p:tags r:id="rId93"/>
              </p:custDataLst>
            </p:nvPr>
          </p:nvSpPr>
          <p:spPr>
            <a:xfrm>
              <a:off x="5607050" y="5105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29"/>
            <p:cNvSpPr/>
            <p:nvPr>
              <p:custDataLst>
                <p:tags r:id="rId94"/>
              </p:custDataLst>
            </p:nvPr>
          </p:nvSpPr>
          <p:spPr>
            <a:xfrm>
              <a:off x="5350564" y="5632450"/>
              <a:ext cx="42640" cy="54603"/>
            </a:xfrm>
            <a:custGeom>
              <a:avLst/>
              <a:gdLst/>
              <a:ahLst/>
              <a:cxnLst/>
              <a:rect l="0" t="0" r="0" b="0"/>
              <a:pathLst>
                <a:path w="42640" h="54603">
                  <a:moveTo>
                    <a:pt x="27886" y="12700"/>
                  </a:moveTo>
                  <a:lnTo>
                    <a:pt x="27886" y="12700"/>
                  </a:lnTo>
                  <a:lnTo>
                    <a:pt x="27886" y="9329"/>
                  </a:lnTo>
                  <a:lnTo>
                    <a:pt x="26004" y="5792"/>
                  </a:lnTo>
                  <a:lnTo>
                    <a:pt x="24515" y="3862"/>
                  </a:lnTo>
                  <a:lnTo>
                    <a:pt x="22111" y="3280"/>
                  </a:lnTo>
                  <a:lnTo>
                    <a:pt x="15677" y="4515"/>
                  </a:lnTo>
                  <a:lnTo>
                    <a:pt x="7492" y="9177"/>
                  </a:lnTo>
                  <a:lnTo>
                    <a:pt x="598" y="21769"/>
                  </a:lnTo>
                  <a:lnTo>
                    <a:pt x="0" y="31076"/>
                  </a:lnTo>
                  <a:lnTo>
                    <a:pt x="829" y="35534"/>
                  </a:lnTo>
                  <a:lnTo>
                    <a:pt x="8737" y="48550"/>
                  </a:lnTo>
                  <a:lnTo>
                    <a:pt x="16083" y="53328"/>
                  </a:lnTo>
                  <a:lnTo>
                    <a:pt x="20017" y="54602"/>
                  </a:lnTo>
                  <a:lnTo>
                    <a:pt x="24051" y="53335"/>
                  </a:lnTo>
                  <a:lnTo>
                    <a:pt x="32296" y="46282"/>
                  </a:lnTo>
                  <a:lnTo>
                    <a:pt x="41500" y="27041"/>
                  </a:lnTo>
                  <a:lnTo>
                    <a:pt x="42639" y="15310"/>
                  </a:lnTo>
                  <a:lnTo>
                    <a:pt x="40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630"/>
            <p:cNvSpPr/>
            <p:nvPr>
              <p:custDataLst>
                <p:tags r:id="rId95"/>
              </p:custDataLst>
            </p:nvPr>
          </p:nvSpPr>
          <p:spPr>
            <a:xfrm>
              <a:off x="5340350" y="5264150"/>
              <a:ext cx="25016" cy="254001"/>
            </a:xfrm>
            <a:custGeom>
              <a:avLst/>
              <a:gdLst/>
              <a:ahLst/>
              <a:cxnLst/>
              <a:rect l="0" t="0" r="0" b="0"/>
              <a:pathLst>
                <a:path w="25016" h="25400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6593" y="49819"/>
                  </a:lnTo>
                  <a:lnTo>
                    <a:pt x="21015" y="81408"/>
                  </a:lnTo>
                  <a:lnTo>
                    <a:pt x="23451" y="116615"/>
                  </a:lnTo>
                  <a:lnTo>
                    <a:pt x="24533" y="152723"/>
                  </a:lnTo>
                  <a:lnTo>
                    <a:pt x="25015" y="187586"/>
                  </a:lnTo>
                  <a:lnTo>
                    <a:pt x="21915" y="228834"/>
                  </a:lnTo>
                  <a:lnTo>
                    <a:pt x="190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631"/>
            <p:cNvSpPr/>
            <p:nvPr>
              <p:custDataLst>
                <p:tags r:id="rId96"/>
              </p:custDataLst>
            </p:nvPr>
          </p:nvSpPr>
          <p:spPr>
            <a:xfrm>
              <a:off x="5168900" y="5353050"/>
              <a:ext cx="57829" cy="243237"/>
            </a:xfrm>
            <a:custGeom>
              <a:avLst/>
              <a:gdLst/>
              <a:ahLst/>
              <a:cxnLst/>
              <a:rect l="0" t="0" r="0" b="0"/>
              <a:pathLst>
                <a:path w="57829" h="243237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42063" y="74666"/>
                  </a:lnTo>
                  <a:lnTo>
                    <a:pt x="52326" y="106563"/>
                  </a:lnTo>
                  <a:lnTo>
                    <a:pt x="57828" y="140495"/>
                  </a:lnTo>
                  <a:lnTo>
                    <a:pt x="56959" y="185248"/>
                  </a:lnTo>
                  <a:lnTo>
                    <a:pt x="50822" y="216617"/>
                  </a:lnTo>
                  <a:lnTo>
                    <a:pt x="41637" y="232447"/>
                  </a:lnTo>
                  <a:lnTo>
                    <a:pt x="35520" y="237515"/>
                  </a:lnTo>
                  <a:lnTo>
                    <a:pt x="21195" y="243146"/>
                  </a:lnTo>
                  <a:lnTo>
                    <a:pt x="15542" y="243236"/>
                  </a:lnTo>
                  <a:lnTo>
                    <a:pt x="11066" y="24188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632"/>
            <p:cNvSpPr/>
            <p:nvPr>
              <p:custDataLst>
                <p:tags r:id="rId97"/>
              </p:custDataLst>
            </p:nvPr>
          </p:nvSpPr>
          <p:spPr>
            <a:xfrm>
              <a:off x="5069992" y="5372100"/>
              <a:ext cx="22276" cy="36618"/>
            </a:xfrm>
            <a:custGeom>
              <a:avLst/>
              <a:gdLst/>
              <a:ahLst/>
              <a:cxnLst/>
              <a:rect l="0" t="0" r="0" b="0"/>
              <a:pathLst>
                <a:path w="22276" h="36618">
                  <a:moveTo>
                    <a:pt x="3658" y="12700"/>
                  </a:moveTo>
                  <a:lnTo>
                    <a:pt x="3658" y="12700"/>
                  </a:lnTo>
                  <a:lnTo>
                    <a:pt x="3658" y="16071"/>
                  </a:lnTo>
                  <a:lnTo>
                    <a:pt x="0" y="27895"/>
                  </a:lnTo>
                  <a:lnTo>
                    <a:pt x="1562" y="33094"/>
                  </a:lnTo>
                  <a:lnTo>
                    <a:pt x="3672" y="34763"/>
                  </a:lnTo>
                  <a:lnTo>
                    <a:pt x="9779" y="36617"/>
                  </a:lnTo>
                  <a:lnTo>
                    <a:pt x="12678" y="36406"/>
                  </a:lnTo>
                  <a:lnTo>
                    <a:pt x="17780" y="34290"/>
                  </a:lnTo>
                  <a:lnTo>
                    <a:pt x="19423" y="32032"/>
                  </a:lnTo>
                  <a:lnTo>
                    <a:pt x="21248" y="25760"/>
                  </a:lnTo>
                  <a:lnTo>
                    <a:pt x="22275" y="14296"/>
                  </a:lnTo>
                  <a:lnTo>
                    <a:pt x="21008" y="10942"/>
                  </a:lnTo>
                  <a:lnTo>
                    <a:pt x="15837" y="5333"/>
                  </a:lnTo>
                  <a:lnTo>
                    <a:pt x="10718" y="2370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457"/>
          <p:cNvGrpSpPr/>
          <p:nvPr/>
        </p:nvGrpSpPr>
        <p:grpSpPr>
          <a:xfrm>
            <a:off x="2855390" y="6216650"/>
            <a:ext cx="1233762" cy="428538"/>
            <a:chOff x="2855390" y="6216650"/>
            <a:chExt cx="1233762" cy="428538"/>
          </a:xfrm>
        </p:grpSpPr>
        <p:sp>
          <p:nvSpPr>
            <p:cNvPr id="277" name="SMARTInkShape-2633"/>
            <p:cNvSpPr/>
            <p:nvPr>
              <p:custDataLst>
                <p:tags r:id="rId55"/>
              </p:custDataLst>
            </p:nvPr>
          </p:nvSpPr>
          <p:spPr>
            <a:xfrm>
              <a:off x="4013200" y="6254750"/>
              <a:ext cx="75952" cy="336551"/>
            </a:xfrm>
            <a:custGeom>
              <a:avLst/>
              <a:gdLst/>
              <a:ahLst/>
              <a:cxnLst/>
              <a:rect l="0" t="0" r="0" b="0"/>
              <a:pathLst>
                <a:path w="75952" h="33655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53189" y="25693"/>
                  </a:lnTo>
                  <a:lnTo>
                    <a:pt x="71655" y="69231"/>
                  </a:lnTo>
                  <a:lnTo>
                    <a:pt x="75826" y="111673"/>
                  </a:lnTo>
                  <a:lnTo>
                    <a:pt x="75951" y="135832"/>
                  </a:lnTo>
                  <a:lnTo>
                    <a:pt x="73211" y="160404"/>
                  </a:lnTo>
                  <a:lnTo>
                    <a:pt x="68563" y="185253"/>
                  </a:lnTo>
                  <a:lnTo>
                    <a:pt x="62642" y="210286"/>
                  </a:lnTo>
                  <a:lnTo>
                    <a:pt x="53050" y="235441"/>
                  </a:lnTo>
                  <a:lnTo>
                    <a:pt x="41011" y="260677"/>
                  </a:lnTo>
                  <a:lnTo>
                    <a:pt x="18227" y="302828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634"/>
            <p:cNvSpPr/>
            <p:nvPr>
              <p:custDataLst>
                <p:tags r:id="rId56"/>
              </p:custDataLst>
            </p:nvPr>
          </p:nvSpPr>
          <p:spPr>
            <a:xfrm>
              <a:off x="3886200" y="6356350"/>
              <a:ext cx="50801" cy="127001"/>
            </a:xfrm>
            <a:custGeom>
              <a:avLst/>
              <a:gdLst/>
              <a:ahLst/>
              <a:cxnLst/>
              <a:rect l="0" t="0" r="0" b="0"/>
              <a:pathLst>
                <a:path w="50801" h="127001">
                  <a:moveTo>
                    <a:pt x="0" y="0"/>
                  </a:moveTo>
                  <a:lnTo>
                    <a:pt x="0" y="0"/>
                  </a:lnTo>
                  <a:lnTo>
                    <a:pt x="26515" y="17676"/>
                  </a:lnTo>
                  <a:lnTo>
                    <a:pt x="41409" y="43337"/>
                  </a:lnTo>
                  <a:lnTo>
                    <a:pt x="48945" y="84865"/>
                  </a:lnTo>
                  <a:lnTo>
                    <a:pt x="508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635"/>
            <p:cNvSpPr/>
            <p:nvPr>
              <p:custDataLst>
                <p:tags r:id="rId57"/>
              </p:custDataLst>
            </p:nvPr>
          </p:nvSpPr>
          <p:spPr>
            <a:xfrm>
              <a:off x="3663950" y="6426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0211"/>
                  </a:lnTo>
                  <a:lnTo>
                    <a:pt x="89593" y="4123"/>
                  </a:lnTo>
                  <a:lnTo>
                    <a:pt x="131674" y="122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636"/>
            <p:cNvSpPr/>
            <p:nvPr>
              <p:custDataLst>
                <p:tags r:id="rId58"/>
              </p:custDataLst>
            </p:nvPr>
          </p:nvSpPr>
          <p:spPr>
            <a:xfrm>
              <a:off x="3497033" y="6276492"/>
              <a:ext cx="42932" cy="64564"/>
            </a:xfrm>
            <a:custGeom>
              <a:avLst/>
              <a:gdLst/>
              <a:ahLst/>
              <a:cxnLst/>
              <a:rect l="0" t="0" r="0" b="0"/>
              <a:pathLst>
                <a:path w="42932" h="64564">
                  <a:moveTo>
                    <a:pt x="33567" y="3658"/>
                  </a:moveTo>
                  <a:lnTo>
                    <a:pt x="33567" y="3658"/>
                  </a:lnTo>
                  <a:lnTo>
                    <a:pt x="30196" y="287"/>
                  </a:lnTo>
                  <a:lnTo>
                    <a:pt x="28497" y="0"/>
                  </a:lnTo>
                  <a:lnTo>
                    <a:pt x="26660" y="513"/>
                  </a:lnTo>
                  <a:lnTo>
                    <a:pt x="21325" y="4377"/>
                  </a:lnTo>
                  <a:lnTo>
                    <a:pt x="7832" y="18452"/>
                  </a:lnTo>
                  <a:lnTo>
                    <a:pt x="1433" y="29989"/>
                  </a:lnTo>
                  <a:lnTo>
                    <a:pt x="0" y="40290"/>
                  </a:lnTo>
                  <a:lnTo>
                    <a:pt x="606" y="45013"/>
                  </a:lnTo>
                  <a:lnTo>
                    <a:pt x="5042" y="54023"/>
                  </a:lnTo>
                  <a:lnTo>
                    <a:pt x="8200" y="58402"/>
                  </a:lnTo>
                  <a:lnTo>
                    <a:pt x="15472" y="63266"/>
                  </a:lnTo>
                  <a:lnTo>
                    <a:pt x="19387" y="64563"/>
                  </a:lnTo>
                  <a:lnTo>
                    <a:pt x="29381" y="62242"/>
                  </a:lnTo>
                  <a:lnTo>
                    <a:pt x="35010" y="59647"/>
                  </a:lnTo>
                  <a:lnTo>
                    <a:pt x="38762" y="55801"/>
                  </a:lnTo>
                  <a:lnTo>
                    <a:pt x="42931" y="45883"/>
                  </a:lnTo>
                  <a:lnTo>
                    <a:pt x="42903" y="34419"/>
                  </a:lnTo>
                  <a:lnTo>
                    <a:pt x="40538" y="24385"/>
                  </a:lnTo>
                  <a:lnTo>
                    <a:pt x="38920" y="21710"/>
                  </a:lnTo>
                  <a:lnTo>
                    <a:pt x="37136" y="19926"/>
                  </a:lnTo>
                  <a:lnTo>
                    <a:pt x="33271" y="17944"/>
                  </a:lnTo>
                  <a:lnTo>
                    <a:pt x="2721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637"/>
            <p:cNvSpPr/>
            <p:nvPr>
              <p:custDataLst>
                <p:tags r:id="rId59"/>
              </p:custDataLst>
            </p:nvPr>
          </p:nvSpPr>
          <p:spPr>
            <a:xfrm>
              <a:off x="3524250" y="63944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0831" y="39665"/>
                  </a:lnTo>
                  <a:lnTo>
                    <a:pt x="22599" y="85620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638"/>
            <p:cNvSpPr/>
            <p:nvPr>
              <p:custDataLst>
                <p:tags r:id="rId60"/>
              </p:custDataLst>
            </p:nvPr>
          </p:nvSpPr>
          <p:spPr>
            <a:xfrm>
              <a:off x="3336626" y="6261983"/>
              <a:ext cx="98725" cy="221368"/>
            </a:xfrm>
            <a:custGeom>
              <a:avLst/>
              <a:gdLst/>
              <a:ahLst/>
              <a:cxnLst/>
              <a:rect l="0" t="0" r="0" b="0"/>
              <a:pathLst>
                <a:path w="98725" h="221368">
                  <a:moveTo>
                    <a:pt x="98724" y="5467"/>
                  </a:moveTo>
                  <a:lnTo>
                    <a:pt x="98724" y="5467"/>
                  </a:lnTo>
                  <a:lnTo>
                    <a:pt x="91982" y="2096"/>
                  </a:lnTo>
                  <a:lnTo>
                    <a:pt x="77676" y="0"/>
                  </a:lnTo>
                  <a:lnTo>
                    <a:pt x="60032" y="2749"/>
                  </a:lnTo>
                  <a:lnTo>
                    <a:pt x="41398" y="14773"/>
                  </a:lnTo>
                  <a:lnTo>
                    <a:pt x="22472" y="38485"/>
                  </a:lnTo>
                  <a:lnTo>
                    <a:pt x="6829" y="74595"/>
                  </a:lnTo>
                  <a:lnTo>
                    <a:pt x="0" y="119945"/>
                  </a:lnTo>
                  <a:lnTo>
                    <a:pt x="4718" y="159018"/>
                  </a:lnTo>
                  <a:lnTo>
                    <a:pt x="21795" y="189566"/>
                  </a:lnTo>
                  <a:lnTo>
                    <a:pt x="48100" y="209749"/>
                  </a:lnTo>
                  <a:lnTo>
                    <a:pt x="98724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639"/>
            <p:cNvSpPr/>
            <p:nvPr>
              <p:custDataLst>
                <p:tags r:id="rId61"/>
              </p:custDataLst>
            </p:nvPr>
          </p:nvSpPr>
          <p:spPr>
            <a:xfrm>
              <a:off x="3035300" y="64833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4024"/>
                  </a:lnTo>
                  <a:lnTo>
                    <a:pt x="91282" y="9329"/>
                  </a:lnTo>
                  <a:lnTo>
                    <a:pt x="134762" y="27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40"/>
            <p:cNvSpPr/>
            <p:nvPr>
              <p:custDataLst>
                <p:tags r:id="rId62"/>
              </p:custDataLst>
            </p:nvPr>
          </p:nvSpPr>
          <p:spPr>
            <a:xfrm>
              <a:off x="3022600" y="6400800"/>
              <a:ext cx="146051" cy="25139"/>
            </a:xfrm>
            <a:custGeom>
              <a:avLst/>
              <a:gdLst/>
              <a:ahLst/>
              <a:cxnLst/>
              <a:rect l="0" t="0" r="0" b="0"/>
              <a:pathLst>
                <a:path w="146051" h="25139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6742" y="25138"/>
                  </a:lnTo>
                  <a:lnTo>
                    <a:pt x="48421" y="19573"/>
                  </a:lnTo>
                  <a:lnTo>
                    <a:pt x="95486" y="1018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641"/>
            <p:cNvSpPr/>
            <p:nvPr>
              <p:custDataLst>
                <p:tags r:id="rId63"/>
              </p:custDataLst>
            </p:nvPr>
          </p:nvSpPr>
          <p:spPr>
            <a:xfrm>
              <a:off x="2855390" y="6216650"/>
              <a:ext cx="44717" cy="38101"/>
            </a:xfrm>
            <a:custGeom>
              <a:avLst/>
              <a:gdLst/>
              <a:ahLst/>
              <a:cxnLst/>
              <a:rect l="0" t="0" r="0" b="0"/>
              <a:pathLst>
                <a:path w="44717" h="38101">
                  <a:moveTo>
                    <a:pt x="27510" y="0"/>
                  </a:moveTo>
                  <a:lnTo>
                    <a:pt x="27510" y="0"/>
                  </a:lnTo>
                  <a:lnTo>
                    <a:pt x="20768" y="0"/>
                  </a:lnTo>
                  <a:lnTo>
                    <a:pt x="13695" y="3763"/>
                  </a:lnTo>
                  <a:lnTo>
                    <a:pt x="9833" y="6742"/>
                  </a:lnTo>
                  <a:lnTo>
                    <a:pt x="5543" y="15697"/>
                  </a:lnTo>
                  <a:lnTo>
                    <a:pt x="2788" y="31950"/>
                  </a:lnTo>
                  <a:lnTo>
                    <a:pt x="3267" y="33999"/>
                  </a:lnTo>
                  <a:lnTo>
                    <a:pt x="4293" y="35367"/>
                  </a:lnTo>
                  <a:lnTo>
                    <a:pt x="5682" y="36278"/>
                  </a:lnTo>
                  <a:lnTo>
                    <a:pt x="14379" y="37559"/>
                  </a:lnTo>
                  <a:lnTo>
                    <a:pt x="29264" y="34570"/>
                  </a:lnTo>
                  <a:lnTo>
                    <a:pt x="37226" y="29240"/>
                  </a:lnTo>
                  <a:lnTo>
                    <a:pt x="40338" y="25844"/>
                  </a:lnTo>
                  <a:lnTo>
                    <a:pt x="43795" y="18307"/>
                  </a:lnTo>
                  <a:lnTo>
                    <a:pt x="44716" y="14320"/>
                  </a:lnTo>
                  <a:lnTo>
                    <a:pt x="43214" y="10958"/>
                  </a:lnTo>
                  <a:lnTo>
                    <a:pt x="35901" y="5341"/>
                  </a:lnTo>
                  <a:lnTo>
                    <a:pt x="6377" y="469"/>
                  </a:lnTo>
                  <a:lnTo>
                    <a:pt x="4249" y="1723"/>
                  </a:lnTo>
                  <a:lnTo>
                    <a:pt x="3" y="6881"/>
                  </a:lnTo>
                  <a:lnTo>
                    <a:pt x="0" y="11642"/>
                  </a:lnTo>
                  <a:lnTo>
                    <a:pt x="846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642"/>
            <p:cNvSpPr/>
            <p:nvPr>
              <p:custDataLst>
                <p:tags r:id="rId64"/>
              </p:custDataLst>
            </p:nvPr>
          </p:nvSpPr>
          <p:spPr>
            <a:xfrm>
              <a:off x="2863850" y="6350000"/>
              <a:ext cx="77571" cy="295188"/>
            </a:xfrm>
            <a:custGeom>
              <a:avLst/>
              <a:gdLst/>
              <a:ahLst/>
              <a:cxnLst/>
              <a:rect l="0" t="0" r="0" b="0"/>
              <a:pathLst>
                <a:path w="77571" h="295188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2" y="705"/>
                  </a:lnTo>
                  <a:lnTo>
                    <a:pt x="35700" y="17312"/>
                  </a:lnTo>
                  <a:lnTo>
                    <a:pt x="41389" y="45779"/>
                  </a:lnTo>
                  <a:lnTo>
                    <a:pt x="55683" y="92063"/>
                  </a:lnTo>
                  <a:lnTo>
                    <a:pt x="63789" y="126760"/>
                  </a:lnTo>
                  <a:lnTo>
                    <a:pt x="71389" y="163581"/>
                  </a:lnTo>
                  <a:lnTo>
                    <a:pt x="77120" y="196410"/>
                  </a:lnTo>
                  <a:lnTo>
                    <a:pt x="77570" y="239288"/>
                  </a:lnTo>
                  <a:lnTo>
                    <a:pt x="73235" y="268691"/>
                  </a:lnTo>
                  <a:lnTo>
                    <a:pt x="64111" y="287437"/>
                  </a:lnTo>
                  <a:lnTo>
                    <a:pt x="59674" y="291108"/>
                  </a:lnTo>
                  <a:lnTo>
                    <a:pt x="49100" y="295187"/>
                  </a:lnTo>
                  <a:lnTo>
                    <a:pt x="37344" y="295118"/>
                  </a:lnTo>
                  <a:lnTo>
                    <a:pt x="31246" y="294112"/>
                  </a:lnTo>
                  <a:lnTo>
                    <a:pt x="20708" y="287350"/>
                  </a:lnTo>
                  <a:lnTo>
                    <a:pt x="15922" y="28258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458"/>
          <p:cNvGrpSpPr/>
          <p:nvPr/>
        </p:nvGrpSpPr>
        <p:grpSpPr>
          <a:xfrm>
            <a:off x="7811643" y="4940300"/>
            <a:ext cx="819377" cy="1013944"/>
            <a:chOff x="7811643" y="4940300"/>
            <a:chExt cx="819377" cy="1013944"/>
          </a:xfrm>
        </p:grpSpPr>
        <p:sp>
          <p:nvSpPr>
            <p:cNvPr id="288" name="SMARTInkShape-2643"/>
            <p:cNvSpPr/>
            <p:nvPr>
              <p:custDataLst>
                <p:tags r:id="rId45"/>
              </p:custDataLst>
            </p:nvPr>
          </p:nvSpPr>
          <p:spPr>
            <a:xfrm>
              <a:off x="8591550" y="4940300"/>
              <a:ext cx="8840" cy="177801"/>
            </a:xfrm>
            <a:custGeom>
              <a:avLst/>
              <a:gdLst/>
              <a:ahLst/>
              <a:cxnLst/>
              <a:rect l="0" t="0" r="0" b="0"/>
              <a:pathLst>
                <a:path w="8840" h="177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9" y="25693"/>
                  </a:lnTo>
                  <a:lnTo>
                    <a:pt x="8185" y="72602"/>
                  </a:lnTo>
                  <a:lnTo>
                    <a:pt x="5284" y="11293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644"/>
            <p:cNvSpPr/>
            <p:nvPr>
              <p:custDataLst>
                <p:tags r:id="rId46"/>
              </p:custDataLst>
            </p:nvPr>
          </p:nvSpPr>
          <p:spPr>
            <a:xfrm>
              <a:off x="8432800" y="5029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3897" y="132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645"/>
            <p:cNvSpPr/>
            <p:nvPr>
              <p:custDataLst>
                <p:tags r:id="rId47"/>
              </p:custDataLst>
            </p:nvPr>
          </p:nvSpPr>
          <p:spPr>
            <a:xfrm>
              <a:off x="8274050" y="4964254"/>
              <a:ext cx="112403" cy="142433"/>
            </a:xfrm>
            <a:custGeom>
              <a:avLst/>
              <a:gdLst/>
              <a:ahLst/>
              <a:cxnLst/>
              <a:rect l="0" t="0" r="0" b="0"/>
              <a:pathLst>
                <a:path w="112403" h="142433">
                  <a:moveTo>
                    <a:pt x="0" y="39546"/>
                  </a:moveTo>
                  <a:lnTo>
                    <a:pt x="0" y="39546"/>
                  </a:lnTo>
                  <a:lnTo>
                    <a:pt x="5467" y="34079"/>
                  </a:lnTo>
                  <a:lnTo>
                    <a:pt x="6468" y="34490"/>
                  </a:lnTo>
                  <a:lnTo>
                    <a:pt x="9459" y="36828"/>
                  </a:lnTo>
                  <a:lnTo>
                    <a:pt x="15110" y="52225"/>
                  </a:lnTo>
                  <a:lnTo>
                    <a:pt x="18531" y="95927"/>
                  </a:lnTo>
                  <a:lnTo>
                    <a:pt x="18276" y="132447"/>
                  </a:lnTo>
                  <a:lnTo>
                    <a:pt x="15649" y="140337"/>
                  </a:lnTo>
                  <a:lnTo>
                    <a:pt x="14666" y="142018"/>
                  </a:lnTo>
                  <a:lnTo>
                    <a:pt x="14010" y="142432"/>
                  </a:lnTo>
                  <a:lnTo>
                    <a:pt x="13574" y="142004"/>
                  </a:lnTo>
                  <a:lnTo>
                    <a:pt x="12777" y="113431"/>
                  </a:lnTo>
                  <a:lnTo>
                    <a:pt x="19465" y="74686"/>
                  </a:lnTo>
                  <a:lnTo>
                    <a:pt x="35072" y="28352"/>
                  </a:lnTo>
                  <a:lnTo>
                    <a:pt x="51079" y="9339"/>
                  </a:lnTo>
                  <a:lnTo>
                    <a:pt x="60567" y="1896"/>
                  </a:lnTo>
                  <a:lnTo>
                    <a:pt x="73250" y="0"/>
                  </a:lnTo>
                  <a:lnTo>
                    <a:pt x="86883" y="2214"/>
                  </a:lnTo>
                  <a:lnTo>
                    <a:pt x="97646" y="7902"/>
                  </a:lnTo>
                  <a:lnTo>
                    <a:pt x="105252" y="18896"/>
                  </a:lnTo>
                  <a:lnTo>
                    <a:pt x="110279" y="33190"/>
                  </a:lnTo>
                  <a:lnTo>
                    <a:pt x="112402" y="57105"/>
                  </a:lnTo>
                  <a:lnTo>
                    <a:pt x="105304" y="98895"/>
                  </a:lnTo>
                  <a:lnTo>
                    <a:pt x="101600" y="12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646"/>
            <p:cNvSpPr/>
            <p:nvPr>
              <p:custDataLst>
                <p:tags r:id="rId48"/>
              </p:custDataLst>
            </p:nvPr>
          </p:nvSpPr>
          <p:spPr>
            <a:xfrm>
              <a:off x="8518194" y="5737368"/>
              <a:ext cx="112826" cy="120706"/>
            </a:xfrm>
            <a:custGeom>
              <a:avLst/>
              <a:gdLst/>
              <a:ahLst/>
              <a:cxnLst/>
              <a:rect l="0" t="0" r="0" b="0"/>
              <a:pathLst>
                <a:path w="112826" h="120706">
                  <a:moveTo>
                    <a:pt x="86056" y="15732"/>
                  </a:moveTo>
                  <a:lnTo>
                    <a:pt x="86056" y="15732"/>
                  </a:lnTo>
                  <a:lnTo>
                    <a:pt x="86055" y="12361"/>
                  </a:lnTo>
                  <a:lnTo>
                    <a:pt x="84174" y="8824"/>
                  </a:lnTo>
                  <a:lnTo>
                    <a:pt x="82685" y="6893"/>
                  </a:lnTo>
                  <a:lnTo>
                    <a:pt x="79149" y="4748"/>
                  </a:lnTo>
                  <a:lnTo>
                    <a:pt x="67759" y="0"/>
                  </a:lnTo>
                  <a:lnTo>
                    <a:pt x="63980" y="305"/>
                  </a:lnTo>
                  <a:lnTo>
                    <a:pt x="40232" y="14650"/>
                  </a:lnTo>
                  <a:lnTo>
                    <a:pt x="16639" y="36528"/>
                  </a:lnTo>
                  <a:lnTo>
                    <a:pt x="6755" y="51316"/>
                  </a:lnTo>
                  <a:lnTo>
                    <a:pt x="0" y="75507"/>
                  </a:lnTo>
                  <a:lnTo>
                    <a:pt x="1370" y="97178"/>
                  </a:lnTo>
                  <a:lnTo>
                    <a:pt x="8201" y="108610"/>
                  </a:lnTo>
                  <a:lnTo>
                    <a:pt x="12986" y="113634"/>
                  </a:lnTo>
                  <a:lnTo>
                    <a:pt x="27710" y="119216"/>
                  </a:lnTo>
                  <a:lnTo>
                    <a:pt x="36576" y="120705"/>
                  </a:lnTo>
                  <a:lnTo>
                    <a:pt x="53952" y="116714"/>
                  </a:lnTo>
                  <a:lnTo>
                    <a:pt x="88102" y="96905"/>
                  </a:lnTo>
                  <a:lnTo>
                    <a:pt x="99430" y="84970"/>
                  </a:lnTo>
                  <a:lnTo>
                    <a:pt x="109774" y="64469"/>
                  </a:lnTo>
                  <a:lnTo>
                    <a:pt x="112451" y="56690"/>
                  </a:lnTo>
                  <a:lnTo>
                    <a:pt x="112825" y="50093"/>
                  </a:lnTo>
                  <a:lnTo>
                    <a:pt x="109477" y="39000"/>
                  </a:lnTo>
                  <a:lnTo>
                    <a:pt x="99523" y="31247"/>
                  </a:lnTo>
                  <a:lnTo>
                    <a:pt x="86397" y="26155"/>
                  </a:lnTo>
                  <a:lnTo>
                    <a:pt x="60656" y="2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647"/>
            <p:cNvSpPr/>
            <p:nvPr>
              <p:custDataLst>
                <p:tags r:id="rId49"/>
              </p:custDataLst>
            </p:nvPr>
          </p:nvSpPr>
          <p:spPr>
            <a:xfrm>
              <a:off x="8343900" y="58293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9346" y="6350"/>
                  </a:lnTo>
                  <a:lnTo>
                    <a:pt x="80553" y="44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648"/>
            <p:cNvSpPr/>
            <p:nvPr>
              <p:custDataLst>
                <p:tags r:id="rId50"/>
              </p:custDataLst>
            </p:nvPr>
          </p:nvSpPr>
          <p:spPr>
            <a:xfrm>
              <a:off x="8324850" y="57785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6453" y="188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649"/>
            <p:cNvSpPr/>
            <p:nvPr>
              <p:custDataLst>
                <p:tags r:id="rId51"/>
              </p:custDataLst>
            </p:nvPr>
          </p:nvSpPr>
          <p:spPr>
            <a:xfrm>
              <a:off x="8223512" y="5671073"/>
              <a:ext cx="6089" cy="12178"/>
            </a:xfrm>
            <a:custGeom>
              <a:avLst/>
              <a:gdLst/>
              <a:ahLst/>
              <a:cxnLst/>
              <a:rect l="0" t="0" r="0" b="0"/>
              <a:pathLst>
                <a:path w="6089" h="121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6088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650"/>
            <p:cNvSpPr/>
            <p:nvPr>
              <p:custDataLst>
                <p:tags r:id="rId52"/>
              </p:custDataLst>
            </p:nvPr>
          </p:nvSpPr>
          <p:spPr>
            <a:xfrm>
              <a:off x="8248650" y="5784850"/>
              <a:ext cx="37855" cy="169394"/>
            </a:xfrm>
            <a:custGeom>
              <a:avLst/>
              <a:gdLst/>
              <a:ahLst/>
              <a:cxnLst/>
              <a:rect l="0" t="0" r="0" b="0"/>
              <a:pathLst>
                <a:path w="37855" h="169394">
                  <a:moveTo>
                    <a:pt x="12700" y="0"/>
                  </a:moveTo>
                  <a:lnTo>
                    <a:pt x="12700" y="0"/>
                  </a:lnTo>
                  <a:lnTo>
                    <a:pt x="13405" y="6480"/>
                  </a:lnTo>
                  <a:lnTo>
                    <a:pt x="27626" y="51053"/>
                  </a:lnTo>
                  <a:lnTo>
                    <a:pt x="36233" y="96398"/>
                  </a:lnTo>
                  <a:lnTo>
                    <a:pt x="37854" y="138179"/>
                  </a:lnTo>
                  <a:lnTo>
                    <a:pt x="37321" y="156888"/>
                  </a:lnTo>
                  <a:lnTo>
                    <a:pt x="34696" y="164507"/>
                  </a:lnTo>
                  <a:lnTo>
                    <a:pt x="32303" y="166822"/>
                  </a:lnTo>
                  <a:lnTo>
                    <a:pt x="25881" y="169393"/>
                  </a:lnTo>
                  <a:lnTo>
                    <a:pt x="22899" y="169373"/>
                  </a:lnTo>
                  <a:lnTo>
                    <a:pt x="7440" y="162432"/>
                  </a:lnTo>
                  <a:lnTo>
                    <a:pt x="4960" y="159793"/>
                  </a:lnTo>
                  <a:lnTo>
                    <a:pt x="2205" y="15309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651"/>
            <p:cNvSpPr/>
            <p:nvPr>
              <p:custDataLst>
                <p:tags r:id="rId53"/>
              </p:custDataLst>
            </p:nvPr>
          </p:nvSpPr>
          <p:spPr>
            <a:xfrm>
              <a:off x="7838591" y="5480050"/>
              <a:ext cx="168760" cy="12667"/>
            </a:xfrm>
            <a:custGeom>
              <a:avLst/>
              <a:gdLst/>
              <a:ahLst/>
              <a:cxnLst/>
              <a:rect l="0" t="0" r="0" b="0"/>
              <a:pathLst>
                <a:path w="168760" h="12667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3" y="11817"/>
                  </a:lnTo>
                  <a:lnTo>
                    <a:pt x="45935" y="12666"/>
                  </a:lnTo>
                  <a:lnTo>
                    <a:pt x="84918" y="9322"/>
                  </a:lnTo>
                  <a:lnTo>
                    <a:pt x="126589" y="2573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652"/>
            <p:cNvSpPr/>
            <p:nvPr>
              <p:custDataLst>
                <p:tags r:id="rId54"/>
              </p:custDataLst>
            </p:nvPr>
          </p:nvSpPr>
          <p:spPr>
            <a:xfrm>
              <a:off x="7811643" y="5378450"/>
              <a:ext cx="221108" cy="6351"/>
            </a:xfrm>
            <a:custGeom>
              <a:avLst/>
              <a:gdLst/>
              <a:ahLst/>
              <a:cxnLst/>
              <a:rect l="0" t="0" r="0" b="0"/>
              <a:pathLst>
                <a:path w="221108" h="6351">
                  <a:moveTo>
                    <a:pt x="11557" y="6350"/>
                  </a:moveTo>
                  <a:lnTo>
                    <a:pt x="11557" y="6350"/>
                  </a:lnTo>
                  <a:lnTo>
                    <a:pt x="8186" y="6350"/>
                  </a:lnTo>
                  <a:lnTo>
                    <a:pt x="4650" y="4468"/>
                  </a:lnTo>
                  <a:lnTo>
                    <a:pt x="0" y="883"/>
                  </a:lnTo>
                  <a:lnTo>
                    <a:pt x="324" y="588"/>
                  </a:lnTo>
                  <a:lnTo>
                    <a:pt x="41603" y="23"/>
                  </a:lnTo>
                  <a:lnTo>
                    <a:pt x="86547" y="7"/>
                  </a:lnTo>
                  <a:lnTo>
                    <a:pt x="119910" y="3"/>
                  </a:lnTo>
                  <a:lnTo>
                    <a:pt x="164782" y="1"/>
                  </a:lnTo>
                  <a:lnTo>
                    <a:pt x="210240" y="0"/>
                  </a:lnTo>
                  <a:lnTo>
                    <a:pt x="221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2653"/>
          <p:cNvSpPr/>
          <p:nvPr>
            <p:custDataLst>
              <p:tags r:id="rId6"/>
            </p:custDataLst>
          </p:nvPr>
        </p:nvSpPr>
        <p:spPr>
          <a:xfrm>
            <a:off x="8288735" y="5264228"/>
            <a:ext cx="379016" cy="279323"/>
          </a:xfrm>
          <a:custGeom>
            <a:avLst/>
            <a:gdLst/>
            <a:ahLst/>
            <a:cxnLst/>
            <a:rect l="0" t="0" r="0" b="0"/>
            <a:pathLst>
              <a:path w="379016" h="279323">
                <a:moveTo>
                  <a:pt x="283765" y="6272"/>
                </a:moveTo>
                <a:lnTo>
                  <a:pt x="283765" y="6272"/>
                </a:lnTo>
                <a:lnTo>
                  <a:pt x="283765" y="0"/>
                </a:lnTo>
                <a:lnTo>
                  <a:pt x="273626" y="5712"/>
                </a:lnTo>
                <a:lnTo>
                  <a:pt x="260692" y="15122"/>
                </a:lnTo>
                <a:lnTo>
                  <a:pt x="220318" y="33952"/>
                </a:lnTo>
                <a:lnTo>
                  <a:pt x="178934" y="57522"/>
                </a:lnTo>
                <a:lnTo>
                  <a:pt x="143108" y="75550"/>
                </a:lnTo>
                <a:lnTo>
                  <a:pt x="96839" y="94641"/>
                </a:lnTo>
                <a:lnTo>
                  <a:pt x="55330" y="113618"/>
                </a:lnTo>
                <a:lnTo>
                  <a:pt x="53158" y="115936"/>
                </a:lnTo>
                <a:lnTo>
                  <a:pt x="52416" y="118187"/>
                </a:lnTo>
                <a:lnTo>
                  <a:pt x="52627" y="120393"/>
                </a:lnTo>
                <a:lnTo>
                  <a:pt x="53472" y="122569"/>
                </a:lnTo>
                <a:lnTo>
                  <a:pt x="60057" y="126869"/>
                </a:lnTo>
                <a:lnTo>
                  <a:pt x="64776" y="129003"/>
                </a:lnTo>
                <a:lnTo>
                  <a:pt x="107132" y="133134"/>
                </a:lnTo>
                <a:lnTo>
                  <a:pt x="143705" y="137386"/>
                </a:lnTo>
                <a:lnTo>
                  <a:pt x="180499" y="141062"/>
                </a:lnTo>
                <a:lnTo>
                  <a:pt x="185287" y="142698"/>
                </a:lnTo>
                <a:lnTo>
                  <a:pt x="188480" y="145200"/>
                </a:lnTo>
                <a:lnTo>
                  <a:pt x="192027" y="151744"/>
                </a:lnTo>
                <a:lnTo>
                  <a:pt x="189841" y="161237"/>
                </a:lnTo>
                <a:lnTo>
                  <a:pt x="187283" y="166732"/>
                </a:lnTo>
                <a:lnTo>
                  <a:pt x="166826" y="184579"/>
                </a:lnTo>
                <a:lnTo>
                  <a:pt x="122533" y="209572"/>
                </a:lnTo>
                <a:lnTo>
                  <a:pt x="82025" y="227846"/>
                </a:lnTo>
                <a:lnTo>
                  <a:pt x="43603" y="242511"/>
                </a:lnTo>
                <a:lnTo>
                  <a:pt x="8066" y="258227"/>
                </a:lnTo>
                <a:lnTo>
                  <a:pt x="0" y="264964"/>
                </a:lnTo>
                <a:lnTo>
                  <a:pt x="1454" y="266222"/>
                </a:lnTo>
                <a:lnTo>
                  <a:pt x="22761" y="273311"/>
                </a:lnTo>
                <a:lnTo>
                  <a:pt x="63674" y="277541"/>
                </a:lnTo>
                <a:lnTo>
                  <a:pt x="105513" y="278530"/>
                </a:lnTo>
                <a:lnTo>
                  <a:pt x="149979" y="278970"/>
                </a:lnTo>
                <a:lnTo>
                  <a:pt x="197494" y="279165"/>
                </a:lnTo>
                <a:lnTo>
                  <a:pt x="222018" y="279217"/>
                </a:lnTo>
                <a:lnTo>
                  <a:pt x="268081" y="279275"/>
                </a:lnTo>
                <a:lnTo>
                  <a:pt x="309249" y="279301"/>
                </a:lnTo>
                <a:lnTo>
                  <a:pt x="352699" y="279316"/>
                </a:lnTo>
                <a:lnTo>
                  <a:pt x="379015" y="279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SMARTInkShape-Group460"/>
          <p:cNvGrpSpPr/>
          <p:nvPr/>
        </p:nvGrpSpPr>
        <p:grpSpPr>
          <a:xfrm>
            <a:off x="9087732" y="4946650"/>
            <a:ext cx="723019" cy="500691"/>
            <a:chOff x="9087732" y="4946650"/>
            <a:chExt cx="723019" cy="500691"/>
          </a:xfrm>
        </p:grpSpPr>
        <p:sp>
          <p:nvSpPr>
            <p:cNvPr id="300" name="SMARTInkShape-2654"/>
            <p:cNvSpPr/>
            <p:nvPr>
              <p:custDataLst>
                <p:tags r:id="rId41"/>
              </p:custDataLst>
            </p:nvPr>
          </p:nvSpPr>
          <p:spPr>
            <a:xfrm>
              <a:off x="9087732" y="5420411"/>
              <a:ext cx="723019" cy="26930"/>
            </a:xfrm>
            <a:custGeom>
              <a:avLst/>
              <a:gdLst/>
              <a:ahLst/>
              <a:cxnLst/>
              <a:rect l="0" t="0" r="0" b="0"/>
              <a:pathLst>
                <a:path w="723019" h="26930">
                  <a:moveTo>
                    <a:pt x="5468" y="15189"/>
                  </a:moveTo>
                  <a:lnTo>
                    <a:pt x="5468" y="15189"/>
                  </a:lnTo>
                  <a:lnTo>
                    <a:pt x="0" y="15189"/>
                  </a:lnTo>
                  <a:lnTo>
                    <a:pt x="2750" y="18560"/>
                  </a:lnTo>
                  <a:lnTo>
                    <a:pt x="43241" y="21656"/>
                  </a:lnTo>
                  <a:lnTo>
                    <a:pt x="80582" y="24649"/>
                  </a:lnTo>
                  <a:lnTo>
                    <a:pt x="104932" y="25729"/>
                  </a:lnTo>
                  <a:lnTo>
                    <a:pt x="132456" y="26448"/>
                  </a:lnTo>
                  <a:lnTo>
                    <a:pt x="162093" y="26929"/>
                  </a:lnTo>
                  <a:lnTo>
                    <a:pt x="198785" y="26543"/>
                  </a:lnTo>
                  <a:lnTo>
                    <a:pt x="240179" y="25580"/>
                  </a:lnTo>
                  <a:lnTo>
                    <a:pt x="284708" y="24233"/>
                  </a:lnTo>
                  <a:lnTo>
                    <a:pt x="329211" y="21923"/>
                  </a:lnTo>
                  <a:lnTo>
                    <a:pt x="373697" y="18973"/>
                  </a:lnTo>
                  <a:lnTo>
                    <a:pt x="418170" y="15595"/>
                  </a:lnTo>
                  <a:lnTo>
                    <a:pt x="458403" y="12638"/>
                  </a:lnTo>
                  <a:lnTo>
                    <a:pt x="495808" y="9960"/>
                  </a:lnTo>
                  <a:lnTo>
                    <a:pt x="531327" y="7470"/>
                  </a:lnTo>
                  <a:lnTo>
                    <a:pt x="563474" y="5104"/>
                  </a:lnTo>
                  <a:lnTo>
                    <a:pt x="593372" y="2821"/>
                  </a:lnTo>
                  <a:lnTo>
                    <a:pt x="621771" y="593"/>
                  </a:lnTo>
                  <a:lnTo>
                    <a:pt x="666496" y="0"/>
                  </a:lnTo>
                  <a:lnTo>
                    <a:pt x="723018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55"/>
            <p:cNvSpPr/>
            <p:nvPr>
              <p:custDataLst>
                <p:tags r:id="rId42"/>
              </p:custDataLst>
            </p:nvPr>
          </p:nvSpPr>
          <p:spPr>
            <a:xfrm>
              <a:off x="9417526" y="5207000"/>
              <a:ext cx="52829" cy="53224"/>
            </a:xfrm>
            <a:custGeom>
              <a:avLst/>
              <a:gdLst/>
              <a:ahLst/>
              <a:cxnLst/>
              <a:rect l="0" t="0" r="0" b="0"/>
              <a:pathLst>
                <a:path w="52829" h="53224">
                  <a:moveTo>
                    <a:pt x="43974" y="0"/>
                  </a:moveTo>
                  <a:lnTo>
                    <a:pt x="43974" y="0"/>
                  </a:lnTo>
                  <a:lnTo>
                    <a:pt x="18243" y="14747"/>
                  </a:lnTo>
                  <a:lnTo>
                    <a:pt x="10666" y="22782"/>
                  </a:lnTo>
                  <a:lnTo>
                    <a:pt x="1934" y="41424"/>
                  </a:lnTo>
                  <a:lnTo>
                    <a:pt x="0" y="52319"/>
                  </a:lnTo>
                  <a:lnTo>
                    <a:pt x="1253" y="53223"/>
                  </a:lnTo>
                  <a:lnTo>
                    <a:pt x="6407" y="52348"/>
                  </a:lnTo>
                  <a:lnTo>
                    <a:pt x="43696" y="27792"/>
                  </a:lnTo>
                  <a:lnTo>
                    <a:pt x="50905" y="19172"/>
                  </a:lnTo>
                  <a:lnTo>
                    <a:pt x="52828" y="14898"/>
                  </a:lnTo>
                  <a:lnTo>
                    <a:pt x="51994" y="11343"/>
                  </a:lnTo>
                  <a:lnTo>
                    <a:pt x="49320" y="8268"/>
                  </a:lnTo>
                  <a:lnTo>
                    <a:pt x="45421" y="5512"/>
                  </a:lnTo>
                  <a:lnTo>
                    <a:pt x="40705" y="4380"/>
                  </a:lnTo>
                  <a:lnTo>
                    <a:pt x="1857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656"/>
            <p:cNvSpPr/>
            <p:nvPr>
              <p:custDataLst>
                <p:tags r:id="rId43"/>
              </p:custDataLst>
            </p:nvPr>
          </p:nvSpPr>
          <p:spPr>
            <a:xfrm>
              <a:off x="9461500" y="49466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4745" y="39346"/>
                  </a:lnTo>
                  <a:lnTo>
                    <a:pt x="936" y="79686"/>
                  </a:lnTo>
                  <a:lnTo>
                    <a:pt x="185" y="12580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657"/>
            <p:cNvSpPr/>
            <p:nvPr>
              <p:custDataLst>
                <p:tags r:id="rId44"/>
              </p:custDataLst>
            </p:nvPr>
          </p:nvSpPr>
          <p:spPr>
            <a:xfrm>
              <a:off x="9169400" y="5108406"/>
              <a:ext cx="120651" cy="121137"/>
            </a:xfrm>
            <a:custGeom>
              <a:avLst/>
              <a:gdLst/>
              <a:ahLst/>
              <a:cxnLst/>
              <a:rect l="0" t="0" r="0" b="0"/>
              <a:pathLst>
                <a:path w="120651" h="121137">
                  <a:moveTo>
                    <a:pt x="0" y="47794"/>
                  </a:moveTo>
                  <a:lnTo>
                    <a:pt x="0" y="47794"/>
                  </a:lnTo>
                  <a:lnTo>
                    <a:pt x="705" y="54274"/>
                  </a:lnTo>
                  <a:lnTo>
                    <a:pt x="9459" y="98847"/>
                  </a:lnTo>
                  <a:lnTo>
                    <a:pt x="9378" y="109525"/>
                  </a:lnTo>
                  <a:lnTo>
                    <a:pt x="6948" y="121136"/>
                  </a:lnTo>
                  <a:lnTo>
                    <a:pt x="6748" y="120678"/>
                  </a:lnTo>
                  <a:lnTo>
                    <a:pt x="6402" y="99324"/>
                  </a:lnTo>
                  <a:lnTo>
                    <a:pt x="18290" y="55007"/>
                  </a:lnTo>
                  <a:lnTo>
                    <a:pt x="24356" y="38299"/>
                  </a:lnTo>
                  <a:lnTo>
                    <a:pt x="34108" y="23818"/>
                  </a:lnTo>
                  <a:lnTo>
                    <a:pt x="54870" y="7137"/>
                  </a:lnTo>
                  <a:lnTo>
                    <a:pt x="72153" y="0"/>
                  </a:lnTo>
                  <a:lnTo>
                    <a:pt x="83574" y="211"/>
                  </a:lnTo>
                  <a:lnTo>
                    <a:pt x="95000" y="3363"/>
                  </a:lnTo>
                  <a:lnTo>
                    <a:pt x="104780" y="9467"/>
                  </a:lnTo>
                  <a:lnTo>
                    <a:pt x="107953" y="14482"/>
                  </a:lnTo>
                  <a:lnTo>
                    <a:pt x="112419" y="34318"/>
                  </a:lnTo>
                  <a:lnTo>
                    <a:pt x="114189" y="77617"/>
                  </a:lnTo>
                  <a:lnTo>
                    <a:pt x="114278" y="89355"/>
                  </a:lnTo>
                  <a:lnTo>
                    <a:pt x="114991" y="89612"/>
                  </a:lnTo>
                  <a:lnTo>
                    <a:pt x="120650" y="8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461"/>
          <p:cNvGrpSpPr/>
          <p:nvPr/>
        </p:nvGrpSpPr>
        <p:grpSpPr>
          <a:xfrm>
            <a:off x="9093461" y="5543550"/>
            <a:ext cx="475990" cy="277657"/>
            <a:chOff x="9093461" y="5543550"/>
            <a:chExt cx="475990" cy="277657"/>
          </a:xfrm>
        </p:grpSpPr>
        <p:sp>
          <p:nvSpPr>
            <p:cNvPr id="305" name="SMARTInkShape-2658"/>
            <p:cNvSpPr/>
            <p:nvPr>
              <p:custDataLst>
                <p:tags r:id="rId36"/>
              </p:custDataLst>
            </p:nvPr>
          </p:nvSpPr>
          <p:spPr>
            <a:xfrm>
              <a:off x="9489997" y="5549978"/>
              <a:ext cx="79454" cy="177723"/>
            </a:xfrm>
            <a:custGeom>
              <a:avLst/>
              <a:gdLst/>
              <a:ahLst/>
              <a:cxnLst/>
              <a:rect l="0" t="0" r="0" b="0"/>
              <a:pathLst>
                <a:path w="79454" h="177723">
                  <a:moveTo>
                    <a:pt x="79453" y="6272"/>
                  </a:moveTo>
                  <a:lnTo>
                    <a:pt x="79453" y="6272"/>
                  </a:lnTo>
                  <a:lnTo>
                    <a:pt x="79453" y="2901"/>
                  </a:lnTo>
                  <a:lnTo>
                    <a:pt x="78747" y="1908"/>
                  </a:lnTo>
                  <a:lnTo>
                    <a:pt x="77572" y="1246"/>
                  </a:lnTo>
                  <a:lnTo>
                    <a:pt x="72985" y="96"/>
                  </a:lnTo>
                  <a:lnTo>
                    <a:pt x="69993" y="0"/>
                  </a:lnTo>
                  <a:lnTo>
                    <a:pt x="60971" y="3316"/>
                  </a:lnTo>
                  <a:lnTo>
                    <a:pt x="24773" y="35898"/>
                  </a:lnTo>
                  <a:lnTo>
                    <a:pt x="7356" y="63184"/>
                  </a:lnTo>
                  <a:lnTo>
                    <a:pt x="0" y="90241"/>
                  </a:lnTo>
                  <a:lnTo>
                    <a:pt x="1192" y="116132"/>
                  </a:lnTo>
                  <a:lnTo>
                    <a:pt x="9863" y="133180"/>
                  </a:lnTo>
                  <a:lnTo>
                    <a:pt x="23124" y="148753"/>
                  </a:lnTo>
                  <a:lnTo>
                    <a:pt x="52752" y="168367"/>
                  </a:lnTo>
                  <a:lnTo>
                    <a:pt x="73103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59"/>
            <p:cNvSpPr/>
            <p:nvPr>
              <p:custDataLst>
                <p:tags r:id="rId37"/>
              </p:custDataLst>
            </p:nvPr>
          </p:nvSpPr>
          <p:spPr>
            <a:xfrm>
              <a:off x="9239611" y="5759450"/>
              <a:ext cx="43175" cy="55798"/>
            </a:xfrm>
            <a:custGeom>
              <a:avLst/>
              <a:gdLst/>
              <a:ahLst/>
              <a:cxnLst/>
              <a:rect l="0" t="0" r="0" b="0"/>
              <a:pathLst>
                <a:path w="43175" h="55798">
                  <a:moveTo>
                    <a:pt x="18689" y="12700"/>
                  </a:moveTo>
                  <a:lnTo>
                    <a:pt x="18689" y="12700"/>
                  </a:lnTo>
                  <a:lnTo>
                    <a:pt x="9851" y="12700"/>
                  </a:lnTo>
                  <a:lnTo>
                    <a:pt x="5823" y="14581"/>
                  </a:lnTo>
                  <a:lnTo>
                    <a:pt x="3762" y="16071"/>
                  </a:lnTo>
                  <a:lnTo>
                    <a:pt x="2388" y="18474"/>
                  </a:lnTo>
                  <a:lnTo>
                    <a:pt x="453" y="28601"/>
                  </a:lnTo>
                  <a:lnTo>
                    <a:pt x="0" y="36465"/>
                  </a:lnTo>
                  <a:lnTo>
                    <a:pt x="1681" y="42783"/>
                  </a:lnTo>
                  <a:lnTo>
                    <a:pt x="3117" y="45455"/>
                  </a:lnTo>
                  <a:lnTo>
                    <a:pt x="11880" y="52587"/>
                  </a:lnTo>
                  <a:lnTo>
                    <a:pt x="20042" y="55797"/>
                  </a:lnTo>
                  <a:lnTo>
                    <a:pt x="33672" y="53378"/>
                  </a:lnTo>
                  <a:lnTo>
                    <a:pt x="37144" y="50402"/>
                  </a:lnTo>
                  <a:lnTo>
                    <a:pt x="41002" y="41451"/>
                  </a:lnTo>
                  <a:lnTo>
                    <a:pt x="43174" y="27882"/>
                  </a:lnTo>
                  <a:lnTo>
                    <a:pt x="39919" y="19213"/>
                  </a:lnTo>
                  <a:lnTo>
                    <a:pt x="25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60"/>
            <p:cNvSpPr/>
            <p:nvPr>
              <p:custDataLst>
                <p:tags r:id="rId38"/>
              </p:custDataLst>
            </p:nvPr>
          </p:nvSpPr>
          <p:spPr>
            <a:xfrm>
              <a:off x="9245600" y="55435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10126" y="78980"/>
                  </a:lnTo>
                  <a:lnTo>
                    <a:pt x="14074" y="118900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61"/>
            <p:cNvSpPr/>
            <p:nvPr>
              <p:custDataLst>
                <p:tags r:id="rId39"/>
              </p:custDataLst>
            </p:nvPr>
          </p:nvSpPr>
          <p:spPr>
            <a:xfrm>
              <a:off x="9093461" y="5577991"/>
              <a:ext cx="12440" cy="3660"/>
            </a:xfrm>
            <a:custGeom>
              <a:avLst/>
              <a:gdLst/>
              <a:ahLst/>
              <a:cxnLst/>
              <a:rect l="0" t="0" r="0" b="0"/>
              <a:pathLst>
                <a:path w="12440" h="3660">
                  <a:moveTo>
                    <a:pt x="6089" y="3659"/>
                  </a:moveTo>
                  <a:lnTo>
                    <a:pt x="6089" y="3659"/>
                  </a:lnTo>
                  <a:lnTo>
                    <a:pt x="2718" y="3659"/>
                  </a:lnTo>
                  <a:lnTo>
                    <a:pt x="1725" y="2953"/>
                  </a:lnTo>
                  <a:lnTo>
                    <a:pt x="1063" y="1778"/>
                  </a:lnTo>
                  <a:lnTo>
                    <a:pt x="621" y="288"/>
                  </a:lnTo>
                  <a:lnTo>
                    <a:pt x="327" y="0"/>
                  </a:lnTo>
                  <a:lnTo>
                    <a:pt x="130" y="514"/>
                  </a:lnTo>
                  <a:lnTo>
                    <a:pt x="0" y="1563"/>
                  </a:lnTo>
                  <a:lnTo>
                    <a:pt x="1324" y="2261"/>
                  </a:lnTo>
                  <a:lnTo>
                    <a:pt x="12439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62"/>
            <p:cNvSpPr/>
            <p:nvPr>
              <p:custDataLst>
                <p:tags r:id="rId40"/>
              </p:custDataLst>
            </p:nvPr>
          </p:nvSpPr>
          <p:spPr>
            <a:xfrm>
              <a:off x="9118600" y="5683250"/>
              <a:ext cx="47920" cy="137957"/>
            </a:xfrm>
            <a:custGeom>
              <a:avLst/>
              <a:gdLst/>
              <a:ahLst/>
              <a:cxnLst/>
              <a:rect l="0" t="0" r="0" b="0"/>
              <a:pathLst>
                <a:path w="47920" h="137957">
                  <a:moveTo>
                    <a:pt x="31750" y="0"/>
                  </a:moveTo>
                  <a:lnTo>
                    <a:pt x="31750" y="0"/>
                  </a:lnTo>
                  <a:lnTo>
                    <a:pt x="31750" y="14927"/>
                  </a:lnTo>
                  <a:lnTo>
                    <a:pt x="39589" y="58434"/>
                  </a:lnTo>
                  <a:lnTo>
                    <a:pt x="45903" y="101155"/>
                  </a:lnTo>
                  <a:lnTo>
                    <a:pt x="47919" y="113397"/>
                  </a:lnTo>
                  <a:lnTo>
                    <a:pt x="46462" y="123541"/>
                  </a:lnTo>
                  <a:lnTo>
                    <a:pt x="41675" y="133814"/>
                  </a:lnTo>
                  <a:lnTo>
                    <a:pt x="39071" y="135776"/>
                  </a:lnTo>
                  <a:lnTo>
                    <a:pt x="32417" y="137956"/>
                  </a:lnTo>
                  <a:lnTo>
                    <a:pt x="29372" y="137832"/>
                  </a:lnTo>
                  <a:lnTo>
                    <a:pt x="24108" y="135813"/>
                  </a:lnTo>
                  <a:lnTo>
                    <a:pt x="19416" y="130682"/>
                  </a:lnTo>
                  <a:lnTo>
                    <a:pt x="2836" y="10879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462"/>
          <p:cNvGrpSpPr/>
          <p:nvPr/>
        </p:nvGrpSpPr>
        <p:grpSpPr>
          <a:xfrm>
            <a:off x="9620250" y="4923942"/>
            <a:ext cx="2427306" cy="877210"/>
            <a:chOff x="9620250" y="4923942"/>
            <a:chExt cx="2427306" cy="877210"/>
          </a:xfrm>
        </p:grpSpPr>
        <p:sp>
          <p:nvSpPr>
            <p:cNvPr id="311" name="SMARTInkShape-2663"/>
            <p:cNvSpPr/>
            <p:nvPr>
              <p:custDataLst>
                <p:tags r:id="rId8"/>
              </p:custDataLst>
            </p:nvPr>
          </p:nvSpPr>
          <p:spPr>
            <a:xfrm>
              <a:off x="9928815" y="5626983"/>
              <a:ext cx="49085" cy="169182"/>
            </a:xfrm>
            <a:custGeom>
              <a:avLst/>
              <a:gdLst/>
              <a:ahLst/>
              <a:cxnLst/>
              <a:rect l="0" t="0" r="0" b="0"/>
              <a:pathLst>
                <a:path w="49085" h="169182">
                  <a:moveTo>
                    <a:pt x="15285" y="5467"/>
                  </a:moveTo>
                  <a:lnTo>
                    <a:pt x="15285" y="5467"/>
                  </a:lnTo>
                  <a:lnTo>
                    <a:pt x="15285" y="0"/>
                  </a:lnTo>
                  <a:lnTo>
                    <a:pt x="15285" y="2749"/>
                  </a:lnTo>
                  <a:lnTo>
                    <a:pt x="21060" y="15775"/>
                  </a:lnTo>
                  <a:lnTo>
                    <a:pt x="30480" y="33451"/>
                  </a:lnTo>
                  <a:lnTo>
                    <a:pt x="40342" y="72195"/>
                  </a:lnTo>
                  <a:lnTo>
                    <a:pt x="49084" y="117034"/>
                  </a:lnTo>
                  <a:lnTo>
                    <a:pt x="48740" y="142475"/>
                  </a:lnTo>
                  <a:lnTo>
                    <a:pt x="40798" y="163419"/>
                  </a:lnTo>
                  <a:lnTo>
                    <a:pt x="37232" y="167213"/>
                  </a:lnTo>
                  <a:lnTo>
                    <a:pt x="33444" y="169037"/>
                  </a:lnTo>
                  <a:lnTo>
                    <a:pt x="25473" y="169181"/>
                  </a:lnTo>
                  <a:lnTo>
                    <a:pt x="17225" y="166894"/>
                  </a:lnTo>
                  <a:lnTo>
                    <a:pt x="10739" y="161643"/>
                  </a:lnTo>
                  <a:lnTo>
                    <a:pt x="824" y="150146"/>
                  </a:lnTo>
                  <a:lnTo>
                    <a:pt x="0" y="146370"/>
                  </a:lnTo>
                  <a:lnTo>
                    <a:pt x="2585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64"/>
            <p:cNvSpPr/>
            <p:nvPr>
              <p:custDataLst>
                <p:tags r:id="rId9"/>
              </p:custDataLst>
            </p:nvPr>
          </p:nvSpPr>
          <p:spPr>
            <a:xfrm>
              <a:off x="9749941" y="5633744"/>
              <a:ext cx="92560" cy="5057"/>
            </a:xfrm>
            <a:custGeom>
              <a:avLst/>
              <a:gdLst/>
              <a:ahLst/>
              <a:cxnLst/>
              <a:rect l="0" t="0" r="0" b="0"/>
              <a:pathLst>
                <a:path w="92560" h="5057">
                  <a:moveTo>
                    <a:pt x="3659" y="5056"/>
                  </a:moveTo>
                  <a:lnTo>
                    <a:pt x="3659" y="5056"/>
                  </a:lnTo>
                  <a:lnTo>
                    <a:pt x="0" y="5056"/>
                  </a:lnTo>
                  <a:lnTo>
                    <a:pt x="46655" y="692"/>
                  </a:lnTo>
                  <a:lnTo>
                    <a:pt x="66730" y="0"/>
                  </a:lnTo>
                  <a:lnTo>
                    <a:pt x="92559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65"/>
            <p:cNvSpPr/>
            <p:nvPr>
              <p:custDataLst>
                <p:tags r:id="rId10"/>
              </p:custDataLst>
            </p:nvPr>
          </p:nvSpPr>
          <p:spPr>
            <a:xfrm>
              <a:off x="9620250" y="5564062"/>
              <a:ext cx="79026" cy="138239"/>
            </a:xfrm>
            <a:custGeom>
              <a:avLst/>
              <a:gdLst/>
              <a:ahLst/>
              <a:cxnLst/>
              <a:rect l="0" t="0" r="0" b="0"/>
              <a:pathLst>
                <a:path w="79026" h="138239">
                  <a:moveTo>
                    <a:pt x="0" y="42988"/>
                  </a:moveTo>
                  <a:lnTo>
                    <a:pt x="0" y="42988"/>
                  </a:lnTo>
                  <a:lnTo>
                    <a:pt x="0" y="87833"/>
                  </a:lnTo>
                  <a:lnTo>
                    <a:pt x="0" y="117206"/>
                  </a:lnTo>
                  <a:lnTo>
                    <a:pt x="5069" y="76812"/>
                  </a:lnTo>
                  <a:lnTo>
                    <a:pt x="15955" y="29519"/>
                  </a:lnTo>
                  <a:lnTo>
                    <a:pt x="26905" y="11478"/>
                  </a:lnTo>
                  <a:lnTo>
                    <a:pt x="37056" y="3469"/>
                  </a:lnTo>
                  <a:lnTo>
                    <a:pt x="45630" y="0"/>
                  </a:lnTo>
                  <a:lnTo>
                    <a:pt x="48764" y="923"/>
                  </a:lnTo>
                  <a:lnTo>
                    <a:pt x="56010" y="5712"/>
                  </a:lnTo>
                  <a:lnTo>
                    <a:pt x="68022" y="19713"/>
                  </a:lnTo>
                  <a:lnTo>
                    <a:pt x="72565" y="33114"/>
                  </a:lnTo>
                  <a:lnTo>
                    <a:pt x="79025" y="76310"/>
                  </a:lnTo>
                  <a:lnTo>
                    <a:pt x="76365" y="121887"/>
                  </a:lnTo>
                  <a:lnTo>
                    <a:pt x="76200" y="13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66"/>
            <p:cNvSpPr/>
            <p:nvPr>
              <p:custDataLst>
                <p:tags r:id="rId11"/>
              </p:custDataLst>
            </p:nvPr>
          </p:nvSpPr>
          <p:spPr>
            <a:xfrm>
              <a:off x="9906000" y="5525644"/>
              <a:ext cx="12701" cy="11557"/>
            </a:xfrm>
            <a:custGeom>
              <a:avLst/>
              <a:gdLst/>
              <a:ahLst/>
              <a:cxnLst/>
              <a:rect l="0" t="0" r="0" b="0"/>
              <a:pathLst>
                <a:path w="12701" h="11557">
                  <a:moveTo>
                    <a:pt x="12700" y="11556"/>
                  </a:moveTo>
                  <a:lnTo>
                    <a:pt x="12700" y="11556"/>
                  </a:lnTo>
                  <a:lnTo>
                    <a:pt x="5958" y="8185"/>
                  </a:lnTo>
                  <a:lnTo>
                    <a:pt x="3972" y="6487"/>
                  </a:lnTo>
                  <a:lnTo>
                    <a:pt x="523" y="0"/>
                  </a:lnTo>
                  <a:lnTo>
                    <a:pt x="349" y="324"/>
                  </a:lnTo>
                  <a:lnTo>
                    <a:pt x="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67"/>
            <p:cNvSpPr/>
            <p:nvPr>
              <p:custDataLst>
                <p:tags r:id="rId12"/>
              </p:custDataLst>
            </p:nvPr>
          </p:nvSpPr>
          <p:spPr>
            <a:xfrm>
              <a:off x="10058400" y="5638800"/>
              <a:ext cx="107951" cy="6089"/>
            </a:xfrm>
            <a:custGeom>
              <a:avLst/>
              <a:gdLst/>
              <a:ahLst/>
              <a:cxnLst/>
              <a:rect l="0" t="0" r="0" b="0"/>
              <a:pathLst>
                <a:path w="107951" h="6089">
                  <a:moveTo>
                    <a:pt x="0" y="0"/>
                  </a:moveTo>
                  <a:lnTo>
                    <a:pt x="0" y="0"/>
                  </a:lnTo>
                  <a:lnTo>
                    <a:pt x="43033" y="706"/>
                  </a:lnTo>
                  <a:lnTo>
                    <a:pt x="86356" y="608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668"/>
            <p:cNvSpPr/>
            <p:nvPr>
              <p:custDataLst>
                <p:tags r:id="rId13"/>
              </p:custDataLst>
            </p:nvPr>
          </p:nvSpPr>
          <p:spPr>
            <a:xfrm>
              <a:off x="10226192" y="5575300"/>
              <a:ext cx="16359" cy="107951"/>
            </a:xfrm>
            <a:custGeom>
              <a:avLst/>
              <a:gdLst/>
              <a:ahLst/>
              <a:cxnLst/>
              <a:rect l="0" t="0" r="0" b="0"/>
              <a:pathLst>
                <a:path w="16359" h="1079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1" y="8838"/>
                  </a:lnTo>
                  <a:lnTo>
                    <a:pt x="3535" y="50036"/>
                  </a:lnTo>
                  <a:lnTo>
                    <a:pt x="7012" y="87823"/>
                  </a:lnTo>
                  <a:lnTo>
                    <a:pt x="1635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69"/>
            <p:cNvSpPr/>
            <p:nvPr>
              <p:custDataLst>
                <p:tags r:id="rId14"/>
              </p:custDataLst>
            </p:nvPr>
          </p:nvSpPr>
          <p:spPr>
            <a:xfrm>
              <a:off x="10274300" y="5492750"/>
              <a:ext cx="56559" cy="196851"/>
            </a:xfrm>
            <a:custGeom>
              <a:avLst/>
              <a:gdLst/>
              <a:ahLst/>
              <a:cxnLst/>
              <a:rect l="0" t="0" r="0" b="0"/>
              <a:pathLst>
                <a:path w="56559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2" y="6742"/>
                  </a:lnTo>
                  <a:lnTo>
                    <a:pt x="38071" y="24418"/>
                  </a:lnTo>
                  <a:lnTo>
                    <a:pt x="50398" y="57643"/>
                  </a:lnTo>
                  <a:lnTo>
                    <a:pt x="55149" y="95396"/>
                  </a:lnTo>
                  <a:lnTo>
                    <a:pt x="56558" y="133393"/>
                  </a:lnTo>
                  <a:lnTo>
                    <a:pt x="50233" y="161350"/>
                  </a:lnTo>
                  <a:lnTo>
                    <a:pt x="39422" y="179668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70"/>
            <p:cNvSpPr/>
            <p:nvPr>
              <p:custDataLst>
                <p:tags r:id="rId15"/>
              </p:custDataLst>
            </p:nvPr>
          </p:nvSpPr>
          <p:spPr>
            <a:xfrm>
              <a:off x="10477500" y="5441950"/>
              <a:ext cx="6351" cy="228601"/>
            </a:xfrm>
            <a:custGeom>
              <a:avLst/>
              <a:gdLst/>
              <a:ahLst/>
              <a:cxnLst/>
              <a:rect l="0" t="0" r="0" b="0"/>
              <a:pathLst>
                <a:path w="6351" h="228601">
                  <a:moveTo>
                    <a:pt x="6350" y="0"/>
                  </a:moveTo>
                  <a:lnTo>
                    <a:pt x="6350" y="0"/>
                  </a:lnTo>
                  <a:lnTo>
                    <a:pt x="5645" y="43351"/>
                  </a:lnTo>
                  <a:lnTo>
                    <a:pt x="1986" y="87477"/>
                  </a:lnTo>
                  <a:lnTo>
                    <a:pt x="882" y="119782"/>
                  </a:lnTo>
                  <a:lnTo>
                    <a:pt x="261" y="166332"/>
                  </a:lnTo>
                  <a:lnTo>
                    <a:pt x="51" y="21264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671"/>
            <p:cNvSpPr/>
            <p:nvPr>
              <p:custDataLst>
                <p:tags r:id="rId16"/>
              </p:custDataLst>
            </p:nvPr>
          </p:nvSpPr>
          <p:spPr>
            <a:xfrm>
              <a:off x="10454204" y="5740400"/>
              <a:ext cx="44020" cy="60752"/>
            </a:xfrm>
            <a:custGeom>
              <a:avLst/>
              <a:gdLst/>
              <a:ahLst/>
              <a:cxnLst/>
              <a:rect l="0" t="0" r="0" b="0"/>
              <a:pathLst>
                <a:path w="44020" h="60752">
                  <a:moveTo>
                    <a:pt x="23296" y="12700"/>
                  </a:moveTo>
                  <a:lnTo>
                    <a:pt x="23296" y="12700"/>
                  </a:lnTo>
                  <a:lnTo>
                    <a:pt x="23296" y="9329"/>
                  </a:lnTo>
                  <a:lnTo>
                    <a:pt x="22590" y="8336"/>
                  </a:lnTo>
                  <a:lnTo>
                    <a:pt x="21415" y="7674"/>
                  </a:lnTo>
                  <a:lnTo>
                    <a:pt x="19925" y="7233"/>
                  </a:lnTo>
                  <a:lnTo>
                    <a:pt x="18227" y="8349"/>
                  </a:lnTo>
                  <a:lnTo>
                    <a:pt x="4998" y="24104"/>
                  </a:lnTo>
                  <a:lnTo>
                    <a:pt x="1052" y="33996"/>
                  </a:lnTo>
                  <a:lnTo>
                    <a:pt x="0" y="39598"/>
                  </a:lnTo>
                  <a:lnTo>
                    <a:pt x="710" y="44743"/>
                  </a:lnTo>
                  <a:lnTo>
                    <a:pt x="5261" y="54223"/>
                  </a:lnTo>
                  <a:lnTo>
                    <a:pt x="8450" y="57315"/>
                  </a:lnTo>
                  <a:lnTo>
                    <a:pt x="15757" y="60751"/>
                  </a:lnTo>
                  <a:lnTo>
                    <a:pt x="20387" y="59551"/>
                  </a:lnTo>
                  <a:lnTo>
                    <a:pt x="31175" y="52572"/>
                  </a:lnTo>
                  <a:lnTo>
                    <a:pt x="39262" y="42415"/>
                  </a:lnTo>
                  <a:lnTo>
                    <a:pt x="42407" y="36744"/>
                  </a:lnTo>
                  <a:lnTo>
                    <a:pt x="44019" y="26679"/>
                  </a:lnTo>
                  <a:lnTo>
                    <a:pt x="40961" y="13079"/>
                  </a:lnTo>
                  <a:lnTo>
                    <a:pt x="35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72"/>
            <p:cNvSpPr/>
            <p:nvPr>
              <p:custDataLst>
                <p:tags r:id="rId17"/>
              </p:custDataLst>
            </p:nvPr>
          </p:nvSpPr>
          <p:spPr>
            <a:xfrm>
              <a:off x="10687050" y="5441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673"/>
            <p:cNvSpPr/>
            <p:nvPr>
              <p:custDataLst>
                <p:tags r:id="rId18"/>
              </p:custDataLst>
            </p:nvPr>
          </p:nvSpPr>
          <p:spPr>
            <a:xfrm>
              <a:off x="10846201" y="5305332"/>
              <a:ext cx="171441" cy="321228"/>
            </a:xfrm>
            <a:custGeom>
              <a:avLst/>
              <a:gdLst/>
              <a:ahLst/>
              <a:cxnLst/>
              <a:rect l="0" t="0" r="0" b="0"/>
              <a:pathLst>
                <a:path w="171441" h="321228">
                  <a:moveTo>
                    <a:pt x="50399" y="41368"/>
                  </a:moveTo>
                  <a:lnTo>
                    <a:pt x="50399" y="41368"/>
                  </a:lnTo>
                  <a:lnTo>
                    <a:pt x="44932" y="41368"/>
                  </a:lnTo>
                  <a:lnTo>
                    <a:pt x="44637" y="42073"/>
                  </a:lnTo>
                  <a:lnTo>
                    <a:pt x="44309" y="44739"/>
                  </a:lnTo>
                  <a:lnTo>
                    <a:pt x="47758" y="64455"/>
                  </a:lnTo>
                  <a:lnTo>
                    <a:pt x="43110" y="108801"/>
                  </a:lnTo>
                  <a:lnTo>
                    <a:pt x="35539" y="152365"/>
                  </a:lnTo>
                  <a:lnTo>
                    <a:pt x="28273" y="185244"/>
                  </a:lnTo>
                  <a:lnTo>
                    <a:pt x="20339" y="221024"/>
                  </a:lnTo>
                  <a:lnTo>
                    <a:pt x="11311" y="266755"/>
                  </a:lnTo>
                  <a:lnTo>
                    <a:pt x="1628" y="313585"/>
                  </a:lnTo>
                  <a:lnTo>
                    <a:pt x="201" y="321227"/>
                  </a:lnTo>
                  <a:lnTo>
                    <a:pt x="0" y="321074"/>
                  </a:lnTo>
                  <a:lnTo>
                    <a:pt x="8441" y="283771"/>
                  </a:lnTo>
                  <a:lnTo>
                    <a:pt x="15523" y="249292"/>
                  </a:lnTo>
                  <a:lnTo>
                    <a:pt x="23375" y="203393"/>
                  </a:lnTo>
                  <a:lnTo>
                    <a:pt x="35331" y="156183"/>
                  </a:lnTo>
                  <a:lnTo>
                    <a:pt x="47935" y="113563"/>
                  </a:lnTo>
                  <a:lnTo>
                    <a:pt x="60408" y="70441"/>
                  </a:lnTo>
                  <a:lnTo>
                    <a:pt x="82871" y="32111"/>
                  </a:lnTo>
                  <a:lnTo>
                    <a:pt x="95876" y="18204"/>
                  </a:lnTo>
                  <a:lnTo>
                    <a:pt x="111063" y="7319"/>
                  </a:lnTo>
                  <a:lnTo>
                    <a:pt x="127220" y="1541"/>
                  </a:lnTo>
                  <a:lnTo>
                    <a:pt x="135480" y="0"/>
                  </a:lnTo>
                  <a:lnTo>
                    <a:pt x="142396" y="1089"/>
                  </a:lnTo>
                  <a:lnTo>
                    <a:pt x="153846" y="7944"/>
                  </a:lnTo>
                  <a:lnTo>
                    <a:pt x="168225" y="30445"/>
                  </a:lnTo>
                  <a:lnTo>
                    <a:pt x="171440" y="49449"/>
                  </a:lnTo>
                  <a:lnTo>
                    <a:pt x="167402" y="79980"/>
                  </a:lnTo>
                  <a:lnTo>
                    <a:pt x="155386" y="109489"/>
                  </a:lnTo>
                  <a:lnTo>
                    <a:pt x="142921" y="126676"/>
                  </a:lnTo>
                  <a:lnTo>
                    <a:pt x="116776" y="146843"/>
                  </a:lnTo>
                  <a:lnTo>
                    <a:pt x="99420" y="154803"/>
                  </a:lnTo>
                  <a:lnTo>
                    <a:pt x="91548" y="154386"/>
                  </a:lnTo>
                  <a:lnTo>
                    <a:pt x="63099" y="13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674"/>
            <p:cNvSpPr/>
            <p:nvPr>
              <p:custDataLst>
                <p:tags r:id="rId19"/>
              </p:custDataLst>
            </p:nvPr>
          </p:nvSpPr>
          <p:spPr>
            <a:xfrm>
              <a:off x="10998200" y="5023733"/>
              <a:ext cx="68898" cy="160890"/>
            </a:xfrm>
            <a:custGeom>
              <a:avLst/>
              <a:gdLst/>
              <a:ahLst/>
              <a:cxnLst/>
              <a:rect l="0" t="0" r="0" b="0"/>
              <a:pathLst>
                <a:path w="68898" h="160890">
                  <a:moveTo>
                    <a:pt x="63500" y="5467"/>
                  </a:moveTo>
                  <a:lnTo>
                    <a:pt x="63500" y="5467"/>
                  </a:lnTo>
                  <a:lnTo>
                    <a:pt x="58032" y="0"/>
                  </a:lnTo>
                  <a:lnTo>
                    <a:pt x="65023" y="44654"/>
                  </a:lnTo>
                  <a:lnTo>
                    <a:pt x="68897" y="77648"/>
                  </a:lnTo>
                  <a:lnTo>
                    <a:pt x="57790" y="124821"/>
                  </a:lnTo>
                  <a:lnTo>
                    <a:pt x="48810" y="152986"/>
                  </a:lnTo>
                  <a:lnTo>
                    <a:pt x="45945" y="156730"/>
                  </a:lnTo>
                  <a:lnTo>
                    <a:pt x="38999" y="160889"/>
                  </a:lnTo>
                  <a:lnTo>
                    <a:pt x="35171" y="160587"/>
                  </a:lnTo>
                  <a:lnTo>
                    <a:pt x="27156" y="156489"/>
                  </a:lnTo>
                  <a:lnTo>
                    <a:pt x="14710" y="139506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675"/>
            <p:cNvSpPr/>
            <p:nvPr>
              <p:custDataLst>
                <p:tags r:id="rId20"/>
              </p:custDataLst>
            </p:nvPr>
          </p:nvSpPr>
          <p:spPr>
            <a:xfrm>
              <a:off x="11036299" y="4923942"/>
              <a:ext cx="6352" cy="3659"/>
            </a:xfrm>
            <a:custGeom>
              <a:avLst/>
              <a:gdLst/>
              <a:ahLst/>
              <a:cxnLst/>
              <a:rect l="0" t="0" r="0" b="0"/>
              <a:pathLst>
                <a:path w="6352" h="36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635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676"/>
            <p:cNvSpPr/>
            <p:nvPr>
              <p:custDataLst>
                <p:tags r:id="rId21"/>
              </p:custDataLst>
            </p:nvPr>
          </p:nvSpPr>
          <p:spPr>
            <a:xfrm>
              <a:off x="11118850" y="5035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17168"/>
                  </a:lnTo>
                  <a:lnTo>
                    <a:pt x="12243" y="13981"/>
                  </a:lnTo>
                  <a:lnTo>
                    <a:pt x="48988" y="4123"/>
                  </a:lnTo>
                  <a:lnTo>
                    <a:pt x="92852" y="5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677"/>
            <p:cNvSpPr/>
            <p:nvPr>
              <p:custDataLst>
                <p:tags r:id="rId22"/>
              </p:custDataLst>
            </p:nvPr>
          </p:nvSpPr>
          <p:spPr>
            <a:xfrm>
              <a:off x="11169650" y="4966583"/>
              <a:ext cx="41985" cy="113418"/>
            </a:xfrm>
            <a:custGeom>
              <a:avLst/>
              <a:gdLst/>
              <a:ahLst/>
              <a:cxnLst/>
              <a:rect l="0" t="0" r="0" b="0"/>
              <a:pathLst>
                <a:path w="41985" h="1134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4" y="2750"/>
                  </a:lnTo>
                  <a:lnTo>
                    <a:pt x="31964" y="11785"/>
                  </a:lnTo>
                  <a:lnTo>
                    <a:pt x="36126" y="18146"/>
                  </a:lnTo>
                  <a:lnTo>
                    <a:pt x="41984" y="43952"/>
                  </a:lnTo>
                  <a:lnTo>
                    <a:pt x="37218" y="87789"/>
                  </a:lnTo>
                  <a:lnTo>
                    <a:pt x="317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678"/>
            <p:cNvSpPr/>
            <p:nvPr>
              <p:custDataLst>
                <p:tags r:id="rId23"/>
              </p:custDataLst>
            </p:nvPr>
          </p:nvSpPr>
          <p:spPr>
            <a:xfrm>
              <a:off x="11322050" y="4949341"/>
              <a:ext cx="6351" cy="143360"/>
            </a:xfrm>
            <a:custGeom>
              <a:avLst/>
              <a:gdLst/>
              <a:ahLst/>
              <a:cxnLst/>
              <a:rect l="0" t="0" r="0" b="0"/>
              <a:pathLst>
                <a:path w="6351" h="143360">
                  <a:moveTo>
                    <a:pt x="6350" y="3659"/>
                  </a:moveTo>
                  <a:lnTo>
                    <a:pt x="6350" y="3659"/>
                  </a:lnTo>
                  <a:lnTo>
                    <a:pt x="2691" y="0"/>
                  </a:lnTo>
                  <a:lnTo>
                    <a:pt x="4254" y="1563"/>
                  </a:lnTo>
                  <a:lnTo>
                    <a:pt x="5936" y="20570"/>
                  </a:lnTo>
                  <a:lnTo>
                    <a:pt x="6268" y="64777"/>
                  </a:lnTo>
                  <a:lnTo>
                    <a:pt x="4445" y="104553"/>
                  </a:lnTo>
                  <a:lnTo>
                    <a:pt x="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679"/>
            <p:cNvSpPr/>
            <p:nvPr>
              <p:custDataLst>
                <p:tags r:id="rId24"/>
              </p:custDataLst>
            </p:nvPr>
          </p:nvSpPr>
          <p:spPr>
            <a:xfrm>
              <a:off x="11306152" y="5359423"/>
              <a:ext cx="73049" cy="207017"/>
            </a:xfrm>
            <a:custGeom>
              <a:avLst/>
              <a:gdLst/>
              <a:ahLst/>
              <a:cxnLst/>
              <a:rect l="0" t="0" r="0" b="0"/>
              <a:pathLst>
                <a:path w="73049" h="207017">
                  <a:moveTo>
                    <a:pt x="73048" y="6327"/>
                  </a:moveTo>
                  <a:lnTo>
                    <a:pt x="73048" y="6327"/>
                  </a:lnTo>
                  <a:lnTo>
                    <a:pt x="73047" y="238"/>
                  </a:lnTo>
                  <a:lnTo>
                    <a:pt x="57468" y="0"/>
                  </a:lnTo>
                  <a:lnTo>
                    <a:pt x="46367" y="7513"/>
                  </a:lnTo>
                  <a:lnTo>
                    <a:pt x="28219" y="31373"/>
                  </a:lnTo>
                  <a:lnTo>
                    <a:pt x="11316" y="67135"/>
                  </a:lnTo>
                  <a:lnTo>
                    <a:pt x="1135" y="107129"/>
                  </a:lnTo>
                  <a:lnTo>
                    <a:pt x="0" y="143909"/>
                  </a:lnTo>
                  <a:lnTo>
                    <a:pt x="5937" y="184571"/>
                  </a:lnTo>
                  <a:lnTo>
                    <a:pt x="13588" y="198670"/>
                  </a:lnTo>
                  <a:lnTo>
                    <a:pt x="18592" y="204406"/>
                  </a:lnTo>
                  <a:lnTo>
                    <a:pt x="23338" y="206819"/>
                  </a:lnTo>
                  <a:lnTo>
                    <a:pt x="27913" y="207016"/>
                  </a:lnTo>
                  <a:lnTo>
                    <a:pt x="41298" y="2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80"/>
            <p:cNvSpPr/>
            <p:nvPr>
              <p:custDataLst>
                <p:tags r:id="rId25"/>
              </p:custDataLst>
            </p:nvPr>
          </p:nvSpPr>
          <p:spPr>
            <a:xfrm>
              <a:off x="11468100" y="53848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6233" y="45503"/>
                  </a:lnTo>
                  <a:lnTo>
                    <a:pt x="6335" y="86216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81"/>
            <p:cNvSpPr/>
            <p:nvPr>
              <p:custDataLst>
                <p:tags r:id="rId26"/>
              </p:custDataLst>
            </p:nvPr>
          </p:nvSpPr>
          <p:spPr>
            <a:xfrm>
              <a:off x="11518900" y="5448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82"/>
            <p:cNvSpPr/>
            <p:nvPr>
              <p:custDataLst>
                <p:tags r:id="rId27"/>
              </p:custDataLst>
            </p:nvPr>
          </p:nvSpPr>
          <p:spPr>
            <a:xfrm>
              <a:off x="11577349" y="5350117"/>
              <a:ext cx="101162" cy="240875"/>
            </a:xfrm>
            <a:custGeom>
              <a:avLst/>
              <a:gdLst/>
              <a:ahLst/>
              <a:cxnLst/>
              <a:rect l="0" t="0" r="0" b="0"/>
              <a:pathLst>
                <a:path w="101162" h="240875">
                  <a:moveTo>
                    <a:pt x="30451" y="66433"/>
                  </a:moveTo>
                  <a:lnTo>
                    <a:pt x="30451" y="66433"/>
                  </a:lnTo>
                  <a:lnTo>
                    <a:pt x="25425" y="113162"/>
                  </a:lnTo>
                  <a:lnTo>
                    <a:pt x="24363" y="153666"/>
                  </a:lnTo>
                  <a:lnTo>
                    <a:pt x="14719" y="194933"/>
                  </a:lnTo>
                  <a:lnTo>
                    <a:pt x="0" y="240874"/>
                  </a:lnTo>
                  <a:lnTo>
                    <a:pt x="273" y="240583"/>
                  </a:lnTo>
                  <a:lnTo>
                    <a:pt x="2456" y="236496"/>
                  </a:lnTo>
                  <a:lnTo>
                    <a:pt x="8471" y="190123"/>
                  </a:lnTo>
                  <a:lnTo>
                    <a:pt x="15743" y="155979"/>
                  </a:lnTo>
                  <a:lnTo>
                    <a:pt x="26032" y="114933"/>
                  </a:lnTo>
                  <a:lnTo>
                    <a:pt x="35777" y="78346"/>
                  </a:lnTo>
                  <a:lnTo>
                    <a:pt x="49198" y="37507"/>
                  </a:lnTo>
                  <a:lnTo>
                    <a:pt x="66374" y="8116"/>
                  </a:lnTo>
                  <a:lnTo>
                    <a:pt x="74875" y="1709"/>
                  </a:lnTo>
                  <a:lnTo>
                    <a:pt x="79116" y="0"/>
                  </a:lnTo>
                  <a:lnTo>
                    <a:pt x="83356" y="273"/>
                  </a:lnTo>
                  <a:lnTo>
                    <a:pt x="91827" y="4338"/>
                  </a:lnTo>
                  <a:lnTo>
                    <a:pt x="98417" y="14611"/>
                  </a:lnTo>
                  <a:lnTo>
                    <a:pt x="101161" y="21302"/>
                  </a:lnTo>
                  <a:lnTo>
                    <a:pt x="100447" y="40025"/>
                  </a:lnTo>
                  <a:lnTo>
                    <a:pt x="88492" y="79796"/>
                  </a:lnTo>
                  <a:lnTo>
                    <a:pt x="73283" y="102848"/>
                  </a:lnTo>
                  <a:lnTo>
                    <a:pt x="43151" y="12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683"/>
            <p:cNvSpPr/>
            <p:nvPr>
              <p:custDataLst>
                <p:tags r:id="rId28"/>
              </p:custDataLst>
            </p:nvPr>
          </p:nvSpPr>
          <p:spPr>
            <a:xfrm>
              <a:off x="11690350" y="5314950"/>
              <a:ext cx="66571" cy="196851"/>
            </a:xfrm>
            <a:custGeom>
              <a:avLst/>
              <a:gdLst/>
              <a:ahLst/>
              <a:cxnLst/>
              <a:rect l="0" t="0" r="0" b="0"/>
              <a:pathLst>
                <a:path w="66571" h="196851">
                  <a:moveTo>
                    <a:pt x="57150" y="0"/>
                  </a:moveTo>
                  <a:lnTo>
                    <a:pt x="57150" y="0"/>
                  </a:lnTo>
                  <a:lnTo>
                    <a:pt x="64057" y="19459"/>
                  </a:lnTo>
                  <a:lnTo>
                    <a:pt x="66570" y="38282"/>
                  </a:lnTo>
                  <a:lnTo>
                    <a:pt x="63312" y="77351"/>
                  </a:lnTo>
                  <a:lnTo>
                    <a:pt x="52312" y="122245"/>
                  </a:lnTo>
                  <a:lnTo>
                    <a:pt x="24026" y="16821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684"/>
            <p:cNvSpPr/>
            <p:nvPr>
              <p:custDataLst>
                <p:tags r:id="rId29"/>
              </p:custDataLst>
            </p:nvPr>
          </p:nvSpPr>
          <p:spPr>
            <a:xfrm>
              <a:off x="11658882" y="5119915"/>
              <a:ext cx="50519" cy="80736"/>
            </a:xfrm>
            <a:custGeom>
              <a:avLst/>
              <a:gdLst/>
              <a:ahLst/>
              <a:cxnLst/>
              <a:rect l="0" t="0" r="0" b="0"/>
              <a:pathLst>
                <a:path w="50519" h="80736">
                  <a:moveTo>
                    <a:pt x="6068" y="17235"/>
                  </a:moveTo>
                  <a:lnTo>
                    <a:pt x="6068" y="17235"/>
                  </a:lnTo>
                  <a:lnTo>
                    <a:pt x="6066" y="11146"/>
                  </a:lnTo>
                  <a:lnTo>
                    <a:pt x="9438" y="14334"/>
                  </a:lnTo>
                  <a:lnTo>
                    <a:pt x="11536" y="29859"/>
                  </a:lnTo>
                  <a:lnTo>
                    <a:pt x="5898" y="68606"/>
                  </a:lnTo>
                  <a:lnTo>
                    <a:pt x="2934" y="74874"/>
                  </a:lnTo>
                  <a:lnTo>
                    <a:pt x="1862" y="76122"/>
                  </a:lnTo>
                  <a:lnTo>
                    <a:pt x="1148" y="76249"/>
                  </a:lnTo>
                  <a:lnTo>
                    <a:pt x="671" y="75628"/>
                  </a:lnTo>
                  <a:lnTo>
                    <a:pt x="0" y="71382"/>
                  </a:lnTo>
                  <a:lnTo>
                    <a:pt x="8543" y="40846"/>
                  </a:lnTo>
                  <a:lnTo>
                    <a:pt x="27007" y="4311"/>
                  </a:lnTo>
                  <a:lnTo>
                    <a:pt x="31367" y="908"/>
                  </a:lnTo>
                  <a:lnTo>
                    <a:pt x="33518" y="0"/>
                  </a:lnTo>
                  <a:lnTo>
                    <a:pt x="36363" y="806"/>
                  </a:lnTo>
                  <a:lnTo>
                    <a:pt x="43286" y="5464"/>
                  </a:lnTo>
                  <a:lnTo>
                    <a:pt x="47303" y="16002"/>
                  </a:lnTo>
                  <a:lnTo>
                    <a:pt x="50392" y="62918"/>
                  </a:lnTo>
                  <a:lnTo>
                    <a:pt x="50518" y="80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685"/>
            <p:cNvSpPr/>
            <p:nvPr>
              <p:custDataLst>
                <p:tags r:id="rId30"/>
              </p:custDataLst>
            </p:nvPr>
          </p:nvSpPr>
          <p:spPr>
            <a:xfrm>
              <a:off x="11760200" y="51308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686"/>
            <p:cNvSpPr/>
            <p:nvPr>
              <p:custDataLst>
                <p:tags r:id="rId31"/>
              </p:custDataLst>
            </p:nvPr>
          </p:nvSpPr>
          <p:spPr>
            <a:xfrm>
              <a:off x="11836400" y="5099050"/>
              <a:ext cx="35630" cy="137157"/>
            </a:xfrm>
            <a:custGeom>
              <a:avLst/>
              <a:gdLst/>
              <a:ahLst/>
              <a:cxnLst/>
              <a:rect l="0" t="0" r="0" b="0"/>
              <a:pathLst>
                <a:path w="35630" h="137157">
                  <a:moveTo>
                    <a:pt x="19050" y="0"/>
                  </a:moveTo>
                  <a:lnTo>
                    <a:pt x="19050" y="0"/>
                  </a:lnTo>
                  <a:lnTo>
                    <a:pt x="32141" y="46462"/>
                  </a:lnTo>
                  <a:lnTo>
                    <a:pt x="35629" y="77894"/>
                  </a:lnTo>
                  <a:lnTo>
                    <a:pt x="31479" y="120871"/>
                  </a:lnTo>
                  <a:lnTo>
                    <a:pt x="28572" y="130391"/>
                  </a:lnTo>
                  <a:lnTo>
                    <a:pt x="24927" y="135563"/>
                  </a:lnTo>
                  <a:lnTo>
                    <a:pt x="22969" y="136942"/>
                  </a:lnTo>
                  <a:lnTo>
                    <a:pt x="20957" y="137156"/>
                  </a:lnTo>
                  <a:lnTo>
                    <a:pt x="16839" y="13551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687"/>
            <p:cNvSpPr/>
            <p:nvPr>
              <p:custDataLst>
                <p:tags r:id="rId32"/>
              </p:custDataLst>
            </p:nvPr>
          </p:nvSpPr>
          <p:spPr>
            <a:xfrm>
              <a:off x="11836400" y="5022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688"/>
            <p:cNvSpPr/>
            <p:nvPr>
              <p:custDataLst>
                <p:tags r:id="rId33"/>
              </p:custDataLst>
            </p:nvPr>
          </p:nvSpPr>
          <p:spPr>
            <a:xfrm>
              <a:off x="12033250" y="5029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689"/>
            <p:cNvSpPr/>
            <p:nvPr>
              <p:custDataLst>
                <p:tags r:id="rId34"/>
              </p:custDataLst>
            </p:nvPr>
          </p:nvSpPr>
          <p:spPr>
            <a:xfrm>
              <a:off x="11949315" y="5110322"/>
              <a:ext cx="45836" cy="14129"/>
            </a:xfrm>
            <a:custGeom>
              <a:avLst/>
              <a:gdLst/>
              <a:ahLst/>
              <a:cxnLst/>
              <a:rect l="0" t="0" r="0" b="0"/>
              <a:pathLst>
                <a:path w="45836" h="14129">
                  <a:moveTo>
                    <a:pt x="45835" y="14128"/>
                  </a:moveTo>
                  <a:lnTo>
                    <a:pt x="45835" y="14128"/>
                  </a:lnTo>
                  <a:lnTo>
                    <a:pt x="7265" y="13422"/>
                  </a:lnTo>
                  <a:lnTo>
                    <a:pt x="2482" y="12247"/>
                  </a:lnTo>
                  <a:lnTo>
                    <a:pt x="0" y="10757"/>
                  </a:lnTo>
                  <a:lnTo>
                    <a:pt x="3284" y="8353"/>
                  </a:lnTo>
                  <a:lnTo>
                    <a:pt x="25152" y="344"/>
                  </a:lnTo>
                  <a:lnTo>
                    <a:pt x="27109" y="0"/>
                  </a:lnTo>
                  <a:lnTo>
                    <a:pt x="26785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690"/>
            <p:cNvSpPr/>
            <p:nvPr>
              <p:custDataLst>
                <p:tags r:id="rId35"/>
              </p:custDataLst>
            </p:nvPr>
          </p:nvSpPr>
          <p:spPr>
            <a:xfrm>
              <a:off x="12033250" y="5029200"/>
              <a:ext cx="14306" cy="91635"/>
            </a:xfrm>
            <a:custGeom>
              <a:avLst/>
              <a:gdLst/>
              <a:ahLst/>
              <a:cxnLst/>
              <a:rect l="0" t="0" r="0" b="0"/>
              <a:pathLst>
                <a:path w="14306" h="91635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4305" y="42548"/>
                  </a:lnTo>
                  <a:lnTo>
                    <a:pt x="14274" y="89826"/>
                  </a:lnTo>
                  <a:lnTo>
                    <a:pt x="13750" y="91634"/>
                  </a:lnTo>
                  <a:lnTo>
                    <a:pt x="12907" y="4499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2691"/>
          <p:cNvSpPr/>
          <p:nvPr>
            <p:custDataLst>
              <p:tags r:id="rId7"/>
            </p:custDataLst>
          </p:nvPr>
        </p:nvSpPr>
        <p:spPr>
          <a:xfrm>
            <a:off x="7487492" y="4624431"/>
            <a:ext cx="4698150" cy="2108819"/>
          </a:xfrm>
          <a:custGeom>
            <a:avLst/>
            <a:gdLst/>
            <a:ahLst/>
            <a:cxnLst/>
            <a:rect l="0" t="0" r="0" b="0"/>
            <a:pathLst>
              <a:path w="4698150" h="2108819">
                <a:moveTo>
                  <a:pt x="176958" y="303169"/>
                </a:moveTo>
                <a:lnTo>
                  <a:pt x="176958" y="303169"/>
                </a:lnTo>
                <a:lnTo>
                  <a:pt x="166906" y="286209"/>
                </a:lnTo>
                <a:lnTo>
                  <a:pt x="166023" y="283395"/>
                </a:lnTo>
                <a:lnTo>
                  <a:pt x="167552" y="280109"/>
                </a:lnTo>
                <a:lnTo>
                  <a:pt x="174894" y="272694"/>
                </a:lnTo>
                <a:lnTo>
                  <a:pt x="204411" y="260586"/>
                </a:lnTo>
                <a:lnTo>
                  <a:pt x="236196" y="254139"/>
                </a:lnTo>
                <a:lnTo>
                  <a:pt x="275253" y="249628"/>
                </a:lnTo>
                <a:lnTo>
                  <a:pt x="320834" y="247623"/>
                </a:lnTo>
                <a:lnTo>
                  <a:pt x="344842" y="247794"/>
                </a:lnTo>
                <a:lnTo>
                  <a:pt x="369314" y="248613"/>
                </a:lnTo>
                <a:lnTo>
                  <a:pt x="394095" y="249865"/>
                </a:lnTo>
                <a:lnTo>
                  <a:pt x="420494" y="250699"/>
                </a:lnTo>
                <a:lnTo>
                  <a:pt x="447970" y="251256"/>
                </a:lnTo>
                <a:lnTo>
                  <a:pt x="476166" y="251627"/>
                </a:lnTo>
                <a:lnTo>
                  <a:pt x="506957" y="251875"/>
                </a:lnTo>
                <a:lnTo>
                  <a:pt x="539480" y="252039"/>
                </a:lnTo>
                <a:lnTo>
                  <a:pt x="573156" y="252149"/>
                </a:lnTo>
                <a:lnTo>
                  <a:pt x="609012" y="252222"/>
                </a:lnTo>
                <a:lnTo>
                  <a:pt x="646322" y="252271"/>
                </a:lnTo>
                <a:lnTo>
                  <a:pt x="684601" y="252304"/>
                </a:lnTo>
                <a:lnTo>
                  <a:pt x="726348" y="251620"/>
                </a:lnTo>
                <a:lnTo>
                  <a:pt x="770406" y="250459"/>
                </a:lnTo>
                <a:lnTo>
                  <a:pt x="816006" y="248979"/>
                </a:lnTo>
                <a:lnTo>
                  <a:pt x="861929" y="245876"/>
                </a:lnTo>
                <a:lnTo>
                  <a:pt x="908067" y="241690"/>
                </a:lnTo>
                <a:lnTo>
                  <a:pt x="954347" y="236783"/>
                </a:lnTo>
                <a:lnTo>
                  <a:pt x="1002840" y="231395"/>
                </a:lnTo>
                <a:lnTo>
                  <a:pt x="1052808" y="225686"/>
                </a:lnTo>
                <a:lnTo>
                  <a:pt x="1103757" y="219764"/>
                </a:lnTo>
                <a:lnTo>
                  <a:pt x="1153952" y="214404"/>
                </a:lnTo>
                <a:lnTo>
                  <a:pt x="1203643" y="209420"/>
                </a:lnTo>
                <a:lnTo>
                  <a:pt x="1252998" y="204686"/>
                </a:lnTo>
                <a:lnTo>
                  <a:pt x="1303540" y="200119"/>
                </a:lnTo>
                <a:lnTo>
                  <a:pt x="1354873" y="195663"/>
                </a:lnTo>
                <a:lnTo>
                  <a:pt x="1406735" y="191282"/>
                </a:lnTo>
                <a:lnTo>
                  <a:pt x="1459654" y="186950"/>
                </a:lnTo>
                <a:lnTo>
                  <a:pt x="1513277" y="182651"/>
                </a:lnTo>
                <a:lnTo>
                  <a:pt x="1567371" y="178374"/>
                </a:lnTo>
                <a:lnTo>
                  <a:pt x="1623189" y="174111"/>
                </a:lnTo>
                <a:lnTo>
                  <a:pt x="1680155" y="169858"/>
                </a:lnTo>
                <a:lnTo>
                  <a:pt x="1737890" y="165612"/>
                </a:lnTo>
                <a:lnTo>
                  <a:pt x="1795429" y="160664"/>
                </a:lnTo>
                <a:lnTo>
                  <a:pt x="1852838" y="155249"/>
                </a:lnTo>
                <a:lnTo>
                  <a:pt x="1910162" y="149523"/>
                </a:lnTo>
                <a:lnTo>
                  <a:pt x="1967426" y="144293"/>
                </a:lnTo>
                <a:lnTo>
                  <a:pt x="2024654" y="139396"/>
                </a:lnTo>
                <a:lnTo>
                  <a:pt x="2081855" y="134720"/>
                </a:lnTo>
                <a:lnTo>
                  <a:pt x="2137628" y="130192"/>
                </a:lnTo>
                <a:lnTo>
                  <a:pt x="2192450" y="125762"/>
                </a:lnTo>
                <a:lnTo>
                  <a:pt x="2246635" y="121398"/>
                </a:lnTo>
                <a:lnTo>
                  <a:pt x="2300399" y="117077"/>
                </a:lnTo>
                <a:lnTo>
                  <a:pt x="2353879" y="112785"/>
                </a:lnTo>
                <a:lnTo>
                  <a:pt x="2407172" y="108513"/>
                </a:lnTo>
                <a:lnTo>
                  <a:pt x="2459634" y="104254"/>
                </a:lnTo>
                <a:lnTo>
                  <a:pt x="2511542" y="100003"/>
                </a:lnTo>
                <a:lnTo>
                  <a:pt x="2563081" y="95758"/>
                </a:lnTo>
                <a:lnTo>
                  <a:pt x="2614373" y="92223"/>
                </a:lnTo>
                <a:lnTo>
                  <a:pt x="2665502" y="89160"/>
                </a:lnTo>
                <a:lnTo>
                  <a:pt x="2716520" y="86413"/>
                </a:lnTo>
                <a:lnTo>
                  <a:pt x="2768877" y="83170"/>
                </a:lnTo>
                <a:lnTo>
                  <a:pt x="2822125" y="79598"/>
                </a:lnTo>
                <a:lnTo>
                  <a:pt x="2875969" y="75805"/>
                </a:lnTo>
                <a:lnTo>
                  <a:pt x="2929505" y="72571"/>
                </a:lnTo>
                <a:lnTo>
                  <a:pt x="2982832" y="69709"/>
                </a:lnTo>
                <a:lnTo>
                  <a:pt x="3036025" y="67096"/>
                </a:lnTo>
                <a:lnTo>
                  <a:pt x="3088419" y="63237"/>
                </a:lnTo>
                <a:lnTo>
                  <a:pt x="3140283" y="58547"/>
                </a:lnTo>
                <a:lnTo>
                  <a:pt x="3191791" y="53304"/>
                </a:lnTo>
                <a:lnTo>
                  <a:pt x="3243769" y="48398"/>
                </a:lnTo>
                <a:lnTo>
                  <a:pt x="3296059" y="43716"/>
                </a:lnTo>
                <a:lnTo>
                  <a:pt x="3348559" y="39184"/>
                </a:lnTo>
                <a:lnTo>
                  <a:pt x="3399081" y="34751"/>
                </a:lnTo>
                <a:lnTo>
                  <a:pt x="3448285" y="30384"/>
                </a:lnTo>
                <a:lnTo>
                  <a:pt x="3496610" y="26063"/>
                </a:lnTo>
                <a:lnTo>
                  <a:pt x="3543642" y="21770"/>
                </a:lnTo>
                <a:lnTo>
                  <a:pt x="3589813" y="17497"/>
                </a:lnTo>
                <a:lnTo>
                  <a:pt x="3635411" y="13238"/>
                </a:lnTo>
                <a:lnTo>
                  <a:pt x="3679216" y="9693"/>
                </a:lnTo>
                <a:lnTo>
                  <a:pt x="3721825" y="6624"/>
                </a:lnTo>
                <a:lnTo>
                  <a:pt x="3763636" y="3872"/>
                </a:lnTo>
                <a:lnTo>
                  <a:pt x="3805621" y="2038"/>
                </a:lnTo>
                <a:lnTo>
                  <a:pt x="3847722" y="815"/>
                </a:lnTo>
                <a:lnTo>
                  <a:pt x="3889900" y="0"/>
                </a:lnTo>
                <a:lnTo>
                  <a:pt x="3930013" y="867"/>
                </a:lnTo>
                <a:lnTo>
                  <a:pt x="3968751" y="2856"/>
                </a:lnTo>
                <a:lnTo>
                  <a:pt x="4006569" y="5594"/>
                </a:lnTo>
                <a:lnTo>
                  <a:pt x="4044483" y="8125"/>
                </a:lnTo>
                <a:lnTo>
                  <a:pt x="4082458" y="10517"/>
                </a:lnTo>
                <a:lnTo>
                  <a:pt x="4120475" y="12817"/>
                </a:lnTo>
                <a:lnTo>
                  <a:pt x="4166987" y="18584"/>
                </a:lnTo>
                <a:lnTo>
                  <a:pt x="4219159" y="26663"/>
                </a:lnTo>
                <a:lnTo>
                  <a:pt x="4275109" y="36281"/>
                </a:lnTo>
                <a:lnTo>
                  <a:pt x="4320876" y="45516"/>
                </a:lnTo>
                <a:lnTo>
                  <a:pt x="4359852" y="54495"/>
                </a:lnTo>
                <a:lnTo>
                  <a:pt x="4394304" y="63303"/>
                </a:lnTo>
                <a:lnTo>
                  <a:pt x="4432087" y="76936"/>
                </a:lnTo>
                <a:lnTo>
                  <a:pt x="4472097" y="93786"/>
                </a:lnTo>
                <a:lnTo>
                  <a:pt x="4513583" y="112780"/>
                </a:lnTo>
                <a:lnTo>
                  <a:pt x="4547592" y="131793"/>
                </a:lnTo>
                <a:lnTo>
                  <a:pt x="4576613" y="150818"/>
                </a:lnTo>
                <a:lnTo>
                  <a:pt x="4602313" y="169852"/>
                </a:lnTo>
                <a:lnTo>
                  <a:pt x="4624383" y="196652"/>
                </a:lnTo>
                <a:lnTo>
                  <a:pt x="4644036" y="228630"/>
                </a:lnTo>
                <a:lnTo>
                  <a:pt x="4662076" y="264059"/>
                </a:lnTo>
                <a:lnTo>
                  <a:pt x="4674103" y="293324"/>
                </a:lnTo>
                <a:lnTo>
                  <a:pt x="4687467" y="340892"/>
                </a:lnTo>
                <a:lnTo>
                  <a:pt x="4693406" y="378966"/>
                </a:lnTo>
                <a:lnTo>
                  <a:pt x="4696047" y="413762"/>
                </a:lnTo>
                <a:lnTo>
                  <a:pt x="4697219" y="450393"/>
                </a:lnTo>
                <a:lnTo>
                  <a:pt x="4697740" y="487841"/>
                </a:lnTo>
                <a:lnTo>
                  <a:pt x="4697972" y="525651"/>
                </a:lnTo>
                <a:lnTo>
                  <a:pt x="4698075" y="563622"/>
                </a:lnTo>
                <a:lnTo>
                  <a:pt x="4698103" y="601688"/>
                </a:lnTo>
                <a:lnTo>
                  <a:pt x="4698121" y="652465"/>
                </a:lnTo>
                <a:lnTo>
                  <a:pt x="4698132" y="711717"/>
                </a:lnTo>
                <a:lnTo>
                  <a:pt x="4698142" y="760389"/>
                </a:lnTo>
                <a:lnTo>
                  <a:pt x="4698147" y="802010"/>
                </a:lnTo>
                <a:lnTo>
                  <a:pt x="4698149" y="838930"/>
                </a:lnTo>
                <a:lnTo>
                  <a:pt x="4696741" y="872715"/>
                </a:lnTo>
                <a:lnTo>
                  <a:pt x="4694392" y="904411"/>
                </a:lnTo>
                <a:lnTo>
                  <a:pt x="4691414" y="934713"/>
                </a:lnTo>
                <a:lnTo>
                  <a:pt x="4685194" y="963382"/>
                </a:lnTo>
                <a:lnTo>
                  <a:pt x="4676817" y="990960"/>
                </a:lnTo>
                <a:lnTo>
                  <a:pt x="4666998" y="1017813"/>
                </a:lnTo>
                <a:lnTo>
                  <a:pt x="4655512" y="1046298"/>
                </a:lnTo>
                <a:lnTo>
                  <a:pt x="4642916" y="1075872"/>
                </a:lnTo>
                <a:lnTo>
                  <a:pt x="4629582" y="1106171"/>
                </a:lnTo>
                <a:lnTo>
                  <a:pt x="4614340" y="1135542"/>
                </a:lnTo>
                <a:lnTo>
                  <a:pt x="4597828" y="1164296"/>
                </a:lnTo>
                <a:lnTo>
                  <a:pt x="4580472" y="1192636"/>
                </a:lnTo>
                <a:lnTo>
                  <a:pt x="4562549" y="1220703"/>
                </a:lnTo>
                <a:lnTo>
                  <a:pt x="4544253" y="1248586"/>
                </a:lnTo>
                <a:lnTo>
                  <a:pt x="4525705" y="1276348"/>
                </a:lnTo>
                <a:lnTo>
                  <a:pt x="4505578" y="1304027"/>
                </a:lnTo>
                <a:lnTo>
                  <a:pt x="4484400" y="1331652"/>
                </a:lnTo>
                <a:lnTo>
                  <a:pt x="4462519" y="1359241"/>
                </a:lnTo>
                <a:lnTo>
                  <a:pt x="4437348" y="1387511"/>
                </a:lnTo>
                <a:lnTo>
                  <a:pt x="4409986" y="1416235"/>
                </a:lnTo>
                <a:lnTo>
                  <a:pt x="4381158" y="1445264"/>
                </a:lnTo>
                <a:lnTo>
                  <a:pt x="4350654" y="1473787"/>
                </a:lnTo>
                <a:lnTo>
                  <a:pt x="4319028" y="1501975"/>
                </a:lnTo>
                <a:lnTo>
                  <a:pt x="4286652" y="1529940"/>
                </a:lnTo>
                <a:lnTo>
                  <a:pt x="4249550" y="1557755"/>
                </a:lnTo>
                <a:lnTo>
                  <a:pt x="4209292" y="1585471"/>
                </a:lnTo>
                <a:lnTo>
                  <a:pt x="4166930" y="1613120"/>
                </a:lnTo>
                <a:lnTo>
                  <a:pt x="4122461" y="1640020"/>
                </a:lnTo>
                <a:lnTo>
                  <a:pt x="4076588" y="1666420"/>
                </a:lnTo>
                <a:lnTo>
                  <a:pt x="4029778" y="1692487"/>
                </a:lnTo>
                <a:lnTo>
                  <a:pt x="3982344" y="1716920"/>
                </a:lnTo>
                <a:lnTo>
                  <a:pt x="3934492" y="1740264"/>
                </a:lnTo>
                <a:lnTo>
                  <a:pt x="3886363" y="1762882"/>
                </a:lnTo>
                <a:lnTo>
                  <a:pt x="3833817" y="1785016"/>
                </a:lnTo>
                <a:lnTo>
                  <a:pt x="3778326" y="1806828"/>
                </a:lnTo>
                <a:lnTo>
                  <a:pt x="3720870" y="1828426"/>
                </a:lnTo>
                <a:lnTo>
                  <a:pt x="3660693" y="1848468"/>
                </a:lnTo>
                <a:lnTo>
                  <a:pt x="3598703" y="1867474"/>
                </a:lnTo>
                <a:lnTo>
                  <a:pt x="3535505" y="1885789"/>
                </a:lnTo>
                <a:lnTo>
                  <a:pt x="3470795" y="1902938"/>
                </a:lnTo>
                <a:lnTo>
                  <a:pt x="3405076" y="1919309"/>
                </a:lnTo>
                <a:lnTo>
                  <a:pt x="3338687" y="1935163"/>
                </a:lnTo>
                <a:lnTo>
                  <a:pt x="3268322" y="1949965"/>
                </a:lnTo>
                <a:lnTo>
                  <a:pt x="3195306" y="1964067"/>
                </a:lnTo>
                <a:lnTo>
                  <a:pt x="3120523" y="1977700"/>
                </a:lnTo>
                <a:lnTo>
                  <a:pt x="3045268" y="1989612"/>
                </a:lnTo>
                <a:lnTo>
                  <a:pt x="2969698" y="2000375"/>
                </a:lnTo>
                <a:lnTo>
                  <a:pt x="2893919" y="2010373"/>
                </a:lnTo>
                <a:lnTo>
                  <a:pt x="2817998" y="2019861"/>
                </a:lnTo>
                <a:lnTo>
                  <a:pt x="2741984" y="2029008"/>
                </a:lnTo>
                <a:lnTo>
                  <a:pt x="2665909" y="2037929"/>
                </a:lnTo>
                <a:lnTo>
                  <a:pt x="2589087" y="2046697"/>
                </a:lnTo>
                <a:lnTo>
                  <a:pt x="2511766" y="2055366"/>
                </a:lnTo>
                <a:lnTo>
                  <a:pt x="2434114" y="2063967"/>
                </a:lnTo>
                <a:lnTo>
                  <a:pt x="2356238" y="2071818"/>
                </a:lnTo>
                <a:lnTo>
                  <a:pt x="2278217" y="2079168"/>
                </a:lnTo>
                <a:lnTo>
                  <a:pt x="2200098" y="2086185"/>
                </a:lnTo>
                <a:lnTo>
                  <a:pt x="2123323" y="2091568"/>
                </a:lnTo>
                <a:lnTo>
                  <a:pt x="2047445" y="2095863"/>
                </a:lnTo>
                <a:lnTo>
                  <a:pt x="1972165" y="2099432"/>
                </a:lnTo>
                <a:lnTo>
                  <a:pt x="1897286" y="2102517"/>
                </a:lnTo>
                <a:lnTo>
                  <a:pt x="1822672" y="2105278"/>
                </a:lnTo>
                <a:lnTo>
                  <a:pt x="1748233" y="2107826"/>
                </a:lnTo>
                <a:lnTo>
                  <a:pt x="1673208" y="2108818"/>
                </a:lnTo>
                <a:lnTo>
                  <a:pt x="1597791" y="2108774"/>
                </a:lnTo>
                <a:lnTo>
                  <a:pt x="1522113" y="2108039"/>
                </a:lnTo>
                <a:lnTo>
                  <a:pt x="1450495" y="2105433"/>
                </a:lnTo>
                <a:lnTo>
                  <a:pt x="1381582" y="2101578"/>
                </a:lnTo>
                <a:lnTo>
                  <a:pt x="1314474" y="2096891"/>
                </a:lnTo>
                <a:lnTo>
                  <a:pt x="1249273" y="2090240"/>
                </a:lnTo>
                <a:lnTo>
                  <a:pt x="1185346" y="2082277"/>
                </a:lnTo>
                <a:lnTo>
                  <a:pt x="1122266" y="2073441"/>
                </a:lnTo>
                <a:lnTo>
                  <a:pt x="1062575" y="2062611"/>
                </a:lnTo>
                <a:lnTo>
                  <a:pt x="1005141" y="2050452"/>
                </a:lnTo>
                <a:lnTo>
                  <a:pt x="949213" y="2037408"/>
                </a:lnTo>
                <a:lnTo>
                  <a:pt x="894289" y="2023067"/>
                </a:lnTo>
                <a:lnTo>
                  <a:pt x="840035" y="2007862"/>
                </a:lnTo>
                <a:lnTo>
                  <a:pt x="786225" y="1992081"/>
                </a:lnTo>
                <a:lnTo>
                  <a:pt x="734831" y="1975210"/>
                </a:lnTo>
                <a:lnTo>
                  <a:pt x="685045" y="1957613"/>
                </a:lnTo>
                <a:lnTo>
                  <a:pt x="636332" y="1939531"/>
                </a:lnTo>
                <a:lnTo>
                  <a:pt x="590452" y="1919011"/>
                </a:lnTo>
                <a:lnTo>
                  <a:pt x="546459" y="1896863"/>
                </a:lnTo>
                <a:lnTo>
                  <a:pt x="503725" y="1873632"/>
                </a:lnTo>
                <a:lnTo>
                  <a:pt x="462536" y="1848972"/>
                </a:lnTo>
                <a:lnTo>
                  <a:pt x="422376" y="1823360"/>
                </a:lnTo>
                <a:lnTo>
                  <a:pt x="382904" y="1797113"/>
                </a:lnTo>
                <a:lnTo>
                  <a:pt x="345299" y="1770443"/>
                </a:lnTo>
                <a:lnTo>
                  <a:pt x="308941" y="1743490"/>
                </a:lnTo>
                <a:lnTo>
                  <a:pt x="273413" y="1716350"/>
                </a:lnTo>
                <a:lnTo>
                  <a:pt x="241262" y="1689084"/>
                </a:lnTo>
                <a:lnTo>
                  <a:pt x="211361" y="1661735"/>
                </a:lnTo>
                <a:lnTo>
                  <a:pt x="182959" y="1634329"/>
                </a:lnTo>
                <a:lnTo>
                  <a:pt x="156969" y="1604770"/>
                </a:lnTo>
                <a:lnTo>
                  <a:pt x="132588" y="1573775"/>
                </a:lnTo>
                <a:lnTo>
                  <a:pt x="109278" y="1541823"/>
                </a:lnTo>
                <a:lnTo>
                  <a:pt x="88799" y="1509232"/>
                </a:lnTo>
                <a:lnTo>
                  <a:pt x="70207" y="1476217"/>
                </a:lnTo>
                <a:lnTo>
                  <a:pt x="52874" y="1442918"/>
                </a:lnTo>
                <a:lnTo>
                  <a:pt x="39202" y="1408018"/>
                </a:lnTo>
                <a:lnTo>
                  <a:pt x="27970" y="1372052"/>
                </a:lnTo>
                <a:lnTo>
                  <a:pt x="18366" y="1335374"/>
                </a:lnTo>
                <a:lnTo>
                  <a:pt x="11257" y="1297516"/>
                </a:lnTo>
                <a:lnTo>
                  <a:pt x="5813" y="1258873"/>
                </a:lnTo>
                <a:lnTo>
                  <a:pt x="1479" y="1219704"/>
                </a:lnTo>
                <a:lnTo>
                  <a:pt x="0" y="1178776"/>
                </a:lnTo>
                <a:lnTo>
                  <a:pt x="425" y="1136674"/>
                </a:lnTo>
                <a:lnTo>
                  <a:pt x="2119" y="1093789"/>
                </a:lnTo>
                <a:lnTo>
                  <a:pt x="5365" y="1051793"/>
                </a:lnTo>
                <a:lnTo>
                  <a:pt x="9646" y="1010390"/>
                </a:lnTo>
                <a:lnTo>
                  <a:pt x="14617" y="969383"/>
                </a:lnTo>
                <a:lnTo>
                  <a:pt x="21458" y="927934"/>
                </a:lnTo>
                <a:lnTo>
                  <a:pt x="29547" y="886190"/>
                </a:lnTo>
                <a:lnTo>
                  <a:pt x="38467" y="844250"/>
                </a:lnTo>
                <a:lnTo>
                  <a:pt x="47942" y="801473"/>
                </a:lnTo>
                <a:lnTo>
                  <a:pt x="57786" y="758139"/>
                </a:lnTo>
                <a:lnTo>
                  <a:pt x="67876" y="714432"/>
                </a:lnTo>
                <a:lnTo>
                  <a:pt x="78131" y="671889"/>
                </a:lnTo>
                <a:lnTo>
                  <a:pt x="88495" y="630121"/>
                </a:lnTo>
                <a:lnTo>
                  <a:pt x="98933" y="588871"/>
                </a:lnTo>
                <a:lnTo>
                  <a:pt x="110830" y="547965"/>
                </a:lnTo>
                <a:lnTo>
                  <a:pt x="123701" y="507288"/>
                </a:lnTo>
                <a:lnTo>
                  <a:pt x="137219" y="466765"/>
                </a:lnTo>
                <a:lnTo>
                  <a:pt x="152582" y="427755"/>
                </a:lnTo>
                <a:lnTo>
                  <a:pt x="169173" y="389754"/>
                </a:lnTo>
                <a:lnTo>
                  <a:pt x="186585" y="352426"/>
                </a:lnTo>
                <a:lnTo>
                  <a:pt x="209482" y="316957"/>
                </a:lnTo>
                <a:lnTo>
                  <a:pt x="236034" y="282728"/>
                </a:lnTo>
                <a:lnTo>
                  <a:pt x="265025" y="249325"/>
                </a:lnTo>
                <a:lnTo>
                  <a:pt x="297758" y="218590"/>
                </a:lnTo>
                <a:lnTo>
                  <a:pt x="332986" y="189633"/>
                </a:lnTo>
                <a:lnTo>
                  <a:pt x="369876" y="161861"/>
                </a:lnTo>
                <a:lnTo>
                  <a:pt x="443658" y="1063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3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SMARTInkShape-Group464"/>
          <p:cNvGrpSpPr/>
          <p:nvPr/>
        </p:nvGrpSpPr>
        <p:grpSpPr>
          <a:xfrm>
            <a:off x="809682" y="323850"/>
            <a:ext cx="587319" cy="1319687"/>
            <a:chOff x="809682" y="323850"/>
            <a:chExt cx="587319" cy="1319687"/>
          </a:xfrm>
        </p:grpSpPr>
        <p:sp>
          <p:nvSpPr>
            <p:cNvPr id="3" name="SMARTInkShape-2692"/>
            <p:cNvSpPr/>
            <p:nvPr>
              <p:custDataLst>
                <p:tags r:id="rId302"/>
              </p:custDataLst>
            </p:nvPr>
          </p:nvSpPr>
          <p:spPr>
            <a:xfrm>
              <a:off x="1181983" y="323850"/>
              <a:ext cx="37218" cy="146051"/>
            </a:xfrm>
            <a:custGeom>
              <a:avLst/>
              <a:gdLst/>
              <a:ahLst/>
              <a:cxnLst/>
              <a:rect l="0" t="0" r="0" b="0"/>
              <a:pathLst>
                <a:path w="37218" h="146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42095"/>
                  </a:lnTo>
                  <a:lnTo>
                    <a:pt x="17438" y="80755"/>
                  </a:lnTo>
                  <a:lnTo>
                    <a:pt x="29161" y="120118"/>
                  </a:lnTo>
                  <a:lnTo>
                    <a:pt x="372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93"/>
            <p:cNvSpPr/>
            <p:nvPr>
              <p:custDataLst>
                <p:tags r:id="rId303"/>
              </p:custDataLst>
            </p:nvPr>
          </p:nvSpPr>
          <p:spPr>
            <a:xfrm>
              <a:off x="1063142" y="419100"/>
              <a:ext cx="73509" cy="25401"/>
            </a:xfrm>
            <a:custGeom>
              <a:avLst/>
              <a:gdLst/>
              <a:ahLst/>
              <a:cxnLst/>
              <a:rect l="0" t="0" r="0" b="0"/>
              <a:pathLst>
                <a:path w="735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2" y="22029"/>
                  </a:lnTo>
                  <a:lnTo>
                    <a:pt x="9779" y="16562"/>
                  </a:lnTo>
                  <a:lnTo>
                    <a:pt x="54505" y="4201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94"/>
            <p:cNvSpPr/>
            <p:nvPr>
              <p:custDataLst>
                <p:tags r:id="rId304"/>
              </p:custDataLst>
            </p:nvPr>
          </p:nvSpPr>
          <p:spPr>
            <a:xfrm>
              <a:off x="901700" y="415300"/>
              <a:ext cx="114301" cy="122259"/>
            </a:xfrm>
            <a:custGeom>
              <a:avLst/>
              <a:gdLst/>
              <a:ahLst/>
              <a:cxnLst/>
              <a:rect l="0" t="0" r="0" b="0"/>
              <a:pathLst>
                <a:path w="114301" h="122259">
                  <a:moveTo>
                    <a:pt x="0" y="10150"/>
                  </a:moveTo>
                  <a:lnTo>
                    <a:pt x="0" y="10150"/>
                  </a:lnTo>
                  <a:lnTo>
                    <a:pt x="705" y="16631"/>
                  </a:lnTo>
                  <a:lnTo>
                    <a:pt x="10831" y="58958"/>
                  </a:lnTo>
                  <a:lnTo>
                    <a:pt x="17828" y="103187"/>
                  </a:lnTo>
                  <a:lnTo>
                    <a:pt x="20388" y="113353"/>
                  </a:lnTo>
                  <a:lnTo>
                    <a:pt x="24410" y="122258"/>
                  </a:lnTo>
                  <a:lnTo>
                    <a:pt x="25204" y="106692"/>
                  </a:lnTo>
                  <a:lnTo>
                    <a:pt x="27243" y="65047"/>
                  </a:lnTo>
                  <a:lnTo>
                    <a:pt x="34231" y="22797"/>
                  </a:lnTo>
                  <a:lnTo>
                    <a:pt x="40324" y="6058"/>
                  </a:lnTo>
                  <a:lnTo>
                    <a:pt x="43111" y="3188"/>
                  </a:lnTo>
                  <a:lnTo>
                    <a:pt x="49970" y="0"/>
                  </a:lnTo>
                  <a:lnTo>
                    <a:pt x="53774" y="1267"/>
                  </a:lnTo>
                  <a:lnTo>
                    <a:pt x="65871" y="13162"/>
                  </a:lnTo>
                  <a:lnTo>
                    <a:pt x="86817" y="45668"/>
                  </a:lnTo>
                  <a:lnTo>
                    <a:pt x="109246" y="91830"/>
                  </a:lnTo>
                  <a:lnTo>
                    <a:pt x="114300" y="9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95"/>
            <p:cNvSpPr/>
            <p:nvPr>
              <p:custDataLst>
                <p:tags r:id="rId305"/>
              </p:custDataLst>
            </p:nvPr>
          </p:nvSpPr>
          <p:spPr>
            <a:xfrm>
              <a:off x="1099308" y="1504950"/>
              <a:ext cx="113119" cy="138587"/>
            </a:xfrm>
            <a:custGeom>
              <a:avLst/>
              <a:gdLst/>
              <a:ahLst/>
              <a:cxnLst/>
              <a:rect l="0" t="0" r="0" b="0"/>
              <a:pathLst>
                <a:path w="113119" h="138587">
                  <a:moveTo>
                    <a:pt x="62742" y="12700"/>
                  </a:moveTo>
                  <a:lnTo>
                    <a:pt x="62742" y="12700"/>
                  </a:lnTo>
                  <a:lnTo>
                    <a:pt x="42019" y="14582"/>
                  </a:lnTo>
                  <a:lnTo>
                    <a:pt x="36227" y="16071"/>
                  </a:lnTo>
                  <a:lnTo>
                    <a:pt x="14591" y="35022"/>
                  </a:lnTo>
                  <a:lnTo>
                    <a:pt x="419" y="62980"/>
                  </a:lnTo>
                  <a:lnTo>
                    <a:pt x="0" y="83260"/>
                  </a:lnTo>
                  <a:lnTo>
                    <a:pt x="5929" y="103326"/>
                  </a:lnTo>
                  <a:lnTo>
                    <a:pt x="17971" y="121652"/>
                  </a:lnTo>
                  <a:lnTo>
                    <a:pt x="34612" y="133560"/>
                  </a:lnTo>
                  <a:lnTo>
                    <a:pt x="43989" y="137724"/>
                  </a:lnTo>
                  <a:lnTo>
                    <a:pt x="61933" y="138586"/>
                  </a:lnTo>
                  <a:lnTo>
                    <a:pt x="70669" y="136841"/>
                  </a:lnTo>
                  <a:lnTo>
                    <a:pt x="96449" y="120900"/>
                  </a:lnTo>
                  <a:lnTo>
                    <a:pt x="107826" y="100535"/>
                  </a:lnTo>
                  <a:lnTo>
                    <a:pt x="113118" y="75021"/>
                  </a:lnTo>
                  <a:lnTo>
                    <a:pt x="110767" y="47219"/>
                  </a:lnTo>
                  <a:lnTo>
                    <a:pt x="103136" y="25925"/>
                  </a:lnTo>
                  <a:lnTo>
                    <a:pt x="88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96"/>
            <p:cNvSpPr/>
            <p:nvPr>
              <p:custDataLst>
                <p:tags r:id="rId306"/>
              </p:custDataLst>
            </p:nvPr>
          </p:nvSpPr>
          <p:spPr>
            <a:xfrm>
              <a:off x="965200" y="16002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2520"/>
                  </a:lnTo>
                  <a:lnTo>
                    <a:pt x="83644" y="591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97"/>
            <p:cNvSpPr/>
            <p:nvPr>
              <p:custDataLst>
                <p:tags r:id="rId307"/>
              </p:custDataLst>
            </p:nvPr>
          </p:nvSpPr>
          <p:spPr>
            <a:xfrm>
              <a:off x="923729" y="1549400"/>
              <a:ext cx="73222" cy="12701"/>
            </a:xfrm>
            <a:custGeom>
              <a:avLst/>
              <a:gdLst/>
              <a:ahLst/>
              <a:cxnLst/>
              <a:rect l="0" t="0" r="0" b="0"/>
              <a:pathLst>
                <a:path w="732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46" y="12700"/>
                  </a:lnTo>
                  <a:lnTo>
                    <a:pt x="51371" y="1765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98"/>
            <p:cNvSpPr/>
            <p:nvPr>
              <p:custDataLst>
                <p:tags r:id="rId308"/>
              </p:custDataLst>
            </p:nvPr>
          </p:nvSpPr>
          <p:spPr>
            <a:xfrm>
              <a:off x="812800" y="1435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99"/>
            <p:cNvSpPr/>
            <p:nvPr>
              <p:custDataLst>
                <p:tags r:id="rId309"/>
              </p:custDataLst>
            </p:nvPr>
          </p:nvSpPr>
          <p:spPr>
            <a:xfrm>
              <a:off x="809682" y="615950"/>
              <a:ext cx="587319" cy="629425"/>
            </a:xfrm>
            <a:custGeom>
              <a:avLst/>
              <a:gdLst/>
              <a:ahLst/>
              <a:cxnLst/>
              <a:rect l="0" t="0" r="0" b="0"/>
              <a:pathLst>
                <a:path w="587319" h="629425">
                  <a:moveTo>
                    <a:pt x="473018" y="0"/>
                  </a:moveTo>
                  <a:lnTo>
                    <a:pt x="473018" y="0"/>
                  </a:lnTo>
                  <a:lnTo>
                    <a:pt x="462173" y="706"/>
                  </a:lnTo>
                  <a:lnTo>
                    <a:pt x="417329" y="11537"/>
                  </a:lnTo>
                  <a:lnTo>
                    <a:pt x="380553" y="22076"/>
                  </a:lnTo>
                  <a:lnTo>
                    <a:pt x="347961" y="30038"/>
                  </a:lnTo>
                  <a:lnTo>
                    <a:pt x="310428" y="43924"/>
                  </a:lnTo>
                  <a:lnTo>
                    <a:pt x="268817" y="61855"/>
                  </a:lnTo>
                  <a:lnTo>
                    <a:pt x="222101" y="81584"/>
                  </a:lnTo>
                  <a:lnTo>
                    <a:pt x="176879" y="103993"/>
                  </a:lnTo>
                  <a:lnTo>
                    <a:pt x="136084" y="127358"/>
                  </a:lnTo>
                  <a:lnTo>
                    <a:pt x="91434" y="159640"/>
                  </a:lnTo>
                  <a:lnTo>
                    <a:pt x="72003" y="178431"/>
                  </a:lnTo>
                  <a:lnTo>
                    <a:pt x="68091" y="186687"/>
                  </a:lnTo>
                  <a:lnTo>
                    <a:pt x="67600" y="194308"/>
                  </a:lnTo>
                  <a:lnTo>
                    <a:pt x="69389" y="201505"/>
                  </a:lnTo>
                  <a:lnTo>
                    <a:pt x="82666" y="215147"/>
                  </a:lnTo>
                  <a:lnTo>
                    <a:pt x="105501" y="227560"/>
                  </a:lnTo>
                  <a:lnTo>
                    <a:pt x="139168" y="237780"/>
                  </a:lnTo>
                  <a:lnTo>
                    <a:pt x="177649" y="247026"/>
                  </a:lnTo>
                  <a:lnTo>
                    <a:pt x="217565" y="255839"/>
                  </a:lnTo>
                  <a:lnTo>
                    <a:pt x="256472" y="264460"/>
                  </a:lnTo>
                  <a:lnTo>
                    <a:pt x="300593" y="277247"/>
                  </a:lnTo>
                  <a:lnTo>
                    <a:pt x="317127" y="287615"/>
                  </a:lnTo>
                  <a:lnTo>
                    <a:pt x="322524" y="293343"/>
                  </a:lnTo>
                  <a:lnTo>
                    <a:pt x="324005" y="300690"/>
                  </a:lnTo>
                  <a:lnTo>
                    <a:pt x="320007" y="318260"/>
                  </a:lnTo>
                  <a:lnTo>
                    <a:pt x="295742" y="347986"/>
                  </a:lnTo>
                  <a:lnTo>
                    <a:pt x="248258" y="385878"/>
                  </a:lnTo>
                  <a:lnTo>
                    <a:pt x="205908" y="415859"/>
                  </a:lnTo>
                  <a:lnTo>
                    <a:pt x="159569" y="447293"/>
                  </a:lnTo>
                  <a:lnTo>
                    <a:pt x="113104" y="477726"/>
                  </a:lnTo>
                  <a:lnTo>
                    <a:pt x="70345" y="509597"/>
                  </a:lnTo>
                  <a:lnTo>
                    <a:pt x="34408" y="541165"/>
                  </a:lnTo>
                  <a:lnTo>
                    <a:pt x="5098" y="580621"/>
                  </a:lnTo>
                  <a:lnTo>
                    <a:pt x="0" y="598837"/>
                  </a:lnTo>
                  <a:lnTo>
                    <a:pt x="3156" y="605953"/>
                  </a:lnTo>
                  <a:lnTo>
                    <a:pt x="17951" y="617622"/>
                  </a:lnTo>
                  <a:lnTo>
                    <a:pt x="55572" y="625630"/>
                  </a:lnTo>
                  <a:lnTo>
                    <a:pt x="80420" y="628753"/>
                  </a:lnTo>
                  <a:lnTo>
                    <a:pt x="111097" y="629424"/>
                  </a:lnTo>
                  <a:lnTo>
                    <a:pt x="145660" y="628461"/>
                  </a:lnTo>
                  <a:lnTo>
                    <a:pt x="182813" y="626407"/>
                  </a:lnTo>
                  <a:lnTo>
                    <a:pt x="224514" y="623627"/>
                  </a:lnTo>
                  <a:lnTo>
                    <a:pt x="269249" y="620362"/>
                  </a:lnTo>
                  <a:lnTo>
                    <a:pt x="316005" y="616775"/>
                  </a:lnTo>
                  <a:lnTo>
                    <a:pt x="358465" y="613678"/>
                  </a:lnTo>
                  <a:lnTo>
                    <a:pt x="398060" y="610907"/>
                  </a:lnTo>
                  <a:lnTo>
                    <a:pt x="435746" y="608355"/>
                  </a:lnTo>
                  <a:lnTo>
                    <a:pt x="467220" y="608064"/>
                  </a:lnTo>
                  <a:lnTo>
                    <a:pt x="494553" y="609282"/>
                  </a:lnTo>
                  <a:lnTo>
                    <a:pt x="537622" y="614397"/>
                  </a:lnTo>
                  <a:lnTo>
                    <a:pt x="587318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2700"/>
          <p:cNvSpPr/>
          <p:nvPr>
            <p:custDataLst>
              <p:tags r:id="rId1"/>
            </p:custDataLst>
          </p:nvPr>
        </p:nvSpPr>
        <p:spPr>
          <a:xfrm>
            <a:off x="857511" y="1609416"/>
            <a:ext cx="50377" cy="188658"/>
          </a:xfrm>
          <a:custGeom>
            <a:avLst/>
            <a:gdLst/>
            <a:ahLst/>
            <a:cxnLst/>
            <a:rect l="0" t="0" r="0" b="0"/>
            <a:pathLst>
              <a:path w="50377" h="188658">
                <a:moveTo>
                  <a:pt x="6089" y="9834"/>
                </a:moveTo>
                <a:lnTo>
                  <a:pt x="6089" y="9834"/>
                </a:lnTo>
                <a:lnTo>
                  <a:pt x="622" y="4367"/>
                </a:lnTo>
                <a:lnTo>
                  <a:pt x="0" y="374"/>
                </a:lnTo>
                <a:lnTo>
                  <a:pt x="619" y="0"/>
                </a:lnTo>
                <a:lnTo>
                  <a:pt x="3187" y="1465"/>
                </a:lnTo>
                <a:lnTo>
                  <a:pt x="8600" y="6257"/>
                </a:lnTo>
                <a:lnTo>
                  <a:pt x="27630" y="47663"/>
                </a:lnTo>
                <a:lnTo>
                  <a:pt x="41164" y="89717"/>
                </a:lnTo>
                <a:lnTo>
                  <a:pt x="47761" y="132281"/>
                </a:lnTo>
                <a:lnTo>
                  <a:pt x="50173" y="177601"/>
                </a:lnTo>
                <a:lnTo>
                  <a:pt x="50376" y="186232"/>
                </a:lnTo>
                <a:lnTo>
                  <a:pt x="49019" y="188111"/>
                </a:lnTo>
                <a:lnTo>
                  <a:pt x="46704" y="188657"/>
                </a:lnTo>
                <a:lnTo>
                  <a:pt x="43749" y="188316"/>
                </a:lnTo>
                <a:lnTo>
                  <a:pt x="29477" y="170981"/>
                </a:lnTo>
                <a:lnTo>
                  <a:pt x="15214" y="126647"/>
                </a:lnTo>
                <a:lnTo>
                  <a:pt x="6089" y="923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466"/>
          <p:cNvGrpSpPr/>
          <p:nvPr/>
        </p:nvGrpSpPr>
        <p:grpSpPr>
          <a:xfrm>
            <a:off x="2007384" y="413012"/>
            <a:ext cx="1720067" cy="1245583"/>
            <a:chOff x="2007384" y="413012"/>
            <a:chExt cx="1720067" cy="1245583"/>
          </a:xfrm>
        </p:grpSpPr>
        <p:sp>
          <p:nvSpPr>
            <p:cNvPr id="13" name="SMARTInkShape-2701"/>
            <p:cNvSpPr/>
            <p:nvPr>
              <p:custDataLst>
                <p:tags r:id="rId286"/>
              </p:custDataLst>
            </p:nvPr>
          </p:nvSpPr>
          <p:spPr>
            <a:xfrm>
              <a:off x="3660932" y="1498600"/>
              <a:ext cx="66519" cy="48258"/>
            </a:xfrm>
            <a:custGeom>
              <a:avLst/>
              <a:gdLst/>
              <a:ahLst/>
              <a:cxnLst/>
              <a:rect l="0" t="0" r="0" b="0"/>
              <a:pathLst>
                <a:path w="66519" h="48258">
                  <a:moveTo>
                    <a:pt x="15718" y="6350"/>
                  </a:moveTo>
                  <a:lnTo>
                    <a:pt x="15718" y="6350"/>
                  </a:lnTo>
                  <a:lnTo>
                    <a:pt x="15718" y="883"/>
                  </a:lnTo>
                  <a:lnTo>
                    <a:pt x="15012" y="588"/>
                  </a:lnTo>
                  <a:lnTo>
                    <a:pt x="12347" y="262"/>
                  </a:lnTo>
                  <a:lnTo>
                    <a:pt x="11354" y="880"/>
                  </a:lnTo>
                  <a:lnTo>
                    <a:pt x="10692" y="1998"/>
                  </a:lnTo>
                  <a:lnTo>
                    <a:pt x="0" y="33604"/>
                  </a:lnTo>
                  <a:lnTo>
                    <a:pt x="1206" y="42217"/>
                  </a:lnTo>
                  <a:lnTo>
                    <a:pt x="3221" y="45078"/>
                  </a:lnTo>
                  <a:lnTo>
                    <a:pt x="5976" y="46985"/>
                  </a:lnTo>
                  <a:lnTo>
                    <a:pt x="9223" y="48257"/>
                  </a:lnTo>
                  <a:lnTo>
                    <a:pt x="20357" y="45907"/>
                  </a:lnTo>
                  <a:lnTo>
                    <a:pt x="34008" y="39453"/>
                  </a:lnTo>
                  <a:lnTo>
                    <a:pt x="52182" y="24625"/>
                  </a:lnTo>
                  <a:lnTo>
                    <a:pt x="61957" y="11686"/>
                  </a:lnTo>
                  <a:lnTo>
                    <a:pt x="66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02"/>
            <p:cNvSpPr/>
            <p:nvPr>
              <p:custDataLst>
                <p:tags r:id="rId287"/>
              </p:custDataLst>
            </p:nvPr>
          </p:nvSpPr>
          <p:spPr>
            <a:xfrm>
              <a:off x="3625850" y="1069779"/>
              <a:ext cx="25401" cy="320872"/>
            </a:xfrm>
            <a:custGeom>
              <a:avLst/>
              <a:gdLst/>
              <a:ahLst/>
              <a:cxnLst/>
              <a:rect l="0" t="0" r="0" b="0"/>
              <a:pathLst>
                <a:path w="25401" h="320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58" y="418"/>
                  </a:lnTo>
                  <a:lnTo>
                    <a:pt x="2096" y="4646"/>
                  </a:lnTo>
                  <a:lnTo>
                    <a:pt x="9847" y="38300"/>
                  </a:lnTo>
                  <a:lnTo>
                    <a:pt x="14489" y="73693"/>
                  </a:lnTo>
                  <a:lnTo>
                    <a:pt x="18904" y="115294"/>
                  </a:lnTo>
                  <a:lnTo>
                    <a:pt x="22513" y="158948"/>
                  </a:lnTo>
                  <a:lnTo>
                    <a:pt x="24117" y="201868"/>
                  </a:lnTo>
                  <a:lnTo>
                    <a:pt x="24829" y="240699"/>
                  </a:lnTo>
                  <a:lnTo>
                    <a:pt x="25231" y="286768"/>
                  </a:lnTo>
                  <a:lnTo>
                    <a:pt x="2540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03"/>
            <p:cNvSpPr/>
            <p:nvPr>
              <p:custDataLst>
                <p:tags r:id="rId288"/>
              </p:custDataLst>
            </p:nvPr>
          </p:nvSpPr>
          <p:spPr>
            <a:xfrm>
              <a:off x="3371850" y="1153879"/>
              <a:ext cx="90928" cy="274872"/>
            </a:xfrm>
            <a:custGeom>
              <a:avLst/>
              <a:gdLst/>
              <a:ahLst/>
              <a:cxnLst/>
              <a:rect l="0" t="0" r="0" b="0"/>
              <a:pathLst>
                <a:path w="90928" h="2748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42716" y="47181"/>
                  </a:lnTo>
                  <a:lnTo>
                    <a:pt x="61788" y="79601"/>
                  </a:lnTo>
                  <a:lnTo>
                    <a:pt x="78262" y="115412"/>
                  </a:lnTo>
                  <a:lnTo>
                    <a:pt x="90286" y="147791"/>
                  </a:lnTo>
                  <a:lnTo>
                    <a:pt x="90927" y="180526"/>
                  </a:lnTo>
                  <a:lnTo>
                    <a:pt x="83451" y="211773"/>
                  </a:lnTo>
                  <a:lnTo>
                    <a:pt x="61300" y="254934"/>
                  </a:lnTo>
                  <a:lnTo>
                    <a:pt x="54761" y="266010"/>
                  </a:lnTo>
                  <a:lnTo>
                    <a:pt x="44450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04"/>
            <p:cNvSpPr/>
            <p:nvPr>
              <p:custDataLst>
                <p:tags r:id="rId289"/>
              </p:custDataLst>
            </p:nvPr>
          </p:nvSpPr>
          <p:spPr>
            <a:xfrm>
              <a:off x="3327400" y="12065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5026" y="45190"/>
                  </a:lnTo>
                  <a:lnTo>
                    <a:pt x="7839" y="82769"/>
                  </a:lnTo>
                  <a:lnTo>
                    <a:pt x="11740" y="130022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05"/>
            <p:cNvSpPr/>
            <p:nvPr>
              <p:custDataLst>
                <p:tags r:id="rId290"/>
              </p:custDataLst>
            </p:nvPr>
          </p:nvSpPr>
          <p:spPr>
            <a:xfrm>
              <a:off x="3143250" y="13081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7530" y="337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06"/>
            <p:cNvSpPr/>
            <p:nvPr>
              <p:custDataLst>
                <p:tags r:id="rId291"/>
              </p:custDataLst>
            </p:nvPr>
          </p:nvSpPr>
          <p:spPr>
            <a:xfrm>
              <a:off x="2944908" y="1124833"/>
              <a:ext cx="39593" cy="18168"/>
            </a:xfrm>
            <a:custGeom>
              <a:avLst/>
              <a:gdLst/>
              <a:ahLst/>
              <a:cxnLst/>
              <a:rect l="0" t="0" r="0" b="0"/>
              <a:pathLst>
                <a:path w="39593" h="18168">
                  <a:moveTo>
                    <a:pt x="39592" y="5467"/>
                  </a:moveTo>
                  <a:lnTo>
                    <a:pt x="39592" y="5467"/>
                  </a:lnTo>
                  <a:lnTo>
                    <a:pt x="8885" y="0"/>
                  </a:lnTo>
                  <a:lnTo>
                    <a:pt x="2896" y="1391"/>
                  </a:lnTo>
                  <a:lnTo>
                    <a:pt x="311" y="2749"/>
                  </a:lnTo>
                  <a:lnTo>
                    <a:pt x="0" y="5066"/>
                  </a:lnTo>
                  <a:lnTo>
                    <a:pt x="7842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07"/>
            <p:cNvSpPr/>
            <p:nvPr>
              <p:custDataLst>
                <p:tags r:id="rId292"/>
              </p:custDataLst>
            </p:nvPr>
          </p:nvSpPr>
          <p:spPr>
            <a:xfrm>
              <a:off x="2978150" y="1289050"/>
              <a:ext cx="41091" cy="251981"/>
            </a:xfrm>
            <a:custGeom>
              <a:avLst/>
              <a:gdLst/>
              <a:ahLst/>
              <a:cxnLst/>
              <a:rect l="0" t="0" r="0" b="0"/>
              <a:pathLst>
                <a:path w="41091" h="251981">
                  <a:moveTo>
                    <a:pt x="0" y="0"/>
                  </a:moveTo>
                  <a:lnTo>
                    <a:pt x="0" y="0"/>
                  </a:lnTo>
                  <a:lnTo>
                    <a:pt x="1411" y="27451"/>
                  </a:lnTo>
                  <a:lnTo>
                    <a:pt x="13815" y="73391"/>
                  </a:lnTo>
                  <a:lnTo>
                    <a:pt x="27612" y="115349"/>
                  </a:lnTo>
                  <a:lnTo>
                    <a:pt x="39461" y="159061"/>
                  </a:lnTo>
                  <a:lnTo>
                    <a:pt x="41090" y="199529"/>
                  </a:lnTo>
                  <a:lnTo>
                    <a:pt x="35320" y="234695"/>
                  </a:lnTo>
                  <a:lnTo>
                    <a:pt x="29574" y="243774"/>
                  </a:lnTo>
                  <a:lnTo>
                    <a:pt x="21129" y="251980"/>
                  </a:lnTo>
                  <a:lnTo>
                    <a:pt x="19730" y="251242"/>
                  </a:lnTo>
                  <a:lnTo>
                    <a:pt x="16295" y="246660"/>
                  </a:lnTo>
                  <a:lnTo>
                    <a:pt x="10395" y="229404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08"/>
            <p:cNvSpPr/>
            <p:nvPr>
              <p:custDataLst>
                <p:tags r:id="rId293"/>
              </p:custDataLst>
            </p:nvPr>
          </p:nvSpPr>
          <p:spPr>
            <a:xfrm>
              <a:off x="2765229" y="1352550"/>
              <a:ext cx="111322" cy="31751"/>
            </a:xfrm>
            <a:custGeom>
              <a:avLst/>
              <a:gdLst/>
              <a:ahLst/>
              <a:cxnLst/>
              <a:rect l="0" t="0" r="0" b="0"/>
              <a:pathLst>
                <a:path w="1113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5072" y="19541"/>
                  </a:lnTo>
                  <a:lnTo>
                    <a:pt x="67944" y="8982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09"/>
            <p:cNvSpPr/>
            <p:nvPr>
              <p:custDataLst>
                <p:tags r:id="rId294"/>
              </p:custDataLst>
            </p:nvPr>
          </p:nvSpPr>
          <p:spPr>
            <a:xfrm>
              <a:off x="2597739" y="1285992"/>
              <a:ext cx="94662" cy="156244"/>
            </a:xfrm>
            <a:custGeom>
              <a:avLst/>
              <a:gdLst/>
              <a:ahLst/>
              <a:cxnLst/>
              <a:rect l="0" t="0" r="0" b="0"/>
              <a:pathLst>
                <a:path w="94662" h="156244">
                  <a:moveTo>
                    <a:pt x="5761" y="34808"/>
                  </a:moveTo>
                  <a:lnTo>
                    <a:pt x="5761" y="34808"/>
                  </a:lnTo>
                  <a:lnTo>
                    <a:pt x="2390" y="34808"/>
                  </a:lnTo>
                  <a:lnTo>
                    <a:pt x="1397" y="36219"/>
                  </a:lnTo>
                  <a:lnTo>
                    <a:pt x="0" y="45653"/>
                  </a:lnTo>
                  <a:lnTo>
                    <a:pt x="4532" y="89792"/>
                  </a:lnTo>
                  <a:lnTo>
                    <a:pt x="12287" y="128585"/>
                  </a:lnTo>
                  <a:lnTo>
                    <a:pt x="17919" y="156243"/>
                  </a:lnTo>
                  <a:lnTo>
                    <a:pt x="18100" y="155981"/>
                  </a:lnTo>
                  <a:lnTo>
                    <a:pt x="12962" y="116780"/>
                  </a:lnTo>
                  <a:lnTo>
                    <a:pt x="12363" y="73442"/>
                  </a:lnTo>
                  <a:lnTo>
                    <a:pt x="15557" y="30498"/>
                  </a:lnTo>
                  <a:lnTo>
                    <a:pt x="20972" y="7817"/>
                  </a:lnTo>
                  <a:lnTo>
                    <a:pt x="23662" y="4114"/>
                  </a:lnTo>
                  <a:lnTo>
                    <a:pt x="30415" y="0"/>
                  </a:lnTo>
                  <a:lnTo>
                    <a:pt x="34192" y="1019"/>
                  </a:lnTo>
                  <a:lnTo>
                    <a:pt x="42151" y="7796"/>
                  </a:lnTo>
                  <a:lnTo>
                    <a:pt x="54565" y="30254"/>
                  </a:lnTo>
                  <a:lnTo>
                    <a:pt x="67037" y="69447"/>
                  </a:lnTo>
                  <a:lnTo>
                    <a:pt x="82358" y="109279"/>
                  </a:lnTo>
                  <a:lnTo>
                    <a:pt x="94661" y="1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10"/>
            <p:cNvSpPr/>
            <p:nvPr>
              <p:custDataLst>
                <p:tags r:id="rId295"/>
              </p:custDataLst>
            </p:nvPr>
          </p:nvSpPr>
          <p:spPr>
            <a:xfrm>
              <a:off x="2479260" y="1206839"/>
              <a:ext cx="92491" cy="304462"/>
            </a:xfrm>
            <a:custGeom>
              <a:avLst/>
              <a:gdLst/>
              <a:ahLst/>
              <a:cxnLst/>
              <a:rect l="0" t="0" r="0" b="0"/>
              <a:pathLst>
                <a:path w="92491" h="304462">
                  <a:moveTo>
                    <a:pt x="73440" y="12361"/>
                  </a:moveTo>
                  <a:lnTo>
                    <a:pt x="73440" y="12361"/>
                  </a:lnTo>
                  <a:lnTo>
                    <a:pt x="62609" y="2235"/>
                  </a:lnTo>
                  <a:lnTo>
                    <a:pt x="58513" y="805"/>
                  </a:lnTo>
                  <a:lnTo>
                    <a:pt x="48870" y="0"/>
                  </a:lnTo>
                  <a:lnTo>
                    <a:pt x="45065" y="2004"/>
                  </a:lnTo>
                  <a:lnTo>
                    <a:pt x="37075" y="9874"/>
                  </a:lnTo>
                  <a:lnTo>
                    <a:pt x="16084" y="48088"/>
                  </a:lnTo>
                  <a:lnTo>
                    <a:pt x="3451" y="90367"/>
                  </a:lnTo>
                  <a:lnTo>
                    <a:pt x="0" y="126993"/>
                  </a:lnTo>
                  <a:lnTo>
                    <a:pt x="348" y="164909"/>
                  </a:lnTo>
                  <a:lnTo>
                    <a:pt x="4972" y="201516"/>
                  </a:lnTo>
                  <a:lnTo>
                    <a:pt x="24147" y="247775"/>
                  </a:lnTo>
                  <a:lnTo>
                    <a:pt x="51858" y="278885"/>
                  </a:lnTo>
                  <a:lnTo>
                    <a:pt x="92490" y="304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11"/>
            <p:cNvSpPr/>
            <p:nvPr>
              <p:custDataLst>
                <p:tags r:id="rId296"/>
              </p:custDataLst>
            </p:nvPr>
          </p:nvSpPr>
          <p:spPr>
            <a:xfrm>
              <a:off x="2271230" y="1600200"/>
              <a:ext cx="58077" cy="58395"/>
            </a:xfrm>
            <a:custGeom>
              <a:avLst/>
              <a:gdLst/>
              <a:ahLst/>
              <a:cxnLst/>
              <a:rect l="0" t="0" r="0" b="0"/>
              <a:pathLst>
                <a:path w="58077" h="58395">
                  <a:moveTo>
                    <a:pt x="40170" y="38100"/>
                  </a:moveTo>
                  <a:lnTo>
                    <a:pt x="40170" y="38100"/>
                  </a:lnTo>
                  <a:lnTo>
                    <a:pt x="36799" y="34729"/>
                  </a:lnTo>
                  <a:lnTo>
                    <a:pt x="35144" y="31192"/>
                  </a:lnTo>
                  <a:lnTo>
                    <a:pt x="34081" y="19802"/>
                  </a:lnTo>
                  <a:lnTo>
                    <a:pt x="35818" y="13975"/>
                  </a:lnTo>
                  <a:lnTo>
                    <a:pt x="37268" y="11433"/>
                  </a:lnTo>
                  <a:lnTo>
                    <a:pt x="37530" y="9033"/>
                  </a:lnTo>
                  <a:lnTo>
                    <a:pt x="35939" y="4485"/>
                  </a:lnTo>
                  <a:lnTo>
                    <a:pt x="34527" y="2990"/>
                  </a:lnTo>
                  <a:lnTo>
                    <a:pt x="31077" y="1329"/>
                  </a:lnTo>
                  <a:lnTo>
                    <a:pt x="25310" y="4354"/>
                  </a:lnTo>
                  <a:lnTo>
                    <a:pt x="14130" y="15872"/>
                  </a:lnTo>
                  <a:lnTo>
                    <a:pt x="1081" y="35355"/>
                  </a:lnTo>
                  <a:lnTo>
                    <a:pt x="0" y="39798"/>
                  </a:lnTo>
                  <a:lnTo>
                    <a:pt x="680" y="48497"/>
                  </a:lnTo>
                  <a:lnTo>
                    <a:pt x="2554" y="52087"/>
                  </a:lnTo>
                  <a:lnTo>
                    <a:pt x="8400" y="57957"/>
                  </a:lnTo>
                  <a:lnTo>
                    <a:pt x="13345" y="58394"/>
                  </a:lnTo>
                  <a:lnTo>
                    <a:pt x="26366" y="55116"/>
                  </a:lnTo>
                  <a:lnTo>
                    <a:pt x="46193" y="41966"/>
                  </a:lnTo>
                  <a:lnTo>
                    <a:pt x="53430" y="32527"/>
                  </a:lnTo>
                  <a:lnTo>
                    <a:pt x="58076" y="18341"/>
                  </a:lnTo>
                  <a:lnTo>
                    <a:pt x="57046" y="15755"/>
                  </a:lnTo>
                  <a:lnTo>
                    <a:pt x="40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12"/>
            <p:cNvSpPr/>
            <p:nvPr>
              <p:custDataLst>
                <p:tags r:id="rId297"/>
              </p:custDataLst>
            </p:nvPr>
          </p:nvSpPr>
          <p:spPr>
            <a:xfrm>
              <a:off x="2228850" y="1175633"/>
              <a:ext cx="44451" cy="329318"/>
            </a:xfrm>
            <a:custGeom>
              <a:avLst/>
              <a:gdLst/>
              <a:ahLst/>
              <a:cxnLst/>
              <a:rect l="0" t="0" r="0" b="0"/>
              <a:pathLst>
                <a:path w="44451" h="329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1290"/>
                  </a:lnTo>
                  <a:lnTo>
                    <a:pt x="5026" y="71953"/>
                  </a:lnTo>
                  <a:lnTo>
                    <a:pt x="7173" y="109805"/>
                  </a:lnTo>
                  <a:lnTo>
                    <a:pt x="12830" y="152499"/>
                  </a:lnTo>
                  <a:lnTo>
                    <a:pt x="18167" y="197344"/>
                  </a:lnTo>
                  <a:lnTo>
                    <a:pt x="22891" y="239618"/>
                  </a:lnTo>
                  <a:lnTo>
                    <a:pt x="30223" y="285806"/>
                  </a:lnTo>
                  <a:lnTo>
                    <a:pt x="4445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13"/>
            <p:cNvSpPr/>
            <p:nvPr>
              <p:custDataLst>
                <p:tags r:id="rId298"/>
              </p:custDataLst>
            </p:nvPr>
          </p:nvSpPr>
          <p:spPr>
            <a:xfrm>
              <a:off x="2007384" y="908050"/>
              <a:ext cx="1205717" cy="107951"/>
            </a:xfrm>
            <a:custGeom>
              <a:avLst/>
              <a:gdLst/>
              <a:ahLst/>
              <a:cxnLst/>
              <a:rect l="0" t="0" r="0" b="0"/>
              <a:pathLst>
                <a:path w="1205717" h="107951">
                  <a:moveTo>
                    <a:pt x="18266" y="107950"/>
                  </a:moveTo>
                  <a:lnTo>
                    <a:pt x="18266" y="107950"/>
                  </a:lnTo>
                  <a:lnTo>
                    <a:pt x="0" y="107950"/>
                  </a:lnTo>
                  <a:lnTo>
                    <a:pt x="9561" y="104579"/>
                  </a:lnTo>
                  <a:lnTo>
                    <a:pt x="50492" y="101483"/>
                  </a:lnTo>
                  <a:lnTo>
                    <a:pt x="87387" y="98490"/>
                  </a:lnTo>
                  <a:lnTo>
                    <a:pt x="112324" y="95999"/>
                  </a:lnTo>
                  <a:lnTo>
                    <a:pt x="140944" y="92927"/>
                  </a:lnTo>
                  <a:lnTo>
                    <a:pt x="172018" y="89468"/>
                  </a:lnTo>
                  <a:lnTo>
                    <a:pt x="209667" y="85751"/>
                  </a:lnTo>
                  <a:lnTo>
                    <a:pt x="251700" y="81862"/>
                  </a:lnTo>
                  <a:lnTo>
                    <a:pt x="296655" y="77858"/>
                  </a:lnTo>
                  <a:lnTo>
                    <a:pt x="347792" y="73777"/>
                  </a:lnTo>
                  <a:lnTo>
                    <a:pt x="403050" y="69646"/>
                  </a:lnTo>
                  <a:lnTo>
                    <a:pt x="461055" y="65481"/>
                  </a:lnTo>
                  <a:lnTo>
                    <a:pt x="520186" y="61293"/>
                  </a:lnTo>
                  <a:lnTo>
                    <a:pt x="580069" y="57090"/>
                  </a:lnTo>
                  <a:lnTo>
                    <a:pt x="640451" y="52876"/>
                  </a:lnTo>
                  <a:lnTo>
                    <a:pt x="699050" y="48656"/>
                  </a:lnTo>
                  <a:lnTo>
                    <a:pt x="756461" y="44432"/>
                  </a:lnTo>
                  <a:lnTo>
                    <a:pt x="813080" y="40205"/>
                  </a:lnTo>
                  <a:lnTo>
                    <a:pt x="864936" y="35975"/>
                  </a:lnTo>
                  <a:lnTo>
                    <a:pt x="913618" y="31745"/>
                  </a:lnTo>
                  <a:lnTo>
                    <a:pt x="960184" y="27513"/>
                  </a:lnTo>
                  <a:lnTo>
                    <a:pt x="1002517" y="23281"/>
                  </a:lnTo>
                  <a:lnTo>
                    <a:pt x="1042028" y="19048"/>
                  </a:lnTo>
                  <a:lnTo>
                    <a:pt x="1079657" y="14816"/>
                  </a:lnTo>
                  <a:lnTo>
                    <a:pt x="1109682" y="11288"/>
                  </a:lnTo>
                  <a:lnTo>
                    <a:pt x="1156214" y="5487"/>
                  </a:lnTo>
                  <a:lnTo>
                    <a:pt x="1203141" y="482"/>
                  </a:lnTo>
                  <a:lnTo>
                    <a:pt x="1205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14"/>
            <p:cNvSpPr/>
            <p:nvPr>
              <p:custDataLst>
                <p:tags r:id="rId299"/>
              </p:custDataLst>
            </p:nvPr>
          </p:nvSpPr>
          <p:spPr>
            <a:xfrm>
              <a:off x="2547656" y="756533"/>
              <a:ext cx="57386" cy="76499"/>
            </a:xfrm>
            <a:custGeom>
              <a:avLst/>
              <a:gdLst/>
              <a:ahLst/>
              <a:cxnLst/>
              <a:rect l="0" t="0" r="0" b="0"/>
              <a:pathLst>
                <a:path w="57386" h="76499">
                  <a:moveTo>
                    <a:pt x="30444" y="5467"/>
                  </a:moveTo>
                  <a:lnTo>
                    <a:pt x="30444" y="5467"/>
                  </a:lnTo>
                  <a:lnTo>
                    <a:pt x="24977" y="0"/>
                  </a:lnTo>
                  <a:lnTo>
                    <a:pt x="17614" y="6121"/>
                  </a:lnTo>
                  <a:lnTo>
                    <a:pt x="9866" y="16871"/>
                  </a:lnTo>
                  <a:lnTo>
                    <a:pt x="1633" y="41874"/>
                  </a:lnTo>
                  <a:lnTo>
                    <a:pt x="0" y="52457"/>
                  </a:lnTo>
                  <a:lnTo>
                    <a:pt x="1156" y="61864"/>
                  </a:lnTo>
                  <a:lnTo>
                    <a:pt x="2452" y="66349"/>
                  </a:lnTo>
                  <a:lnTo>
                    <a:pt x="7655" y="73213"/>
                  </a:lnTo>
                  <a:lnTo>
                    <a:pt x="11018" y="76031"/>
                  </a:lnTo>
                  <a:lnTo>
                    <a:pt x="15377" y="76498"/>
                  </a:lnTo>
                  <a:lnTo>
                    <a:pt x="25864" y="73255"/>
                  </a:lnTo>
                  <a:lnTo>
                    <a:pt x="43668" y="60125"/>
                  </a:lnTo>
                  <a:lnTo>
                    <a:pt x="55607" y="42829"/>
                  </a:lnTo>
                  <a:lnTo>
                    <a:pt x="57385" y="32420"/>
                  </a:lnTo>
                  <a:lnTo>
                    <a:pt x="56871" y="27669"/>
                  </a:lnTo>
                  <a:lnTo>
                    <a:pt x="54412" y="24502"/>
                  </a:lnTo>
                  <a:lnTo>
                    <a:pt x="46035" y="20983"/>
                  </a:lnTo>
                  <a:lnTo>
                    <a:pt x="24094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15"/>
            <p:cNvSpPr/>
            <p:nvPr>
              <p:custDataLst>
                <p:tags r:id="rId300"/>
              </p:custDataLst>
            </p:nvPr>
          </p:nvSpPr>
          <p:spPr>
            <a:xfrm>
              <a:off x="2534533" y="413012"/>
              <a:ext cx="24518" cy="247389"/>
            </a:xfrm>
            <a:custGeom>
              <a:avLst/>
              <a:gdLst/>
              <a:ahLst/>
              <a:cxnLst/>
              <a:rect l="0" t="0" r="0" b="0"/>
              <a:pathLst>
                <a:path w="24518" h="2473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6141" y="5499"/>
                  </a:lnTo>
                  <a:lnTo>
                    <a:pt x="8033" y="9928"/>
                  </a:lnTo>
                  <a:lnTo>
                    <a:pt x="11775" y="48866"/>
                  </a:lnTo>
                  <a:lnTo>
                    <a:pt x="15959" y="91984"/>
                  </a:lnTo>
                  <a:lnTo>
                    <a:pt x="18218" y="132198"/>
                  </a:lnTo>
                  <a:lnTo>
                    <a:pt x="22337" y="170219"/>
                  </a:lnTo>
                  <a:lnTo>
                    <a:pt x="24086" y="211265"/>
                  </a:lnTo>
                  <a:lnTo>
                    <a:pt x="24517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16"/>
            <p:cNvSpPr/>
            <p:nvPr>
              <p:custDataLst>
                <p:tags r:id="rId301"/>
              </p:custDataLst>
            </p:nvPr>
          </p:nvSpPr>
          <p:spPr>
            <a:xfrm>
              <a:off x="2179104" y="551802"/>
              <a:ext cx="151347" cy="184799"/>
            </a:xfrm>
            <a:custGeom>
              <a:avLst/>
              <a:gdLst/>
              <a:ahLst/>
              <a:cxnLst/>
              <a:rect l="0" t="0" r="0" b="0"/>
              <a:pathLst>
                <a:path w="151347" h="184799">
                  <a:moveTo>
                    <a:pt x="17996" y="64148"/>
                  </a:moveTo>
                  <a:lnTo>
                    <a:pt x="17996" y="64148"/>
                  </a:lnTo>
                  <a:lnTo>
                    <a:pt x="17996" y="57800"/>
                  </a:lnTo>
                  <a:lnTo>
                    <a:pt x="17996" y="103232"/>
                  </a:lnTo>
                  <a:lnTo>
                    <a:pt x="12970" y="144667"/>
                  </a:lnTo>
                  <a:lnTo>
                    <a:pt x="11669" y="177559"/>
                  </a:lnTo>
                  <a:lnTo>
                    <a:pt x="11653" y="171443"/>
                  </a:lnTo>
                  <a:lnTo>
                    <a:pt x="712" y="124153"/>
                  </a:lnTo>
                  <a:lnTo>
                    <a:pt x="0" y="82638"/>
                  </a:lnTo>
                  <a:lnTo>
                    <a:pt x="9808" y="39962"/>
                  </a:lnTo>
                  <a:lnTo>
                    <a:pt x="13886" y="29645"/>
                  </a:lnTo>
                  <a:lnTo>
                    <a:pt x="23695" y="20356"/>
                  </a:lnTo>
                  <a:lnTo>
                    <a:pt x="49618" y="2895"/>
                  </a:lnTo>
                  <a:lnTo>
                    <a:pt x="64270" y="0"/>
                  </a:lnTo>
                  <a:lnTo>
                    <a:pt x="84624" y="2338"/>
                  </a:lnTo>
                  <a:lnTo>
                    <a:pt x="89931" y="3891"/>
                  </a:lnTo>
                  <a:lnTo>
                    <a:pt x="94175" y="7749"/>
                  </a:lnTo>
                  <a:lnTo>
                    <a:pt x="119905" y="55193"/>
                  </a:lnTo>
                  <a:lnTo>
                    <a:pt x="136590" y="94521"/>
                  </a:lnTo>
                  <a:lnTo>
                    <a:pt x="148915" y="138006"/>
                  </a:lnTo>
                  <a:lnTo>
                    <a:pt x="151346" y="18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67"/>
          <p:cNvGrpSpPr/>
          <p:nvPr/>
        </p:nvGrpSpPr>
        <p:grpSpPr>
          <a:xfrm>
            <a:off x="2000511" y="1276873"/>
            <a:ext cx="141402" cy="375881"/>
            <a:chOff x="2000511" y="1276873"/>
            <a:chExt cx="141402" cy="375881"/>
          </a:xfrm>
        </p:grpSpPr>
        <p:sp>
          <p:nvSpPr>
            <p:cNvPr id="30" name="SMARTInkShape-2717"/>
            <p:cNvSpPr/>
            <p:nvPr>
              <p:custDataLst>
                <p:tags r:id="rId284"/>
              </p:custDataLst>
            </p:nvPr>
          </p:nvSpPr>
          <p:spPr>
            <a:xfrm>
              <a:off x="2000511" y="1276873"/>
              <a:ext cx="6090" cy="12178"/>
            </a:xfrm>
            <a:custGeom>
              <a:avLst/>
              <a:gdLst/>
              <a:ahLst/>
              <a:cxnLst/>
              <a:rect l="0" t="0" r="0" b="0"/>
              <a:pathLst>
                <a:path w="6090" h="1217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18"/>
            <p:cNvSpPr/>
            <p:nvPr>
              <p:custDataLst>
                <p:tags r:id="rId285"/>
              </p:custDataLst>
            </p:nvPr>
          </p:nvSpPr>
          <p:spPr>
            <a:xfrm>
              <a:off x="2054208" y="1428750"/>
              <a:ext cx="87705" cy="224004"/>
            </a:xfrm>
            <a:custGeom>
              <a:avLst/>
              <a:gdLst/>
              <a:ahLst/>
              <a:cxnLst/>
              <a:rect l="0" t="0" r="0" b="0"/>
              <a:pathLst>
                <a:path w="87705" h="224004">
                  <a:moveTo>
                    <a:pt x="34942" y="0"/>
                  </a:moveTo>
                  <a:lnTo>
                    <a:pt x="34942" y="0"/>
                  </a:lnTo>
                  <a:lnTo>
                    <a:pt x="35648" y="6481"/>
                  </a:lnTo>
                  <a:lnTo>
                    <a:pt x="38313" y="15580"/>
                  </a:lnTo>
                  <a:lnTo>
                    <a:pt x="64174" y="61166"/>
                  </a:lnTo>
                  <a:lnTo>
                    <a:pt x="80724" y="108743"/>
                  </a:lnTo>
                  <a:lnTo>
                    <a:pt x="87704" y="145579"/>
                  </a:lnTo>
                  <a:lnTo>
                    <a:pt x="86339" y="186226"/>
                  </a:lnTo>
                  <a:lnTo>
                    <a:pt x="86140" y="194000"/>
                  </a:lnTo>
                  <a:lnTo>
                    <a:pt x="83891" y="200595"/>
                  </a:lnTo>
                  <a:lnTo>
                    <a:pt x="75747" y="211685"/>
                  </a:lnTo>
                  <a:lnTo>
                    <a:pt x="59262" y="222490"/>
                  </a:lnTo>
                  <a:lnTo>
                    <a:pt x="47162" y="224003"/>
                  </a:lnTo>
                  <a:lnTo>
                    <a:pt x="34728" y="221618"/>
                  </a:lnTo>
                  <a:lnTo>
                    <a:pt x="22147" y="215854"/>
                  </a:lnTo>
                  <a:lnTo>
                    <a:pt x="6535" y="201305"/>
                  </a:lnTo>
                  <a:lnTo>
                    <a:pt x="1150" y="185895"/>
                  </a:lnTo>
                  <a:lnTo>
                    <a:pt x="0" y="159267"/>
                  </a:lnTo>
                  <a:lnTo>
                    <a:pt x="319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2719"/>
          <p:cNvSpPr/>
          <p:nvPr>
            <p:custDataLst>
              <p:tags r:id="rId2"/>
            </p:custDataLst>
          </p:nvPr>
        </p:nvSpPr>
        <p:spPr>
          <a:xfrm>
            <a:off x="4070350" y="97155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635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469"/>
          <p:cNvGrpSpPr/>
          <p:nvPr/>
        </p:nvGrpSpPr>
        <p:grpSpPr>
          <a:xfrm>
            <a:off x="4442511" y="355600"/>
            <a:ext cx="573990" cy="864079"/>
            <a:chOff x="4442511" y="355600"/>
            <a:chExt cx="573990" cy="864079"/>
          </a:xfrm>
        </p:grpSpPr>
        <p:sp>
          <p:nvSpPr>
            <p:cNvPr id="34" name="SMARTInkShape-2720"/>
            <p:cNvSpPr/>
            <p:nvPr>
              <p:custDataLst>
                <p:tags r:id="rId278"/>
              </p:custDataLst>
            </p:nvPr>
          </p:nvSpPr>
          <p:spPr>
            <a:xfrm>
              <a:off x="4442511" y="787446"/>
              <a:ext cx="164466" cy="432233"/>
            </a:xfrm>
            <a:custGeom>
              <a:avLst/>
              <a:gdLst/>
              <a:ahLst/>
              <a:cxnLst/>
              <a:rect l="0" t="0" r="0" b="0"/>
              <a:pathLst>
                <a:path w="164466" h="432233">
                  <a:moveTo>
                    <a:pt x="8839" y="69804"/>
                  </a:moveTo>
                  <a:lnTo>
                    <a:pt x="8839" y="69804"/>
                  </a:lnTo>
                  <a:lnTo>
                    <a:pt x="5468" y="69804"/>
                  </a:lnTo>
                  <a:lnTo>
                    <a:pt x="1931" y="73567"/>
                  </a:lnTo>
                  <a:lnTo>
                    <a:pt x="0" y="76546"/>
                  </a:lnTo>
                  <a:lnTo>
                    <a:pt x="654" y="100965"/>
                  </a:lnTo>
                  <a:lnTo>
                    <a:pt x="12058" y="141753"/>
                  </a:lnTo>
                  <a:lnTo>
                    <a:pt x="21088" y="175159"/>
                  </a:lnTo>
                  <a:lnTo>
                    <a:pt x="29805" y="213290"/>
                  </a:lnTo>
                  <a:lnTo>
                    <a:pt x="38383" y="258459"/>
                  </a:lnTo>
                  <a:lnTo>
                    <a:pt x="43137" y="302993"/>
                  </a:lnTo>
                  <a:lnTo>
                    <a:pt x="44543" y="344894"/>
                  </a:lnTo>
                  <a:lnTo>
                    <a:pt x="42817" y="382331"/>
                  </a:lnTo>
                  <a:lnTo>
                    <a:pt x="40882" y="429296"/>
                  </a:lnTo>
                  <a:lnTo>
                    <a:pt x="40785" y="432232"/>
                  </a:lnTo>
                  <a:lnTo>
                    <a:pt x="40719" y="432073"/>
                  </a:lnTo>
                  <a:lnTo>
                    <a:pt x="40606" y="390848"/>
                  </a:lnTo>
                  <a:lnTo>
                    <a:pt x="40597" y="350309"/>
                  </a:lnTo>
                  <a:lnTo>
                    <a:pt x="40594" y="326657"/>
                  </a:lnTo>
                  <a:lnTo>
                    <a:pt x="40592" y="298189"/>
                  </a:lnTo>
                  <a:lnTo>
                    <a:pt x="40591" y="266511"/>
                  </a:lnTo>
                  <a:lnTo>
                    <a:pt x="40591" y="232692"/>
                  </a:lnTo>
                  <a:lnTo>
                    <a:pt x="41296" y="200268"/>
                  </a:lnTo>
                  <a:lnTo>
                    <a:pt x="42471" y="168775"/>
                  </a:lnTo>
                  <a:lnTo>
                    <a:pt x="43960" y="137901"/>
                  </a:lnTo>
                  <a:lnTo>
                    <a:pt x="46364" y="111674"/>
                  </a:lnTo>
                  <a:lnTo>
                    <a:pt x="52798" y="67481"/>
                  </a:lnTo>
                  <a:lnTo>
                    <a:pt x="57612" y="24352"/>
                  </a:lnTo>
                  <a:lnTo>
                    <a:pt x="62409" y="3812"/>
                  </a:lnTo>
                  <a:lnTo>
                    <a:pt x="67130" y="1115"/>
                  </a:lnTo>
                  <a:lnTo>
                    <a:pt x="81783" y="0"/>
                  </a:lnTo>
                  <a:lnTo>
                    <a:pt x="100055" y="9382"/>
                  </a:lnTo>
                  <a:lnTo>
                    <a:pt x="130175" y="38260"/>
                  </a:lnTo>
                  <a:lnTo>
                    <a:pt x="155798" y="78097"/>
                  </a:lnTo>
                  <a:lnTo>
                    <a:pt x="164465" y="106651"/>
                  </a:lnTo>
                  <a:lnTo>
                    <a:pt x="163614" y="135804"/>
                  </a:lnTo>
                  <a:lnTo>
                    <a:pt x="154768" y="159580"/>
                  </a:lnTo>
                  <a:lnTo>
                    <a:pt x="148459" y="169871"/>
                  </a:lnTo>
                  <a:lnTo>
                    <a:pt x="130159" y="185069"/>
                  </a:lnTo>
                  <a:lnTo>
                    <a:pt x="107914" y="195116"/>
                  </a:lnTo>
                  <a:lnTo>
                    <a:pt x="83917" y="199582"/>
                  </a:lnTo>
                  <a:lnTo>
                    <a:pt x="59140" y="195922"/>
                  </a:lnTo>
                  <a:lnTo>
                    <a:pt x="46606" y="191983"/>
                  </a:lnTo>
                  <a:lnTo>
                    <a:pt x="27036" y="178198"/>
                  </a:lnTo>
                  <a:lnTo>
                    <a:pt x="2489" y="15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21"/>
            <p:cNvSpPr/>
            <p:nvPr>
              <p:custDataLst>
                <p:tags r:id="rId279"/>
              </p:custDataLst>
            </p:nvPr>
          </p:nvSpPr>
          <p:spPr>
            <a:xfrm>
              <a:off x="4648200" y="501650"/>
              <a:ext cx="48425" cy="209605"/>
            </a:xfrm>
            <a:custGeom>
              <a:avLst/>
              <a:gdLst/>
              <a:ahLst/>
              <a:cxnLst/>
              <a:rect l="0" t="0" r="0" b="0"/>
              <a:pathLst>
                <a:path w="48425" h="209605">
                  <a:moveTo>
                    <a:pt x="12700" y="0"/>
                  </a:moveTo>
                  <a:lnTo>
                    <a:pt x="12700" y="0"/>
                  </a:lnTo>
                  <a:lnTo>
                    <a:pt x="16071" y="33878"/>
                  </a:lnTo>
                  <a:lnTo>
                    <a:pt x="28601" y="77875"/>
                  </a:lnTo>
                  <a:lnTo>
                    <a:pt x="39832" y="114796"/>
                  </a:lnTo>
                  <a:lnTo>
                    <a:pt x="48424" y="161435"/>
                  </a:lnTo>
                  <a:lnTo>
                    <a:pt x="48214" y="187533"/>
                  </a:lnTo>
                  <a:lnTo>
                    <a:pt x="43683" y="204908"/>
                  </a:lnTo>
                  <a:lnTo>
                    <a:pt x="41822" y="208572"/>
                  </a:lnTo>
                  <a:lnTo>
                    <a:pt x="38465" y="209604"/>
                  </a:lnTo>
                  <a:lnTo>
                    <a:pt x="29090" y="206987"/>
                  </a:lnTo>
                  <a:lnTo>
                    <a:pt x="15283" y="197580"/>
                  </a:lnTo>
                  <a:lnTo>
                    <a:pt x="8438" y="18423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22"/>
            <p:cNvSpPr/>
            <p:nvPr>
              <p:custDataLst>
                <p:tags r:id="rId280"/>
              </p:custDataLst>
            </p:nvPr>
          </p:nvSpPr>
          <p:spPr>
            <a:xfrm>
              <a:off x="4616450" y="355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1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23"/>
            <p:cNvSpPr/>
            <p:nvPr>
              <p:custDataLst>
                <p:tags r:id="rId281"/>
              </p:custDataLst>
            </p:nvPr>
          </p:nvSpPr>
          <p:spPr>
            <a:xfrm>
              <a:off x="4749800" y="4953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0443" y="5026"/>
                  </a:lnTo>
                  <a:lnTo>
                    <a:pt x="72500" y="6176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24"/>
            <p:cNvSpPr/>
            <p:nvPr>
              <p:custDataLst>
                <p:tags r:id="rId282"/>
              </p:custDataLst>
            </p:nvPr>
          </p:nvSpPr>
          <p:spPr>
            <a:xfrm>
              <a:off x="4769733" y="419100"/>
              <a:ext cx="43568" cy="139701"/>
            </a:xfrm>
            <a:custGeom>
              <a:avLst/>
              <a:gdLst/>
              <a:ahLst/>
              <a:cxnLst/>
              <a:rect l="0" t="0" r="0" b="0"/>
              <a:pathLst>
                <a:path w="4356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3655" y="1411"/>
                  </a:lnTo>
                  <a:lnTo>
                    <a:pt x="6341" y="10845"/>
                  </a:lnTo>
                  <a:lnTo>
                    <a:pt x="26377" y="54984"/>
                  </a:lnTo>
                  <a:lnTo>
                    <a:pt x="34866" y="93777"/>
                  </a:lnTo>
                  <a:lnTo>
                    <a:pt x="435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25"/>
            <p:cNvSpPr/>
            <p:nvPr>
              <p:custDataLst>
                <p:tags r:id="rId283"/>
              </p:custDataLst>
            </p:nvPr>
          </p:nvSpPr>
          <p:spPr>
            <a:xfrm>
              <a:off x="4997450" y="413633"/>
              <a:ext cx="19051" cy="157868"/>
            </a:xfrm>
            <a:custGeom>
              <a:avLst/>
              <a:gdLst/>
              <a:ahLst/>
              <a:cxnLst/>
              <a:rect l="0" t="0" r="0" b="0"/>
              <a:pathLst>
                <a:path w="1905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7324"/>
                  </a:lnTo>
                  <a:lnTo>
                    <a:pt x="10126" y="94403"/>
                  </a:lnTo>
                  <a:lnTo>
                    <a:pt x="14073" y="134643"/>
                  </a:lnTo>
                  <a:lnTo>
                    <a:pt x="190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70"/>
          <p:cNvGrpSpPr/>
          <p:nvPr/>
        </p:nvGrpSpPr>
        <p:grpSpPr>
          <a:xfrm>
            <a:off x="5365190" y="286273"/>
            <a:ext cx="1448361" cy="840419"/>
            <a:chOff x="5365190" y="286273"/>
            <a:chExt cx="1448361" cy="840419"/>
          </a:xfrm>
        </p:grpSpPr>
        <p:sp>
          <p:nvSpPr>
            <p:cNvPr id="41" name="SMARTInkShape-2726"/>
            <p:cNvSpPr/>
            <p:nvPr>
              <p:custDataLst>
                <p:tags r:id="rId267"/>
              </p:custDataLst>
            </p:nvPr>
          </p:nvSpPr>
          <p:spPr>
            <a:xfrm>
              <a:off x="5365190" y="769494"/>
              <a:ext cx="76761" cy="252857"/>
            </a:xfrm>
            <a:custGeom>
              <a:avLst/>
              <a:gdLst/>
              <a:ahLst/>
              <a:cxnLst/>
              <a:rect l="0" t="0" r="0" b="0"/>
              <a:pathLst>
                <a:path w="76761" h="252857">
                  <a:moveTo>
                    <a:pt x="76760" y="11556"/>
                  </a:moveTo>
                  <a:lnTo>
                    <a:pt x="76760" y="11556"/>
                  </a:lnTo>
                  <a:lnTo>
                    <a:pt x="70985" y="6486"/>
                  </a:lnTo>
                  <a:lnTo>
                    <a:pt x="64551" y="2718"/>
                  </a:lnTo>
                  <a:lnTo>
                    <a:pt x="49624" y="0"/>
                  </a:lnTo>
                  <a:lnTo>
                    <a:pt x="37888" y="5009"/>
                  </a:lnTo>
                  <a:lnTo>
                    <a:pt x="31796" y="9308"/>
                  </a:lnTo>
                  <a:lnTo>
                    <a:pt x="16478" y="38955"/>
                  </a:lnTo>
                  <a:lnTo>
                    <a:pt x="3003" y="85761"/>
                  </a:lnTo>
                  <a:lnTo>
                    <a:pt x="0" y="119560"/>
                  </a:lnTo>
                  <a:lnTo>
                    <a:pt x="2275" y="166559"/>
                  </a:lnTo>
                  <a:lnTo>
                    <a:pt x="12737" y="213624"/>
                  </a:lnTo>
                  <a:lnTo>
                    <a:pt x="27686" y="237939"/>
                  </a:lnTo>
                  <a:lnTo>
                    <a:pt x="41309" y="246226"/>
                  </a:lnTo>
                  <a:lnTo>
                    <a:pt x="6406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27"/>
            <p:cNvSpPr/>
            <p:nvPr>
              <p:custDataLst>
                <p:tags r:id="rId268"/>
              </p:custDataLst>
            </p:nvPr>
          </p:nvSpPr>
          <p:spPr>
            <a:xfrm>
              <a:off x="5538344" y="825500"/>
              <a:ext cx="24257" cy="171451"/>
            </a:xfrm>
            <a:custGeom>
              <a:avLst/>
              <a:gdLst/>
              <a:ahLst/>
              <a:cxnLst/>
              <a:rect l="0" t="0" r="0" b="0"/>
              <a:pathLst>
                <a:path w="24257" h="17145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3763"/>
                  </a:lnTo>
                  <a:lnTo>
                    <a:pt x="2718" y="6742"/>
                  </a:lnTo>
                  <a:lnTo>
                    <a:pt x="0" y="27790"/>
                  </a:lnTo>
                  <a:lnTo>
                    <a:pt x="2566" y="63110"/>
                  </a:lnTo>
                  <a:lnTo>
                    <a:pt x="4423" y="101485"/>
                  </a:lnTo>
                  <a:lnTo>
                    <a:pt x="14485" y="141533"/>
                  </a:lnTo>
                  <a:lnTo>
                    <a:pt x="2425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8"/>
            <p:cNvSpPr/>
            <p:nvPr>
              <p:custDataLst>
                <p:tags r:id="rId269"/>
              </p:custDataLst>
            </p:nvPr>
          </p:nvSpPr>
          <p:spPr>
            <a:xfrm>
              <a:off x="5635429" y="895350"/>
              <a:ext cx="66872" cy="25401"/>
            </a:xfrm>
            <a:custGeom>
              <a:avLst/>
              <a:gdLst/>
              <a:ahLst/>
              <a:cxnLst/>
              <a:rect l="0" t="0" r="0" b="0"/>
              <a:pathLst>
                <a:path w="668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19625"/>
                  </a:lnTo>
                  <a:lnTo>
                    <a:pt x="4646" y="13191"/>
                  </a:lnTo>
                  <a:lnTo>
                    <a:pt x="14991" y="7509"/>
                  </a:lnTo>
                  <a:lnTo>
                    <a:pt x="29702" y="3337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29"/>
            <p:cNvSpPr/>
            <p:nvPr>
              <p:custDataLst>
                <p:tags r:id="rId270"/>
              </p:custDataLst>
            </p:nvPr>
          </p:nvSpPr>
          <p:spPr>
            <a:xfrm>
              <a:off x="5792306" y="771526"/>
              <a:ext cx="116704" cy="355166"/>
            </a:xfrm>
            <a:custGeom>
              <a:avLst/>
              <a:gdLst/>
              <a:ahLst/>
              <a:cxnLst/>
              <a:rect l="0" t="0" r="0" b="0"/>
              <a:pathLst>
                <a:path w="116704" h="355166">
                  <a:moveTo>
                    <a:pt x="17944" y="92074"/>
                  </a:moveTo>
                  <a:lnTo>
                    <a:pt x="17944" y="92074"/>
                  </a:lnTo>
                  <a:lnTo>
                    <a:pt x="5735" y="116493"/>
                  </a:lnTo>
                  <a:lnTo>
                    <a:pt x="245" y="163664"/>
                  </a:lnTo>
                  <a:lnTo>
                    <a:pt x="0" y="210260"/>
                  </a:lnTo>
                  <a:lnTo>
                    <a:pt x="2443" y="243144"/>
                  </a:lnTo>
                  <a:lnTo>
                    <a:pt x="4415" y="290019"/>
                  </a:lnTo>
                  <a:lnTo>
                    <a:pt x="5785" y="333486"/>
                  </a:lnTo>
                  <a:lnTo>
                    <a:pt x="10690" y="355165"/>
                  </a:lnTo>
                  <a:lnTo>
                    <a:pt x="10991" y="354957"/>
                  </a:lnTo>
                  <a:lnTo>
                    <a:pt x="13440" y="313443"/>
                  </a:lnTo>
                  <a:lnTo>
                    <a:pt x="16647" y="283594"/>
                  </a:lnTo>
                  <a:lnTo>
                    <a:pt x="20425" y="239753"/>
                  </a:lnTo>
                  <a:lnTo>
                    <a:pt x="23125" y="213105"/>
                  </a:lnTo>
                  <a:lnTo>
                    <a:pt x="26337" y="184050"/>
                  </a:lnTo>
                  <a:lnTo>
                    <a:pt x="29889" y="153391"/>
                  </a:lnTo>
                  <a:lnTo>
                    <a:pt x="33669" y="125897"/>
                  </a:lnTo>
                  <a:lnTo>
                    <a:pt x="37599" y="100511"/>
                  </a:lnTo>
                  <a:lnTo>
                    <a:pt x="45024" y="57724"/>
                  </a:lnTo>
                  <a:lnTo>
                    <a:pt x="53876" y="19886"/>
                  </a:lnTo>
                  <a:lnTo>
                    <a:pt x="61195" y="7544"/>
                  </a:lnTo>
                  <a:lnTo>
                    <a:pt x="65828" y="3971"/>
                  </a:lnTo>
                  <a:lnTo>
                    <a:pt x="76620" y="0"/>
                  </a:lnTo>
                  <a:lnTo>
                    <a:pt x="82462" y="1764"/>
                  </a:lnTo>
                  <a:lnTo>
                    <a:pt x="94595" y="11249"/>
                  </a:lnTo>
                  <a:lnTo>
                    <a:pt x="109957" y="45940"/>
                  </a:lnTo>
                  <a:lnTo>
                    <a:pt x="116703" y="88596"/>
                  </a:lnTo>
                  <a:lnTo>
                    <a:pt x="108590" y="129143"/>
                  </a:lnTo>
                  <a:lnTo>
                    <a:pt x="96566" y="149472"/>
                  </a:lnTo>
                  <a:lnTo>
                    <a:pt x="81815" y="164151"/>
                  </a:lnTo>
                  <a:lnTo>
                    <a:pt x="58349" y="175676"/>
                  </a:lnTo>
                  <a:lnTo>
                    <a:pt x="44369" y="178619"/>
                  </a:lnTo>
                  <a:lnTo>
                    <a:pt x="39794" y="175876"/>
                  </a:lnTo>
                  <a:lnTo>
                    <a:pt x="36744" y="170520"/>
                  </a:lnTo>
                  <a:lnTo>
                    <a:pt x="30644" y="149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30"/>
            <p:cNvSpPr/>
            <p:nvPr>
              <p:custDataLst>
                <p:tags r:id="rId271"/>
              </p:custDataLst>
            </p:nvPr>
          </p:nvSpPr>
          <p:spPr>
            <a:xfrm>
              <a:off x="5975350" y="705733"/>
              <a:ext cx="78578" cy="265818"/>
            </a:xfrm>
            <a:custGeom>
              <a:avLst/>
              <a:gdLst/>
              <a:ahLst/>
              <a:cxnLst/>
              <a:rect l="0" t="0" r="0" b="0"/>
              <a:pathLst>
                <a:path w="78578" h="265818">
                  <a:moveTo>
                    <a:pt x="31750" y="5467"/>
                  </a:moveTo>
                  <a:lnTo>
                    <a:pt x="31750" y="5467"/>
                  </a:lnTo>
                  <a:lnTo>
                    <a:pt x="26283" y="0"/>
                  </a:lnTo>
                  <a:lnTo>
                    <a:pt x="49896" y="35822"/>
                  </a:lnTo>
                  <a:lnTo>
                    <a:pt x="69583" y="80548"/>
                  </a:lnTo>
                  <a:lnTo>
                    <a:pt x="76786" y="117623"/>
                  </a:lnTo>
                  <a:lnTo>
                    <a:pt x="78577" y="156209"/>
                  </a:lnTo>
                  <a:lnTo>
                    <a:pt x="74670" y="192173"/>
                  </a:lnTo>
                  <a:lnTo>
                    <a:pt x="60702" y="219445"/>
                  </a:lnTo>
                  <a:lnTo>
                    <a:pt x="41091" y="239563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31"/>
            <p:cNvSpPr/>
            <p:nvPr>
              <p:custDataLst>
                <p:tags r:id="rId272"/>
              </p:custDataLst>
            </p:nvPr>
          </p:nvSpPr>
          <p:spPr>
            <a:xfrm>
              <a:off x="6096000" y="469900"/>
              <a:ext cx="88901" cy="109213"/>
            </a:xfrm>
            <a:custGeom>
              <a:avLst/>
              <a:gdLst/>
              <a:ahLst/>
              <a:cxnLst/>
              <a:rect l="0" t="0" r="0" b="0"/>
              <a:pathLst>
                <a:path w="88901" h="109213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2325"/>
                  </a:lnTo>
                  <a:lnTo>
                    <a:pt x="6175" y="78967"/>
                  </a:lnTo>
                  <a:lnTo>
                    <a:pt x="6340" y="109212"/>
                  </a:lnTo>
                  <a:lnTo>
                    <a:pt x="7055" y="71128"/>
                  </a:lnTo>
                  <a:lnTo>
                    <a:pt x="12125" y="42869"/>
                  </a:lnTo>
                  <a:lnTo>
                    <a:pt x="18559" y="27519"/>
                  </a:lnTo>
                  <a:lnTo>
                    <a:pt x="33486" y="10349"/>
                  </a:lnTo>
                  <a:lnTo>
                    <a:pt x="43339" y="4600"/>
                  </a:lnTo>
                  <a:lnTo>
                    <a:pt x="47943" y="3066"/>
                  </a:lnTo>
                  <a:lnTo>
                    <a:pt x="51718" y="3455"/>
                  </a:lnTo>
                  <a:lnTo>
                    <a:pt x="54940" y="5126"/>
                  </a:lnTo>
                  <a:lnTo>
                    <a:pt x="61107" y="12156"/>
                  </a:lnTo>
                  <a:lnTo>
                    <a:pt x="74682" y="39665"/>
                  </a:lnTo>
                  <a:lnTo>
                    <a:pt x="85460" y="85249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32"/>
            <p:cNvSpPr/>
            <p:nvPr>
              <p:custDataLst>
                <p:tags r:id="rId273"/>
              </p:custDataLst>
            </p:nvPr>
          </p:nvSpPr>
          <p:spPr>
            <a:xfrm>
              <a:off x="6280150" y="4826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6907" y="20374"/>
                  </a:lnTo>
                  <a:lnTo>
                    <a:pt x="47714" y="15756"/>
                  </a:lnTo>
                  <a:lnTo>
                    <a:pt x="94350" y="275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33"/>
            <p:cNvSpPr/>
            <p:nvPr>
              <p:custDataLst>
                <p:tags r:id="rId274"/>
              </p:custDataLst>
            </p:nvPr>
          </p:nvSpPr>
          <p:spPr>
            <a:xfrm>
              <a:off x="6478592" y="450850"/>
              <a:ext cx="45299" cy="215304"/>
            </a:xfrm>
            <a:custGeom>
              <a:avLst/>
              <a:gdLst/>
              <a:ahLst/>
              <a:cxnLst/>
              <a:rect l="0" t="0" r="0" b="0"/>
              <a:pathLst>
                <a:path w="45299" h="215304">
                  <a:moveTo>
                    <a:pt x="4758" y="0"/>
                  </a:moveTo>
                  <a:lnTo>
                    <a:pt x="4758" y="0"/>
                  </a:lnTo>
                  <a:lnTo>
                    <a:pt x="8129" y="29886"/>
                  </a:lnTo>
                  <a:lnTo>
                    <a:pt x="20659" y="68332"/>
                  </a:lnTo>
                  <a:lnTo>
                    <a:pt x="31890" y="107892"/>
                  </a:lnTo>
                  <a:lnTo>
                    <a:pt x="40000" y="149482"/>
                  </a:lnTo>
                  <a:lnTo>
                    <a:pt x="45298" y="190211"/>
                  </a:lnTo>
                  <a:lnTo>
                    <a:pt x="43237" y="201661"/>
                  </a:lnTo>
                  <a:lnTo>
                    <a:pt x="39969" y="209101"/>
                  </a:lnTo>
                  <a:lnTo>
                    <a:pt x="36165" y="212878"/>
                  </a:lnTo>
                  <a:lnTo>
                    <a:pt x="34162" y="213885"/>
                  </a:lnTo>
                  <a:lnTo>
                    <a:pt x="24602" y="215303"/>
                  </a:lnTo>
                  <a:lnTo>
                    <a:pt x="16870" y="211872"/>
                  </a:lnTo>
                  <a:lnTo>
                    <a:pt x="9435" y="205643"/>
                  </a:lnTo>
                  <a:lnTo>
                    <a:pt x="3780" y="198171"/>
                  </a:lnTo>
                  <a:lnTo>
                    <a:pt x="0" y="172547"/>
                  </a:lnTo>
                  <a:lnTo>
                    <a:pt x="3086" y="130196"/>
                  </a:lnTo>
                  <a:lnTo>
                    <a:pt x="47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34"/>
            <p:cNvSpPr/>
            <p:nvPr>
              <p:custDataLst>
                <p:tags r:id="rId275"/>
              </p:custDataLst>
            </p:nvPr>
          </p:nvSpPr>
          <p:spPr>
            <a:xfrm>
              <a:off x="6477262" y="286273"/>
              <a:ext cx="6089" cy="12178"/>
            </a:xfrm>
            <a:custGeom>
              <a:avLst/>
              <a:gdLst/>
              <a:ahLst/>
              <a:cxnLst/>
              <a:rect l="0" t="0" r="0" b="0"/>
              <a:pathLst>
                <a:path w="6089" h="121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6088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35"/>
            <p:cNvSpPr/>
            <p:nvPr>
              <p:custDataLst>
                <p:tags r:id="rId276"/>
              </p:custDataLst>
            </p:nvPr>
          </p:nvSpPr>
          <p:spPr>
            <a:xfrm>
              <a:off x="6642100" y="4318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1374" y="5026"/>
                  </a:lnTo>
                  <a:lnTo>
                    <a:pt x="75575" y="6176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36"/>
            <p:cNvSpPr/>
            <p:nvPr>
              <p:custDataLst>
                <p:tags r:id="rId277"/>
              </p:custDataLst>
            </p:nvPr>
          </p:nvSpPr>
          <p:spPr>
            <a:xfrm>
              <a:off x="6810179" y="330200"/>
              <a:ext cx="3372" cy="209551"/>
            </a:xfrm>
            <a:custGeom>
              <a:avLst/>
              <a:gdLst/>
              <a:ahLst/>
              <a:cxnLst/>
              <a:rect l="0" t="0" r="0" b="0"/>
              <a:pathLst>
                <a:path w="3372" h="209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973" y="49127"/>
                  </a:lnTo>
                  <a:lnTo>
                    <a:pt x="2749" y="84158"/>
                  </a:lnTo>
                  <a:lnTo>
                    <a:pt x="3094" y="119483"/>
                  </a:lnTo>
                  <a:lnTo>
                    <a:pt x="3248" y="152587"/>
                  </a:lnTo>
                  <a:lnTo>
                    <a:pt x="337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71"/>
          <p:cNvGrpSpPr/>
          <p:nvPr/>
        </p:nvGrpSpPr>
        <p:grpSpPr>
          <a:xfrm>
            <a:off x="7398718" y="44450"/>
            <a:ext cx="4602783" cy="1819756"/>
            <a:chOff x="7398718" y="44450"/>
            <a:chExt cx="4602783" cy="1819756"/>
          </a:xfrm>
        </p:grpSpPr>
        <p:sp>
          <p:nvSpPr>
            <p:cNvPr id="53" name="SMARTInkShape-2737"/>
            <p:cNvSpPr/>
            <p:nvPr>
              <p:custDataLst>
                <p:tags r:id="rId237"/>
              </p:custDataLst>
            </p:nvPr>
          </p:nvSpPr>
          <p:spPr>
            <a:xfrm>
              <a:off x="7398718" y="96133"/>
              <a:ext cx="4602783" cy="1768073"/>
            </a:xfrm>
            <a:custGeom>
              <a:avLst/>
              <a:gdLst/>
              <a:ahLst/>
              <a:cxnLst/>
              <a:rect l="0" t="0" r="0" b="0"/>
              <a:pathLst>
                <a:path w="4602783" h="1768073">
                  <a:moveTo>
                    <a:pt x="37132" y="5467"/>
                  </a:moveTo>
                  <a:lnTo>
                    <a:pt x="37132" y="5467"/>
                  </a:lnTo>
                  <a:lnTo>
                    <a:pt x="31664" y="0"/>
                  </a:lnTo>
                  <a:lnTo>
                    <a:pt x="31043" y="6121"/>
                  </a:lnTo>
                  <a:lnTo>
                    <a:pt x="30833" y="49706"/>
                  </a:lnTo>
                  <a:lnTo>
                    <a:pt x="30804" y="90040"/>
                  </a:lnTo>
                  <a:lnTo>
                    <a:pt x="30797" y="115471"/>
                  </a:lnTo>
                  <a:lnTo>
                    <a:pt x="30791" y="143714"/>
                  </a:lnTo>
                  <a:lnTo>
                    <a:pt x="30789" y="173832"/>
                  </a:lnTo>
                  <a:lnTo>
                    <a:pt x="29375" y="208727"/>
                  </a:lnTo>
                  <a:lnTo>
                    <a:pt x="27022" y="246807"/>
                  </a:lnTo>
                  <a:lnTo>
                    <a:pt x="24042" y="287010"/>
                  </a:lnTo>
                  <a:lnTo>
                    <a:pt x="22761" y="332157"/>
                  </a:lnTo>
                  <a:lnTo>
                    <a:pt x="22613" y="380599"/>
                  </a:lnTo>
                  <a:lnTo>
                    <a:pt x="23219" y="431238"/>
                  </a:lnTo>
                  <a:lnTo>
                    <a:pt x="24329" y="484048"/>
                  </a:lnTo>
                  <a:lnTo>
                    <a:pt x="25775" y="538304"/>
                  </a:lnTo>
                  <a:lnTo>
                    <a:pt x="27443" y="593525"/>
                  </a:lnTo>
                  <a:lnTo>
                    <a:pt x="28557" y="650095"/>
                  </a:lnTo>
                  <a:lnTo>
                    <a:pt x="29298" y="707563"/>
                  </a:lnTo>
                  <a:lnTo>
                    <a:pt x="29792" y="765631"/>
                  </a:lnTo>
                  <a:lnTo>
                    <a:pt x="30122" y="826215"/>
                  </a:lnTo>
                  <a:lnTo>
                    <a:pt x="30342" y="888477"/>
                  </a:lnTo>
                  <a:lnTo>
                    <a:pt x="30488" y="951857"/>
                  </a:lnTo>
                  <a:lnTo>
                    <a:pt x="29175" y="1014571"/>
                  </a:lnTo>
                  <a:lnTo>
                    <a:pt x="26888" y="1076842"/>
                  </a:lnTo>
                  <a:lnTo>
                    <a:pt x="23953" y="1138817"/>
                  </a:lnTo>
                  <a:lnTo>
                    <a:pt x="21290" y="1197773"/>
                  </a:lnTo>
                  <a:lnTo>
                    <a:pt x="18809" y="1254715"/>
                  </a:lnTo>
                  <a:lnTo>
                    <a:pt x="16450" y="1310316"/>
                  </a:lnTo>
                  <a:lnTo>
                    <a:pt x="13467" y="1361494"/>
                  </a:lnTo>
                  <a:lnTo>
                    <a:pt x="10065" y="1409724"/>
                  </a:lnTo>
                  <a:lnTo>
                    <a:pt x="6388" y="1455988"/>
                  </a:lnTo>
                  <a:lnTo>
                    <a:pt x="3936" y="1498120"/>
                  </a:lnTo>
                  <a:lnTo>
                    <a:pt x="2302" y="1537497"/>
                  </a:lnTo>
                  <a:lnTo>
                    <a:pt x="1212" y="1575037"/>
                  </a:lnTo>
                  <a:lnTo>
                    <a:pt x="485" y="1606414"/>
                  </a:lnTo>
                  <a:lnTo>
                    <a:pt x="0" y="1633681"/>
                  </a:lnTo>
                  <a:lnTo>
                    <a:pt x="168" y="1678795"/>
                  </a:lnTo>
                  <a:lnTo>
                    <a:pt x="5639" y="1725877"/>
                  </a:lnTo>
                  <a:lnTo>
                    <a:pt x="19334" y="1753468"/>
                  </a:lnTo>
                  <a:lnTo>
                    <a:pt x="28281" y="1765666"/>
                  </a:lnTo>
                  <a:lnTo>
                    <a:pt x="36875" y="1768072"/>
                  </a:lnTo>
                  <a:lnTo>
                    <a:pt x="81584" y="1764010"/>
                  </a:lnTo>
                  <a:lnTo>
                    <a:pt x="106277" y="1759912"/>
                  </a:lnTo>
                  <a:lnTo>
                    <a:pt x="134029" y="1755064"/>
                  </a:lnTo>
                  <a:lnTo>
                    <a:pt x="170169" y="1748304"/>
                  </a:lnTo>
                  <a:lnTo>
                    <a:pt x="211901" y="1740269"/>
                  </a:lnTo>
                  <a:lnTo>
                    <a:pt x="257361" y="1731385"/>
                  </a:lnTo>
                  <a:lnTo>
                    <a:pt x="311657" y="1721935"/>
                  </a:lnTo>
                  <a:lnTo>
                    <a:pt x="371843" y="1712107"/>
                  </a:lnTo>
                  <a:lnTo>
                    <a:pt x="435956" y="1702027"/>
                  </a:lnTo>
                  <a:lnTo>
                    <a:pt x="511859" y="1692485"/>
                  </a:lnTo>
                  <a:lnTo>
                    <a:pt x="595622" y="1683301"/>
                  </a:lnTo>
                  <a:lnTo>
                    <a:pt x="684625" y="1674356"/>
                  </a:lnTo>
                  <a:lnTo>
                    <a:pt x="782766" y="1666276"/>
                  </a:lnTo>
                  <a:lnTo>
                    <a:pt x="887000" y="1658773"/>
                  </a:lnTo>
                  <a:lnTo>
                    <a:pt x="995293" y="1651655"/>
                  </a:lnTo>
                  <a:lnTo>
                    <a:pt x="1114055" y="1646203"/>
                  </a:lnTo>
                  <a:lnTo>
                    <a:pt x="1239798" y="1641863"/>
                  </a:lnTo>
                  <a:lnTo>
                    <a:pt x="1370192" y="1638264"/>
                  </a:lnTo>
                  <a:lnTo>
                    <a:pt x="1507217" y="1635160"/>
                  </a:lnTo>
                  <a:lnTo>
                    <a:pt x="1648660" y="1632384"/>
                  </a:lnTo>
                  <a:lnTo>
                    <a:pt x="1793051" y="1629829"/>
                  </a:lnTo>
                  <a:lnTo>
                    <a:pt x="1945755" y="1628125"/>
                  </a:lnTo>
                  <a:lnTo>
                    <a:pt x="2104003" y="1626989"/>
                  </a:lnTo>
                  <a:lnTo>
                    <a:pt x="2265946" y="1626231"/>
                  </a:lnTo>
                  <a:lnTo>
                    <a:pt x="2425413" y="1626432"/>
                  </a:lnTo>
                  <a:lnTo>
                    <a:pt x="2583231" y="1627272"/>
                  </a:lnTo>
                  <a:lnTo>
                    <a:pt x="2739948" y="1628537"/>
                  </a:lnTo>
                  <a:lnTo>
                    <a:pt x="2889580" y="1630791"/>
                  </a:lnTo>
                  <a:lnTo>
                    <a:pt x="3034492" y="1633705"/>
                  </a:lnTo>
                  <a:lnTo>
                    <a:pt x="3176255" y="1637059"/>
                  </a:lnTo>
                  <a:lnTo>
                    <a:pt x="3306748" y="1640706"/>
                  </a:lnTo>
                  <a:lnTo>
                    <a:pt x="3429726" y="1644549"/>
                  </a:lnTo>
                  <a:lnTo>
                    <a:pt x="3547694" y="1648522"/>
                  </a:lnTo>
                  <a:lnTo>
                    <a:pt x="3656679" y="1653287"/>
                  </a:lnTo>
                  <a:lnTo>
                    <a:pt x="3759675" y="1658580"/>
                  </a:lnTo>
                  <a:lnTo>
                    <a:pt x="3858677" y="1664226"/>
                  </a:lnTo>
                  <a:lnTo>
                    <a:pt x="3948667" y="1669401"/>
                  </a:lnTo>
                  <a:lnTo>
                    <a:pt x="4032650" y="1674262"/>
                  </a:lnTo>
                  <a:lnTo>
                    <a:pt x="4112627" y="1678913"/>
                  </a:lnTo>
                  <a:lnTo>
                    <a:pt x="4187112" y="1684131"/>
                  </a:lnTo>
                  <a:lnTo>
                    <a:pt x="4257936" y="1689727"/>
                  </a:lnTo>
                  <a:lnTo>
                    <a:pt x="4326317" y="1695573"/>
                  </a:lnTo>
                  <a:lnTo>
                    <a:pt x="4387428" y="1700882"/>
                  </a:lnTo>
                  <a:lnTo>
                    <a:pt x="4443689" y="1705833"/>
                  </a:lnTo>
                  <a:lnTo>
                    <a:pt x="4496720" y="1710544"/>
                  </a:lnTo>
                  <a:lnTo>
                    <a:pt x="4532073" y="1713685"/>
                  </a:lnTo>
                  <a:lnTo>
                    <a:pt x="4602782" y="1719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38"/>
            <p:cNvSpPr/>
            <p:nvPr>
              <p:custDataLst>
                <p:tags r:id="rId238"/>
              </p:custDataLst>
            </p:nvPr>
          </p:nvSpPr>
          <p:spPr>
            <a:xfrm>
              <a:off x="7605381" y="552812"/>
              <a:ext cx="109870" cy="290801"/>
            </a:xfrm>
            <a:custGeom>
              <a:avLst/>
              <a:gdLst/>
              <a:ahLst/>
              <a:cxnLst/>
              <a:rect l="0" t="0" r="0" b="0"/>
              <a:pathLst>
                <a:path w="109870" h="290801">
                  <a:moveTo>
                    <a:pt x="109869" y="18688"/>
                  </a:moveTo>
                  <a:lnTo>
                    <a:pt x="109869" y="18688"/>
                  </a:lnTo>
                  <a:lnTo>
                    <a:pt x="109869" y="15317"/>
                  </a:lnTo>
                  <a:lnTo>
                    <a:pt x="107988" y="11780"/>
                  </a:lnTo>
                  <a:lnTo>
                    <a:pt x="105505" y="7857"/>
                  </a:lnTo>
                  <a:lnTo>
                    <a:pt x="104402" y="3761"/>
                  </a:lnTo>
                  <a:lnTo>
                    <a:pt x="102695" y="2387"/>
                  </a:lnTo>
                  <a:lnTo>
                    <a:pt x="97037" y="860"/>
                  </a:lnTo>
                  <a:lnTo>
                    <a:pt x="85919" y="0"/>
                  </a:lnTo>
                  <a:lnTo>
                    <a:pt x="73688" y="3116"/>
                  </a:lnTo>
                  <a:lnTo>
                    <a:pt x="57756" y="15250"/>
                  </a:lnTo>
                  <a:lnTo>
                    <a:pt x="39630" y="35622"/>
                  </a:lnTo>
                  <a:lnTo>
                    <a:pt x="19612" y="79340"/>
                  </a:lnTo>
                  <a:lnTo>
                    <a:pt x="7082" y="123991"/>
                  </a:lnTo>
                  <a:lnTo>
                    <a:pt x="0" y="168814"/>
                  </a:lnTo>
                  <a:lnTo>
                    <a:pt x="2448" y="211964"/>
                  </a:lnTo>
                  <a:lnTo>
                    <a:pt x="12502" y="246307"/>
                  </a:lnTo>
                  <a:lnTo>
                    <a:pt x="37204" y="281052"/>
                  </a:lnTo>
                  <a:lnTo>
                    <a:pt x="47940" y="286988"/>
                  </a:lnTo>
                  <a:lnTo>
                    <a:pt x="78822" y="290800"/>
                  </a:lnTo>
                  <a:lnTo>
                    <a:pt x="109869" y="285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39"/>
            <p:cNvSpPr/>
            <p:nvPr>
              <p:custDataLst>
                <p:tags r:id="rId239"/>
              </p:custDataLst>
            </p:nvPr>
          </p:nvSpPr>
          <p:spPr>
            <a:xfrm>
              <a:off x="7757426" y="638506"/>
              <a:ext cx="135625" cy="131264"/>
            </a:xfrm>
            <a:custGeom>
              <a:avLst/>
              <a:gdLst/>
              <a:ahLst/>
              <a:cxnLst/>
              <a:rect l="0" t="0" r="0" b="0"/>
              <a:pathLst>
                <a:path w="135625" h="131264">
                  <a:moveTo>
                    <a:pt x="78474" y="21894"/>
                  </a:moveTo>
                  <a:lnTo>
                    <a:pt x="78474" y="21894"/>
                  </a:lnTo>
                  <a:lnTo>
                    <a:pt x="75103" y="18523"/>
                  </a:lnTo>
                  <a:lnTo>
                    <a:pt x="73447" y="14986"/>
                  </a:lnTo>
                  <a:lnTo>
                    <a:pt x="72385" y="6967"/>
                  </a:lnTo>
                  <a:lnTo>
                    <a:pt x="70887" y="4887"/>
                  </a:lnTo>
                  <a:lnTo>
                    <a:pt x="65459" y="695"/>
                  </a:lnTo>
                  <a:lnTo>
                    <a:pt x="62036" y="0"/>
                  </a:lnTo>
                  <a:lnTo>
                    <a:pt x="54469" y="1110"/>
                  </a:lnTo>
                  <a:lnTo>
                    <a:pt x="38906" y="9072"/>
                  </a:lnTo>
                  <a:lnTo>
                    <a:pt x="20889" y="23739"/>
                  </a:lnTo>
                  <a:lnTo>
                    <a:pt x="12193" y="39177"/>
                  </a:lnTo>
                  <a:lnTo>
                    <a:pt x="862" y="74462"/>
                  </a:lnTo>
                  <a:lnTo>
                    <a:pt x="0" y="89707"/>
                  </a:lnTo>
                  <a:lnTo>
                    <a:pt x="5196" y="116742"/>
                  </a:lnTo>
                  <a:lnTo>
                    <a:pt x="8455" y="121815"/>
                  </a:lnTo>
                  <a:lnTo>
                    <a:pt x="17720" y="129333"/>
                  </a:lnTo>
                  <a:lnTo>
                    <a:pt x="30776" y="131263"/>
                  </a:lnTo>
                  <a:lnTo>
                    <a:pt x="38209" y="130790"/>
                  </a:lnTo>
                  <a:lnTo>
                    <a:pt x="52111" y="124620"/>
                  </a:lnTo>
                  <a:lnTo>
                    <a:pt x="58782" y="120011"/>
                  </a:lnTo>
                  <a:lnTo>
                    <a:pt x="74913" y="96670"/>
                  </a:lnTo>
                  <a:lnTo>
                    <a:pt x="90426" y="50591"/>
                  </a:lnTo>
                  <a:lnTo>
                    <a:pt x="93663" y="37470"/>
                  </a:lnTo>
                  <a:lnTo>
                    <a:pt x="91641" y="24085"/>
                  </a:lnTo>
                  <a:lnTo>
                    <a:pt x="84570" y="32656"/>
                  </a:lnTo>
                  <a:lnTo>
                    <a:pt x="80280" y="55343"/>
                  </a:lnTo>
                  <a:lnTo>
                    <a:pt x="82381" y="77666"/>
                  </a:lnTo>
                  <a:lnTo>
                    <a:pt x="90841" y="97686"/>
                  </a:lnTo>
                  <a:lnTo>
                    <a:pt x="105657" y="117023"/>
                  </a:lnTo>
                  <a:lnTo>
                    <a:pt x="117366" y="124146"/>
                  </a:lnTo>
                  <a:lnTo>
                    <a:pt x="135624" y="129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40"/>
            <p:cNvSpPr/>
            <p:nvPr>
              <p:custDataLst>
                <p:tags r:id="rId240"/>
              </p:custDataLst>
            </p:nvPr>
          </p:nvSpPr>
          <p:spPr>
            <a:xfrm>
              <a:off x="7962900" y="6794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39346" y="0"/>
                  </a:lnTo>
                  <a:lnTo>
                    <a:pt x="78275" y="0"/>
                  </a:lnTo>
                  <a:lnTo>
                    <a:pt x="123858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41"/>
            <p:cNvSpPr/>
            <p:nvPr>
              <p:custDataLst>
                <p:tags r:id="rId241"/>
              </p:custDataLst>
            </p:nvPr>
          </p:nvSpPr>
          <p:spPr>
            <a:xfrm>
              <a:off x="8039982" y="552450"/>
              <a:ext cx="24519" cy="196851"/>
            </a:xfrm>
            <a:custGeom>
              <a:avLst/>
              <a:gdLst/>
              <a:ahLst/>
              <a:cxnLst/>
              <a:rect l="0" t="0" r="0" b="0"/>
              <a:pathLst>
                <a:path w="24519" h="1968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2117"/>
                  </a:lnTo>
                  <a:lnTo>
                    <a:pt x="0" y="10113"/>
                  </a:lnTo>
                  <a:lnTo>
                    <a:pt x="4260" y="49266"/>
                  </a:lnTo>
                  <a:lnTo>
                    <a:pt x="5229" y="96201"/>
                  </a:lnTo>
                  <a:lnTo>
                    <a:pt x="8769" y="133632"/>
                  </a:lnTo>
                  <a:lnTo>
                    <a:pt x="18324" y="179309"/>
                  </a:lnTo>
                  <a:lnTo>
                    <a:pt x="24518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42"/>
            <p:cNvSpPr/>
            <p:nvPr>
              <p:custDataLst>
                <p:tags r:id="rId242"/>
              </p:custDataLst>
            </p:nvPr>
          </p:nvSpPr>
          <p:spPr>
            <a:xfrm>
              <a:off x="8191761" y="501650"/>
              <a:ext cx="130797" cy="262215"/>
            </a:xfrm>
            <a:custGeom>
              <a:avLst/>
              <a:gdLst/>
              <a:ahLst/>
              <a:cxnLst/>
              <a:rect l="0" t="0" r="0" b="0"/>
              <a:pathLst>
                <a:path w="130797" h="262215">
                  <a:moveTo>
                    <a:pt x="6089" y="0"/>
                  </a:moveTo>
                  <a:lnTo>
                    <a:pt x="6089" y="0"/>
                  </a:lnTo>
                  <a:lnTo>
                    <a:pt x="2718" y="38724"/>
                  </a:lnTo>
                  <a:lnTo>
                    <a:pt x="621" y="78658"/>
                  </a:lnTo>
                  <a:lnTo>
                    <a:pt x="0" y="122868"/>
                  </a:lnTo>
                  <a:lnTo>
                    <a:pt x="1737" y="154327"/>
                  </a:lnTo>
                  <a:lnTo>
                    <a:pt x="6680" y="198126"/>
                  </a:lnTo>
                  <a:lnTo>
                    <a:pt x="8851" y="227802"/>
                  </a:lnTo>
                  <a:lnTo>
                    <a:pt x="6634" y="243730"/>
                  </a:lnTo>
                  <a:lnTo>
                    <a:pt x="7158" y="245036"/>
                  </a:lnTo>
                  <a:lnTo>
                    <a:pt x="8213" y="245908"/>
                  </a:lnTo>
                  <a:lnTo>
                    <a:pt x="9621" y="246488"/>
                  </a:lnTo>
                  <a:lnTo>
                    <a:pt x="11187" y="237726"/>
                  </a:lnTo>
                  <a:lnTo>
                    <a:pt x="15563" y="203356"/>
                  </a:lnTo>
                  <a:lnTo>
                    <a:pt x="24575" y="179728"/>
                  </a:lnTo>
                  <a:lnTo>
                    <a:pt x="36183" y="162692"/>
                  </a:lnTo>
                  <a:lnTo>
                    <a:pt x="46275" y="156974"/>
                  </a:lnTo>
                  <a:lnTo>
                    <a:pt x="58521" y="155139"/>
                  </a:lnTo>
                  <a:lnTo>
                    <a:pt x="80577" y="158777"/>
                  </a:lnTo>
                  <a:lnTo>
                    <a:pt x="100831" y="169185"/>
                  </a:lnTo>
                  <a:lnTo>
                    <a:pt x="124757" y="191307"/>
                  </a:lnTo>
                  <a:lnTo>
                    <a:pt x="129650" y="197388"/>
                  </a:lnTo>
                  <a:lnTo>
                    <a:pt x="130796" y="204264"/>
                  </a:lnTo>
                  <a:lnTo>
                    <a:pt x="126426" y="219430"/>
                  </a:lnTo>
                  <a:lnTo>
                    <a:pt x="117427" y="231815"/>
                  </a:lnTo>
                  <a:lnTo>
                    <a:pt x="104257" y="242023"/>
                  </a:lnTo>
                  <a:lnTo>
                    <a:pt x="65070" y="258193"/>
                  </a:lnTo>
                  <a:lnTo>
                    <a:pt x="47824" y="262214"/>
                  </a:lnTo>
                  <a:lnTo>
                    <a:pt x="26922" y="260510"/>
                  </a:lnTo>
                  <a:lnTo>
                    <a:pt x="6089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43"/>
            <p:cNvSpPr/>
            <p:nvPr>
              <p:custDataLst>
                <p:tags r:id="rId243"/>
              </p:custDataLst>
            </p:nvPr>
          </p:nvSpPr>
          <p:spPr>
            <a:xfrm>
              <a:off x="8331200" y="528194"/>
              <a:ext cx="84796" cy="246507"/>
            </a:xfrm>
            <a:custGeom>
              <a:avLst/>
              <a:gdLst/>
              <a:ahLst/>
              <a:cxnLst/>
              <a:rect l="0" t="0" r="0" b="0"/>
              <a:pathLst>
                <a:path w="84796" h="2465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9433" y="1430"/>
                  </a:lnTo>
                  <a:lnTo>
                    <a:pt x="14305" y="0"/>
                  </a:lnTo>
                  <a:lnTo>
                    <a:pt x="31128" y="9308"/>
                  </a:lnTo>
                  <a:lnTo>
                    <a:pt x="53986" y="35584"/>
                  </a:lnTo>
                  <a:lnTo>
                    <a:pt x="75263" y="76923"/>
                  </a:lnTo>
                  <a:lnTo>
                    <a:pt x="82838" y="110458"/>
                  </a:lnTo>
                  <a:lnTo>
                    <a:pt x="84795" y="145118"/>
                  </a:lnTo>
                  <a:lnTo>
                    <a:pt x="77257" y="190281"/>
                  </a:lnTo>
                  <a:lnTo>
                    <a:pt x="61932" y="221067"/>
                  </a:lnTo>
                  <a:lnTo>
                    <a:pt x="38100" y="246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44"/>
            <p:cNvSpPr/>
            <p:nvPr>
              <p:custDataLst>
                <p:tags r:id="rId244"/>
              </p:custDataLst>
            </p:nvPr>
          </p:nvSpPr>
          <p:spPr>
            <a:xfrm>
              <a:off x="8499279" y="345043"/>
              <a:ext cx="105462" cy="131208"/>
            </a:xfrm>
            <a:custGeom>
              <a:avLst/>
              <a:gdLst/>
              <a:ahLst/>
              <a:cxnLst/>
              <a:rect l="0" t="0" r="0" b="0"/>
              <a:pathLst>
                <a:path w="105462" h="131208">
                  <a:moveTo>
                    <a:pt x="3371" y="16907"/>
                  </a:moveTo>
                  <a:lnTo>
                    <a:pt x="3371" y="16907"/>
                  </a:lnTo>
                  <a:lnTo>
                    <a:pt x="0" y="23649"/>
                  </a:lnTo>
                  <a:lnTo>
                    <a:pt x="3662" y="66808"/>
                  </a:lnTo>
                  <a:lnTo>
                    <a:pt x="6906" y="80924"/>
                  </a:lnTo>
                  <a:lnTo>
                    <a:pt x="3976" y="91363"/>
                  </a:lnTo>
                  <a:lnTo>
                    <a:pt x="249" y="50680"/>
                  </a:lnTo>
                  <a:lnTo>
                    <a:pt x="3395" y="33329"/>
                  </a:lnTo>
                  <a:lnTo>
                    <a:pt x="15030" y="8705"/>
                  </a:lnTo>
                  <a:lnTo>
                    <a:pt x="17493" y="5089"/>
                  </a:lnTo>
                  <a:lnTo>
                    <a:pt x="20547" y="2678"/>
                  </a:lnTo>
                  <a:lnTo>
                    <a:pt x="27703" y="0"/>
                  </a:lnTo>
                  <a:lnTo>
                    <a:pt x="49777" y="1863"/>
                  </a:lnTo>
                  <a:lnTo>
                    <a:pt x="64918" y="8810"/>
                  </a:lnTo>
                  <a:lnTo>
                    <a:pt x="71919" y="13625"/>
                  </a:lnTo>
                  <a:lnTo>
                    <a:pt x="88514" y="37258"/>
                  </a:lnTo>
                  <a:lnTo>
                    <a:pt x="102368" y="63232"/>
                  </a:lnTo>
                  <a:lnTo>
                    <a:pt x="105461" y="80300"/>
                  </a:lnTo>
                  <a:lnTo>
                    <a:pt x="104971" y="1312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45"/>
            <p:cNvSpPr/>
            <p:nvPr>
              <p:custDataLst>
                <p:tags r:id="rId245"/>
              </p:custDataLst>
            </p:nvPr>
          </p:nvSpPr>
          <p:spPr>
            <a:xfrm>
              <a:off x="8719433" y="584200"/>
              <a:ext cx="126118" cy="6351"/>
            </a:xfrm>
            <a:custGeom>
              <a:avLst/>
              <a:gdLst/>
              <a:ahLst/>
              <a:cxnLst/>
              <a:rect l="0" t="0" r="0" b="0"/>
              <a:pathLst>
                <a:path w="1261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7248" y="1986"/>
                  </a:lnTo>
                  <a:lnTo>
                    <a:pt x="93213" y="39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46"/>
            <p:cNvSpPr/>
            <p:nvPr>
              <p:custDataLst>
                <p:tags r:id="rId246"/>
              </p:custDataLst>
            </p:nvPr>
          </p:nvSpPr>
          <p:spPr>
            <a:xfrm>
              <a:off x="8731250" y="6477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2633" y="2574"/>
                  </a:lnTo>
                  <a:lnTo>
                    <a:pt x="83027" y="508"/>
                  </a:lnTo>
                  <a:lnTo>
                    <a:pt x="124977" y="1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47"/>
            <p:cNvSpPr/>
            <p:nvPr>
              <p:custDataLst>
                <p:tags r:id="rId247"/>
              </p:custDataLst>
            </p:nvPr>
          </p:nvSpPr>
          <p:spPr>
            <a:xfrm>
              <a:off x="9134289" y="406400"/>
              <a:ext cx="390712" cy="349251"/>
            </a:xfrm>
            <a:custGeom>
              <a:avLst/>
              <a:gdLst/>
              <a:ahLst/>
              <a:cxnLst/>
              <a:rect l="0" t="0" r="0" b="0"/>
              <a:pathLst>
                <a:path w="390712" h="349251">
                  <a:moveTo>
                    <a:pt x="244661" y="0"/>
                  </a:moveTo>
                  <a:lnTo>
                    <a:pt x="244661" y="0"/>
                  </a:lnTo>
                  <a:lnTo>
                    <a:pt x="237919" y="0"/>
                  </a:lnTo>
                  <a:lnTo>
                    <a:pt x="230846" y="3763"/>
                  </a:lnTo>
                  <a:lnTo>
                    <a:pt x="190767" y="27612"/>
                  </a:lnTo>
                  <a:lnTo>
                    <a:pt x="147544" y="51237"/>
                  </a:lnTo>
                  <a:lnTo>
                    <a:pt x="104016" y="69979"/>
                  </a:lnTo>
                  <a:lnTo>
                    <a:pt x="59722" y="94570"/>
                  </a:lnTo>
                  <a:lnTo>
                    <a:pt x="33623" y="113748"/>
                  </a:lnTo>
                  <a:lnTo>
                    <a:pt x="27394" y="122521"/>
                  </a:lnTo>
                  <a:lnTo>
                    <a:pt x="24626" y="131124"/>
                  </a:lnTo>
                  <a:lnTo>
                    <a:pt x="26004" y="134688"/>
                  </a:lnTo>
                  <a:lnTo>
                    <a:pt x="33180" y="140530"/>
                  </a:lnTo>
                  <a:lnTo>
                    <a:pt x="57150" y="150029"/>
                  </a:lnTo>
                  <a:lnTo>
                    <a:pt x="102428" y="160833"/>
                  </a:lnTo>
                  <a:lnTo>
                    <a:pt x="147805" y="178730"/>
                  </a:lnTo>
                  <a:lnTo>
                    <a:pt x="150457" y="180537"/>
                  </a:lnTo>
                  <a:lnTo>
                    <a:pt x="153403" y="184426"/>
                  </a:lnTo>
                  <a:lnTo>
                    <a:pt x="154189" y="186450"/>
                  </a:lnTo>
                  <a:lnTo>
                    <a:pt x="153181" y="192463"/>
                  </a:lnTo>
                  <a:lnTo>
                    <a:pt x="151924" y="196042"/>
                  </a:lnTo>
                  <a:lnTo>
                    <a:pt x="140043" y="211192"/>
                  </a:lnTo>
                  <a:lnTo>
                    <a:pt x="95857" y="247794"/>
                  </a:lnTo>
                  <a:lnTo>
                    <a:pt x="54077" y="276274"/>
                  </a:lnTo>
                  <a:lnTo>
                    <a:pt x="7099" y="314829"/>
                  </a:lnTo>
                  <a:lnTo>
                    <a:pt x="1494" y="321722"/>
                  </a:lnTo>
                  <a:lnTo>
                    <a:pt x="0" y="324548"/>
                  </a:lnTo>
                  <a:lnTo>
                    <a:pt x="414" y="327138"/>
                  </a:lnTo>
                  <a:lnTo>
                    <a:pt x="4638" y="331896"/>
                  </a:lnTo>
                  <a:lnTo>
                    <a:pt x="14982" y="334482"/>
                  </a:lnTo>
                  <a:lnTo>
                    <a:pt x="54732" y="339512"/>
                  </a:lnTo>
                  <a:lnTo>
                    <a:pt x="99171" y="341896"/>
                  </a:lnTo>
                  <a:lnTo>
                    <a:pt x="137195" y="340572"/>
                  </a:lnTo>
                  <a:lnTo>
                    <a:pt x="179965" y="338338"/>
                  </a:lnTo>
                  <a:lnTo>
                    <a:pt x="224844" y="337345"/>
                  </a:lnTo>
                  <a:lnTo>
                    <a:pt x="265016" y="336903"/>
                  </a:lnTo>
                  <a:lnTo>
                    <a:pt x="299569" y="336707"/>
                  </a:lnTo>
                  <a:lnTo>
                    <a:pt x="338149" y="337302"/>
                  </a:lnTo>
                  <a:lnTo>
                    <a:pt x="385128" y="342640"/>
                  </a:lnTo>
                  <a:lnTo>
                    <a:pt x="389056" y="342823"/>
                  </a:lnTo>
                  <a:lnTo>
                    <a:pt x="389609" y="343554"/>
                  </a:lnTo>
                  <a:lnTo>
                    <a:pt x="390711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48"/>
            <p:cNvSpPr/>
            <p:nvPr>
              <p:custDataLst>
                <p:tags r:id="rId248"/>
              </p:custDataLst>
            </p:nvPr>
          </p:nvSpPr>
          <p:spPr>
            <a:xfrm>
              <a:off x="9772653" y="294214"/>
              <a:ext cx="98597" cy="118537"/>
            </a:xfrm>
            <a:custGeom>
              <a:avLst/>
              <a:gdLst/>
              <a:ahLst/>
              <a:cxnLst/>
              <a:rect l="0" t="0" r="0" b="0"/>
              <a:pathLst>
                <a:path w="98597" h="118537">
                  <a:moveTo>
                    <a:pt x="6347" y="23286"/>
                  </a:moveTo>
                  <a:lnTo>
                    <a:pt x="6347" y="23286"/>
                  </a:lnTo>
                  <a:lnTo>
                    <a:pt x="6346" y="17819"/>
                  </a:lnTo>
                  <a:lnTo>
                    <a:pt x="2976" y="20569"/>
                  </a:lnTo>
                  <a:lnTo>
                    <a:pt x="2688" y="22885"/>
                  </a:lnTo>
                  <a:lnTo>
                    <a:pt x="5725" y="47466"/>
                  </a:lnTo>
                  <a:lnTo>
                    <a:pt x="825" y="92146"/>
                  </a:lnTo>
                  <a:lnTo>
                    <a:pt x="161" y="102426"/>
                  </a:lnTo>
                  <a:lnTo>
                    <a:pt x="0" y="57663"/>
                  </a:lnTo>
                  <a:lnTo>
                    <a:pt x="1409" y="32609"/>
                  </a:lnTo>
                  <a:lnTo>
                    <a:pt x="6739" y="18258"/>
                  </a:lnTo>
                  <a:lnTo>
                    <a:pt x="13812" y="8586"/>
                  </a:lnTo>
                  <a:lnTo>
                    <a:pt x="21659" y="2642"/>
                  </a:lnTo>
                  <a:lnTo>
                    <a:pt x="29851" y="0"/>
                  </a:lnTo>
                  <a:lnTo>
                    <a:pt x="52509" y="1883"/>
                  </a:lnTo>
                  <a:lnTo>
                    <a:pt x="74823" y="10281"/>
                  </a:lnTo>
                  <a:lnTo>
                    <a:pt x="86404" y="21504"/>
                  </a:lnTo>
                  <a:lnTo>
                    <a:pt x="91468" y="28448"/>
                  </a:lnTo>
                  <a:lnTo>
                    <a:pt x="97094" y="45571"/>
                  </a:lnTo>
                  <a:lnTo>
                    <a:pt x="98596" y="55076"/>
                  </a:lnTo>
                  <a:lnTo>
                    <a:pt x="94619" y="73163"/>
                  </a:lnTo>
                  <a:lnTo>
                    <a:pt x="88617" y="89198"/>
                  </a:lnTo>
                  <a:lnTo>
                    <a:pt x="88302" y="101028"/>
                  </a:lnTo>
                  <a:lnTo>
                    <a:pt x="90513" y="109109"/>
                  </a:lnTo>
                  <a:lnTo>
                    <a:pt x="95247" y="1185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49"/>
            <p:cNvSpPr/>
            <p:nvPr>
              <p:custDataLst>
                <p:tags r:id="rId249"/>
              </p:custDataLst>
            </p:nvPr>
          </p:nvSpPr>
          <p:spPr>
            <a:xfrm>
              <a:off x="9986860" y="419439"/>
              <a:ext cx="154091" cy="216956"/>
            </a:xfrm>
            <a:custGeom>
              <a:avLst/>
              <a:gdLst/>
              <a:ahLst/>
              <a:cxnLst/>
              <a:rect l="0" t="0" r="0" b="0"/>
              <a:pathLst>
                <a:path w="154091" h="216956">
                  <a:moveTo>
                    <a:pt x="109640" y="12361"/>
                  </a:moveTo>
                  <a:lnTo>
                    <a:pt x="109640" y="12361"/>
                  </a:lnTo>
                  <a:lnTo>
                    <a:pt x="113010" y="8990"/>
                  </a:lnTo>
                  <a:lnTo>
                    <a:pt x="114666" y="5454"/>
                  </a:lnTo>
                  <a:lnTo>
                    <a:pt x="115107" y="3523"/>
                  </a:lnTo>
                  <a:lnTo>
                    <a:pt x="114696" y="2235"/>
                  </a:lnTo>
                  <a:lnTo>
                    <a:pt x="113716" y="1377"/>
                  </a:lnTo>
                  <a:lnTo>
                    <a:pt x="112357" y="805"/>
                  </a:lnTo>
                  <a:lnTo>
                    <a:pt x="103703" y="0"/>
                  </a:lnTo>
                  <a:lnTo>
                    <a:pt x="85460" y="6503"/>
                  </a:lnTo>
                  <a:lnTo>
                    <a:pt x="48886" y="36075"/>
                  </a:lnTo>
                  <a:lnTo>
                    <a:pt x="31839" y="56062"/>
                  </a:lnTo>
                  <a:lnTo>
                    <a:pt x="15013" y="94375"/>
                  </a:lnTo>
                  <a:lnTo>
                    <a:pt x="5245" y="132147"/>
                  </a:lnTo>
                  <a:lnTo>
                    <a:pt x="0" y="165289"/>
                  </a:lnTo>
                  <a:lnTo>
                    <a:pt x="3526" y="184281"/>
                  </a:lnTo>
                  <a:lnTo>
                    <a:pt x="11679" y="198366"/>
                  </a:lnTo>
                  <a:lnTo>
                    <a:pt x="16815" y="204098"/>
                  </a:lnTo>
                  <a:lnTo>
                    <a:pt x="31931" y="212348"/>
                  </a:lnTo>
                  <a:lnTo>
                    <a:pt x="51113" y="216955"/>
                  </a:lnTo>
                  <a:lnTo>
                    <a:pt x="94160" y="216045"/>
                  </a:lnTo>
                  <a:lnTo>
                    <a:pt x="136790" y="215625"/>
                  </a:lnTo>
                  <a:lnTo>
                    <a:pt x="154090" y="2155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50"/>
            <p:cNvSpPr/>
            <p:nvPr>
              <p:custDataLst>
                <p:tags r:id="rId250"/>
              </p:custDataLst>
            </p:nvPr>
          </p:nvSpPr>
          <p:spPr>
            <a:xfrm>
              <a:off x="10312399" y="644042"/>
              <a:ext cx="6352" cy="79859"/>
            </a:xfrm>
            <a:custGeom>
              <a:avLst/>
              <a:gdLst/>
              <a:ahLst/>
              <a:cxnLst/>
              <a:rect l="0" t="0" r="0" b="0"/>
              <a:pathLst>
                <a:path w="6352" h="798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41240"/>
                  </a:lnTo>
                  <a:lnTo>
                    <a:pt x="1882" y="58773"/>
                  </a:lnTo>
                  <a:lnTo>
                    <a:pt x="6351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51"/>
            <p:cNvSpPr/>
            <p:nvPr>
              <p:custDataLst>
                <p:tags r:id="rId251"/>
              </p:custDataLst>
            </p:nvPr>
          </p:nvSpPr>
          <p:spPr>
            <a:xfrm>
              <a:off x="10325100" y="514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49" y="546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52"/>
            <p:cNvSpPr/>
            <p:nvPr>
              <p:custDataLst>
                <p:tags r:id="rId252"/>
              </p:custDataLst>
            </p:nvPr>
          </p:nvSpPr>
          <p:spPr>
            <a:xfrm>
              <a:off x="10623550" y="53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53"/>
            <p:cNvSpPr/>
            <p:nvPr>
              <p:custDataLst>
                <p:tags r:id="rId253"/>
              </p:custDataLst>
            </p:nvPr>
          </p:nvSpPr>
          <p:spPr>
            <a:xfrm>
              <a:off x="10644430" y="433217"/>
              <a:ext cx="226771" cy="125740"/>
            </a:xfrm>
            <a:custGeom>
              <a:avLst/>
              <a:gdLst/>
              <a:ahLst/>
              <a:cxnLst/>
              <a:rect l="0" t="0" r="0" b="0"/>
              <a:pathLst>
                <a:path w="226771" h="125740">
                  <a:moveTo>
                    <a:pt x="131520" y="4933"/>
                  </a:moveTo>
                  <a:lnTo>
                    <a:pt x="131520" y="4933"/>
                  </a:lnTo>
                  <a:lnTo>
                    <a:pt x="85086" y="8591"/>
                  </a:lnTo>
                  <a:lnTo>
                    <a:pt x="75605" y="7029"/>
                  </a:lnTo>
                  <a:lnTo>
                    <a:pt x="61626" y="983"/>
                  </a:lnTo>
                  <a:lnTo>
                    <a:pt x="39470" y="0"/>
                  </a:lnTo>
                  <a:lnTo>
                    <a:pt x="28050" y="2270"/>
                  </a:lnTo>
                  <a:lnTo>
                    <a:pt x="18271" y="9394"/>
                  </a:lnTo>
                  <a:lnTo>
                    <a:pt x="9925" y="20321"/>
                  </a:lnTo>
                  <a:lnTo>
                    <a:pt x="1965" y="43046"/>
                  </a:lnTo>
                  <a:lnTo>
                    <a:pt x="0" y="71102"/>
                  </a:lnTo>
                  <a:lnTo>
                    <a:pt x="2041" y="88904"/>
                  </a:lnTo>
                  <a:lnTo>
                    <a:pt x="9062" y="104342"/>
                  </a:lnTo>
                  <a:lnTo>
                    <a:pt x="13898" y="111423"/>
                  </a:lnTo>
                  <a:lnTo>
                    <a:pt x="26798" y="121171"/>
                  </a:lnTo>
                  <a:lnTo>
                    <a:pt x="34188" y="124758"/>
                  </a:lnTo>
                  <a:lnTo>
                    <a:pt x="40527" y="125739"/>
                  </a:lnTo>
                  <a:lnTo>
                    <a:pt x="51332" y="123065"/>
                  </a:lnTo>
                  <a:lnTo>
                    <a:pt x="55483" y="118966"/>
                  </a:lnTo>
                  <a:lnTo>
                    <a:pt x="69637" y="98301"/>
                  </a:lnTo>
                  <a:lnTo>
                    <a:pt x="111196" y="59751"/>
                  </a:lnTo>
                  <a:lnTo>
                    <a:pt x="122487" y="44819"/>
                  </a:lnTo>
                  <a:lnTo>
                    <a:pt x="127506" y="31127"/>
                  </a:lnTo>
                  <a:lnTo>
                    <a:pt x="124610" y="27334"/>
                  </a:lnTo>
                  <a:lnTo>
                    <a:pt x="118448" y="25512"/>
                  </a:lnTo>
                  <a:lnTo>
                    <a:pt x="96982" y="24072"/>
                  </a:lnTo>
                  <a:lnTo>
                    <a:pt x="95793" y="24748"/>
                  </a:lnTo>
                  <a:lnTo>
                    <a:pt x="95003" y="25904"/>
                  </a:lnTo>
                  <a:lnTo>
                    <a:pt x="94475" y="27380"/>
                  </a:lnTo>
                  <a:lnTo>
                    <a:pt x="124175" y="41300"/>
                  </a:lnTo>
                  <a:lnTo>
                    <a:pt x="151876" y="85252"/>
                  </a:lnTo>
                  <a:lnTo>
                    <a:pt x="170713" y="105166"/>
                  </a:lnTo>
                  <a:lnTo>
                    <a:pt x="185863" y="115568"/>
                  </a:lnTo>
                  <a:lnTo>
                    <a:pt x="193855" y="117495"/>
                  </a:lnTo>
                  <a:lnTo>
                    <a:pt x="226770" y="1128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54"/>
            <p:cNvSpPr/>
            <p:nvPr>
              <p:custDataLst>
                <p:tags r:id="rId254"/>
              </p:custDataLst>
            </p:nvPr>
          </p:nvSpPr>
          <p:spPr>
            <a:xfrm>
              <a:off x="10858500" y="269392"/>
              <a:ext cx="12701" cy="48109"/>
            </a:xfrm>
            <a:custGeom>
              <a:avLst/>
              <a:gdLst/>
              <a:ahLst/>
              <a:cxnLst/>
              <a:rect l="0" t="0" r="0" b="0"/>
              <a:pathLst>
                <a:path w="12701" h="48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5" y="13383"/>
                  </a:lnTo>
                  <a:lnTo>
                    <a:pt x="12700" y="48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55"/>
            <p:cNvSpPr/>
            <p:nvPr>
              <p:custDataLst>
                <p:tags r:id="rId255"/>
              </p:custDataLst>
            </p:nvPr>
          </p:nvSpPr>
          <p:spPr>
            <a:xfrm>
              <a:off x="10852150" y="133457"/>
              <a:ext cx="1" cy="18944"/>
            </a:xfrm>
            <a:custGeom>
              <a:avLst/>
              <a:gdLst/>
              <a:ahLst/>
              <a:cxnLst/>
              <a:rect l="0" t="0" r="0" b="0"/>
              <a:pathLst>
                <a:path w="1" h="18944">
                  <a:moveTo>
                    <a:pt x="0" y="18943"/>
                  </a:moveTo>
                  <a:lnTo>
                    <a:pt x="0" y="18943"/>
                  </a:lnTo>
                  <a:lnTo>
                    <a:pt x="0" y="0"/>
                  </a:lnTo>
                  <a:lnTo>
                    <a:pt x="0" y="6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56"/>
            <p:cNvSpPr/>
            <p:nvPr>
              <p:custDataLst>
                <p:tags r:id="rId256"/>
              </p:custDataLst>
            </p:nvPr>
          </p:nvSpPr>
          <p:spPr>
            <a:xfrm>
              <a:off x="11188699" y="274456"/>
              <a:ext cx="127893" cy="256574"/>
            </a:xfrm>
            <a:custGeom>
              <a:avLst/>
              <a:gdLst/>
              <a:ahLst/>
              <a:cxnLst/>
              <a:rect l="0" t="0" r="0" b="0"/>
              <a:pathLst>
                <a:path w="127893" h="256574">
                  <a:moveTo>
                    <a:pt x="1" y="17644"/>
                  </a:moveTo>
                  <a:lnTo>
                    <a:pt x="1" y="17644"/>
                  </a:lnTo>
                  <a:lnTo>
                    <a:pt x="0" y="0"/>
                  </a:lnTo>
                  <a:lnTo>
                    <a:pt x="0" y="46670"/>
                  </a:lnTo>
                  <a:lnTo>
                    <a:pt x="0" y="79228"/>
                  </a:lnTo>
                  <a:lnTo>
                    <a:pt x="0" y="114865"/>
                  </a:lnTo>
                  <a:lnTo>
                    <a:pt x="7527" y="148107"/>
                  </a:lnTo>
                  <a:lnTo>
                    <a:pt x="16752" y="177933"/>
                  </a:lnTo>
                  <a:lnTo>
                    <a:pt x="18806" y="222063"/>
                  </a:lnTo>
                  <a:lnTo>
                    <a:pt x="19019" y="241648"/>
                  </a:lnTo>
                  <a:lnTo>
                    <a:pt x="19036" y="238087"/>
                  </a:lnTo>
                  <a:lnTo>
                    <a:pt x="27071" y="213458"/>
                  </a:lnTo>
                  <a:lnTo>
                    <a:pt x="28326" y="186827"/>
                  </a:lnTo>
                  <a:lnTo>
                    <a:pt x="35872" y="171859"/>
                  </a:lnTo>
                  <a:lnTo>
                    <a:pt x="55394" y="154903"/>
                  </a:lnTo>
                  <a:lnTo>
                    <a:pt x="70951" y="149203"/>
                  </a:lnTo>
                  <a:lnTo>
                    <a:pt x="79050" y="147684"/>
                  </a:lnTo>
                  <a:lnTo>
                    <a:pt x="93696" y="149758"/>
                  </a:lnTo>
                  <a:lnTo>
                    <a:pt x="105849" y="155383"/>
                  </a:lnTo>
                  <a:lnTo>
                    <a:pt x="113602" y="162587"/>
                  </a:lnTo>
                  <a:lnTo>
                    <a:pt x="125303" y="184690"/>
                  </a:lnTo>
                  <a:lnTo>
                    <a:pt x="127892" y="201718"/>
                  </a:lnTo>
                  <a:lnTo>
                    <a:pt x="125987" y="218694"/>
                  </a:lnTo>
                  <a:lnTo>
                    <a:pt x="120435" y="235646"/>
                  </a:lnTo>
                  <a:lnTo>
                    <a:pt x="115569" y="242001"/>
                  </a:lnTo>
                  <a:lnTo>
                    <a:pt x="102635" y="250943"/>
                  </a:lnTo>
                  <a:lnTo>
                    <a:pt x="79486" y="256573"/>
                  </a:lnTo>
                  <a:lnTo>
                    <a:pt x="58125" y="254871"/>
                  </a:lnTo>
                  <a:lnTo>
                    <a:pt x="44883" y="246080"/>
                  </a:lnTo>
                  <a:lnTo>
                    <a:pt x="25401" y="227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57"/>
            <p:cNvSpPr/>
            <p:nvPr>
              <p:custDataLst>
                <p:tags r:id="rId257"/>
              </p:custDataLst>
            </p:nvPr>
          </p:nvSpPr>
          <p:spPr>
            <a:xfrm>
              <a:off x="11366500" y="1905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0" y="0"/>
                  </a:moveTo>
                  <a:lnTo>
                    <a:pt x="0" y="0"/>
                  </a:lnTo>
                  <a:lnTo>
                    <a:pt x="0" y="42690"/>
                  </a:lnTo>
                  <a:lnTo>
                    <a:pt x="0" y="73506"/>
                  </a:lnTo>
                  <a:lnTo>
                    <a:pt x="5069" y="34513"/>
                  </a:lnTo>
                  <a:lnTo>
                    <a:pt x="12866" y="10659"/>
                  </a:lnTo>
                  <a:lnTo>
                    <a:pt x="17006" y="4737"/>
                  </a:lnTo>
                  <a:lnTo>
                    <a:pt x="21199" y="2105"/>
                  </a:lnTo>
                  <a:lnTo>
                    <a:pt x="27296" y="2817"/>
                  </a:lnTo>
                  <a:lnTo>
                    <a:pt x="42708" y="9023"/>
                  </a:lnTo>
                  <a:lnTo>
                    <a:pt x="49085" y="16710"/>
                  </a:lnTo>
                  <a:lnTo>
                    <a:pt x="58928" y="42263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58"/>
            <p:cNvSpPr/>
            <p:nvPr>
              <p:custDataLst>
                <p:tags r:id="rId258"/>
              </p:custDataLst>
            </p:nvPr>
          </p:nvSpPr>
          <p:spPr>
            <a:xfrm>
              <a:off x="11525511" y="209812"/>
              <a:ext cx="69590" cy="6089"/>
            </a:xfrm>
            <a:custGeom>
              <a:avLst/>
              <a:gdLst/>
              <a:ahLst/>
              <a:cxnLst/>
              <a:rect l="0" t="0" r="0" b="0"/>
              <a:pathLst>
                <a:path w="69590" h="60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4999" y="495"/>
                  </a:lnTo>
                  <a:lnTo>
                    <a:pt x="61777" y="5915"/>
                  </a:lnTo>
                  <a:lnTo>
                    <a:pt x="69589" y="6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59"/>
            <p:cNvSpPr/>
            <p:nvPr>
              <p:custDataLst>
                <p:tags r:id="rId259"/>
              </p:custDataLst>
            </p:nvPr>
          </p:nvSpPr>
          <p:spPr>
            <a:xfrm>
              <a:off x="11703050" y="165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6" y="4753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60"/>
            <p:cNvSpPr/>
            <p:nvPr>
              <p:custDataLst>
                <p:tags r:id="rId260"/>
              </p:custDataLst>
            </p:nvPr>
          </p:nvSpPr>
          <p:spPr>
            <a:xfrm>
              <a:off x="11709400" y="44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61"/>
            <p:cNvSpPr/>
            <p:nvPr>
              <p:custDataLst>
                <p:tags r:id="rId261"/>
              </p:custDataLst>
            </p:nvPr>
          </p:nvSpPr>
          <p:spPr>
            <a:xfrm>
              <a:off x="9252341" y="908050"/>
              <a:ext cx="5960" cy="114301"/>
            </a:xfrm>
            <a:custGeom>
              <a:avLst/>
              <a:gdLst/>
              <a:ahLst/>
              <a:cxnLst/>
              <a:rect l="0" t="0" r="0" b="0"/>
              <a:pathLst>
                <a:path w="5960" h="11430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5" y="706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1607" y="23536"/>
                  </a:lnTo>
                  <a:lnTo>
                    <a:pt x="5576" y="70244"/>
                  </a:lnTo>
                  <a:lnTo>
                    <a:pt x="5959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62"/>
            <p:cNvSpPr/>
            <p:nvPr>
              <p:custDataLst>
                <p:tags r:id="rId262"/>
              </p:custDataLst>
            </p:nvPr>
          </p:nvSpPr>
          <p:spPr>
            <a:xfrm>
              <a:off x="9235591" y="806450"/>
              <a:ext cx="35410" cy="12701"/>
            </a:xfrm>
            <a:custGeom>
              <a:avLst/>
              <a:gdLst/>
              <a:ahLst/>
              <a:cxnLst/>
              <a:rect l="0" t="0" r="0" b="0"/>
              <a:pathLst>
                <a:path w="3541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1"/>
                  </a:lnTo>
                  <a:lnTo>
                    <a:pt x="6408" y="3371"/>
                  </a:lnTo>
                  <a:lnTo>
                    <a:pt x="35409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63"/>
            <p:cNvSpPr/>
            <p:nvPr>
              <p:custDataLst>
                <p:tags r:id="rId263"/>
              </p:custDataLst>
            </p:nvPr>
          </p:nvSpPr>
          <p:spPr>
            <a:xfrm>
              <a:off x="9372600" y="8699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891" y="5762"/>
                  </a:lnTo>
                  <a:lnTo>
                    <a:pt x="55261" y="7004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64"/>
            <p:cNvSpPr/>
            <p:nvPr>
              <p:custDataLst>
                <p:tags r:id="rId264"/>
              </p:custDataLst>
            </p:nvPr>
          </p:nvSpPr>
          <p:spPr>
            <a:xfrm>
              <a:off x="9379832" y="958850"/>
              <a:ext cx="75319" cy="12701"/>
            </a:xfrm>
            <a:custGeom>
              <a:avLst/>
              <a:gdLst/>
              <a:ahLst/>
              <a:cxnLst/>
              <a:rect l="0" t="0" r="0" b="0"/>
              <a:pathLst>
                <a:path w="753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1096" y="763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65"/>
            <p:cNvSpPr/>
            <p:nvPr>
              <p:custDataLst>
                <p:tags r:id="rId265"/>
              </p:custDataLst>
            </p:nvPr>
          </p:nvSpPr>
          <p:spPr>
            <a:xfrm>
              <a:off x="9545955" y="869950"/>
              <a:ext cx="104736" cy="137568"/>
            </a:xfrm>
            <a:custGeom>
              <a:avLst/>
              <a:gdLst/>
              <a:ahLst/>
              <a:cxnLst/>
              <a:rect l="0" t="0" r="0" b="0"/>
              <a:pathLst>
                <a:path w="104736" h="137568">
                  <a:moveTo>
                    <a:pt x="67945" y="0"/>
                  </a:moveTo>
                  <a:lnTo>
                    <a:pt x="67945" y="0"/>
                  </a:lnTo>
                  <a:lnTo>
                    <a:pt x="57101" y="706"/>
                  </a:lnTo>
                  <a:lnTo>
                    <a:pt x="46897" y="3371"/>
                  </a:lnTo>
                  <a:lnTo>
                    <a:pt x="37188" y="10670"/>
                  </a:lnTo>
                  <a:lnTo>
                    <a:pt x="16087" y="39345"/>
                  </a:lnTo>
                  <a:lnTo>
                    <a:pt x="4523" y="68729"/>
                  </a:lnTo>
                  <a:lnTo>
                    <a:pt x="0" y="96408"/>
                  </a:lnTo>
                  <a:lnTo>
                    <a:pt x="2030" y="119111"/>
                  </a:lnTo>
                  <a:lnTo>
                    <a:pt x="4952" y="124563"/>
                  </a:lnTo>
                  <a:lnTo>
                    <a:pt x="13842" y="132502"/>
                  </a:lnTo>
                  <a:lnTo>
                    <a:pt x="37490" y="137567"/>
                  </a:lnTo>
                  <a:lnTo>
                    <a:pt x="66839" y="132326"/>
                  </a:lnTo>
                  <a:lnTo>
                    <a:pt x="83681" y="121841"/>
                  </a:lnTo>
                  <a:lnTo>
                    <a:pt x="96105" y="108479"/>
                  </a:lnTo>
                  <a:lnTo>
                    <a:pt x="101627" y="95485"/>
                  </a:lnTo>
                  <a:lnTo>
                    <a:pt x="104735" y="72899"/>
                  </a:lnTo>
                  <a:lnTo>
                    <a:pt x="102350" y="65532"/>
                  </a:lnTo>
                  <a:lnTo>
                    <a:pt x="75255" y="1916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66"/>
            <p:cNvSpPr/>
            <p:nvPr>
              <p:custDataLst>
                <p:tags r:id="rId266"/>
              </p:custDataLst>
            </p:nvPr>
          </p:nvSpPr>
          <p:spPr>
            <a:xfrm>
              <a:off x="9215406" y="206249"/>
              <a:ext cx="106983" cy="103955"/>
            </a:xfrm>
            <a:custGeom>
              <a:avLst/>
              <a:gdLst/>
              <a:ahLst/>
              <a:cxnLst/>
              <a:rect l="0" t="0" r="0" b="0"/>
              <a:pathLst>
                <a:path w="106983" h="103955">
                  <a:moveTo>
                    <a:pt x="17494" y="16001"/>
                  </a:moveTo>
                  <a:lnTo>
                    <a:pt x="17494" y="16001"/>
                  </a:lnTo>
                  <a:lnTo>
                    <a:pt x="10752" y="19372"/>
                  </a:lnTo>
                  <a:lnTo>
                    <a:pt x="8766" y="22482"/>
                  </a:lnTo>
                  <a:lnTo>
                    <a:pt x="0" y="67738"/>
                  </a:lnTo>
                  <a:lnTo>
                    <a:pt x="547" y="82740"/>
                  </a:lnTo>
                  <a:lnTo>
                    <a:pt x="10647" y="103954"/>
                  </a:lnTo>
                  <a:lnTo>
                    <a:pt x="7626" y="94507"/>
                  </a:lnTo>
                  <a:lnTo>
                    <a:pt x="9815" y="82172"/>
                  </a:lnTo>
                  <a:lnTo>
                    <a:pt x="22963" y="39375"/>
                  </a:lnTo>
                  <a:lnTo>
                    <a:pt x="46593" y="7241"/>
                  </a:lnTo>
                  <a:lnTo>
                    <a:pt x="55356" y="1524"/>
                  </a:lnTo>
                  <a:lnTo>
                    <a:pt x="59669" y="0"/>
                  </a:lnTo>
                  <a:lnTo>
                    <a:pt x="70104" y="188"/>
                  </a:lnTo>
                  <a:lnTo>
                    <a:pt x="75851" y="1225"/>
                  </a:lnTo>
                  <a:lnTo>
                    <a:pt x="85999" y="8023"/>
                  </a:lnTo>
                  <a:lnTo>
                    <a:pt x="95213" y="19511"/>
                  </a:lnTo>
                  <a:lnTo>
                    <a:pt x="104011" y="36376"/>
                  </a:lnTo>
                  <a:lnTo>
                    <a:pt x="106982" y="55631"/>
                  </a:lnTo>
                  <a:lnTo>
                    <a:pt x="106394" y="858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2767"/>
          <p:cNvSpPr/>
          <p:nvPr>
            <p:custDataLst>
              <p:tags r:id="rId3"/>
            </p:custDataLst>
          </p:nvPr>
        </p:nvSpPr>
        <p:spPr>
          <a:xfrm>
            <a:off x="4389133" y="1270000"/>
            <a:ext cx="449568" cy="50401"/>
          </a:xfrm>
          <a:custGeom>
            <a:avLst/>
            <a:gdLst/>
            <a:ahLst/>
            <a:cxnLst/>
            <a:rect l="0" t="0" r="0" b="0"/>
            <a:pathLst>
              <a:path w="449568" h="50401">
                <a:moveTo>
                  <a:pt x="36817" y="12700"/>
                </a:moveTo>
                <a:lnTo>
                  <a:pt x="36817" y="12700"/>
                </a:lnTo>
                <a:lnTo>
                  <a:pt x="642" y="12700"/>
                </a:lnTo>
                <a:lnTo>
                  <a:pt x="0" y="13405"/>
                </a:lnTo>
                <a:lnTo>
                  <a:pt x="4932" y="16071"/>
                </a:lnTo>
                <a:lnTo>
                  <a:pt x="43205" y="18167"/>
                </a:lnTo>
                <a:lnTo>
                  <a:pt x="87164" y="16776"/>
                </a:lnTo>
                <a:lnTo>
                  <a:pt x="112715" y="15417"/>
                </a:lnTo>
                <a:lnTo>
                  <a:pt x="141038" y="13806"/>
                </a:lnTo>
                <a:lnTo>
                  <a:pt x="171208" y="12026"/>
                </a:lnTo>
                <a:lnTo>
                  <a:pt x="202611" y="10134"/>
                </a:lnTo>
                <a:lnTo>
                  <a:pt x="231308" y="8873"/>
                </a:lnTo>
                <a:lnTo>
                  <a:pt x="258200" y="8032"/>
                </a:lnTo>
                <a:lnTo>
                  <a:pt x="303132" y="7803"/>
                </a:lnTo>
                <a:lnTo>
                  <a:pt x="330157" y="10053"/>
                </a:lnTo>
                <a:lnTo>
                  <a:pt x="334683" y="12347"/>
                </a:lnTo>
                <a:lnTo>
                  <a:pt x="334172" y="15286"/>
                </a:lnTo>
                <a:lnTo>
                  <a:pt x="330303" y="18658"/>
                </a:lnTo>
                <a:lnTo>
                  <a:pt x="284407" y="30144"/>
                </a:lnTo>
                <a:lnTo>
                  <a:pt x="261144" y="33502"/>
                </a:lnTo>
                <a:lnTo>
                  <a:pt x="235052" y="36446"/>
                </a:lnTo>
                <a:lnTo>
                  <a:pt x="207074" y="39114"/>
                </a:lnTo>
                <a:lnTo>
                  <a:pt x="179249" y="41598"/>
                </a:lnTo>
                <a:lnTo>
                  <a:pt x="151527" y="43960"/>
                </a:lnTo>
                <a:lnTo>
                  <a:pt x="123874" y="46240"/>
                </a:lnTo>
                <a:lnTo>
                  <a:pt x="83740" y="48773"/>
                </a:lnTo>
                <a:lnTo>
                  <a:pt x="49457" y="50400"/>
                </a:lnTo>
                <a:lnTo>
                  <a:pt x="85482" y="40568"/>
                </a:lnTo>
                <a:lnTo>
                  <a:pt x="110888" y="35512"/>
                </a:lnTo>
                <a:lnTo>
                  <a:pt x="141937" y="30025"/>
                </a:lnTo>
                <a:lnTo>
                  <a:pt x="176746" y="24250"/>
                </a:lnTo>
                <a:lnTo>
                  <a:pt x="212654" y="18989"/>
                </a:lnTo>
                <a:lnTo>
                  <a:pt x="249291" y="14070"/>
                </a:lnTo>
                <a:lnTo>
                  <a:pt x="286416" y="9380"/>
                </a:lnTo>
                <a:lnTo>
                  <a:pt x="321045" y="6253"/>
                </a:lnTo>
                <a:lnTo>
                  <a:pt x="354007" y="4169"/>
                </a:lnTo>
                <a:lnTo>
                  <a:pt x="385860" y="2779"/>
                </a:lnTo>
                <a:lnTo>
                  <a:pt x="44956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473"/>
          <p:cNvGrpSpPr/>
          <p:nvPr/>
        </p:nvGrpSpPr>
        <p:grpSpPr>
          <a:xfrm>
            <a:off x="627683" y="2794000"/>
            <a:ext cx="223218" cy="146051"/>
            <a:chOff x="627683" y="2794000"/>
            <a:chExt cx="223218" cy="146051"/>
          </a:xfrm>
        </p:grpSpPr>
        <p:sp>
          <p:nvSpPr>
            <p:cNvPr id="85" name="SMARTInkShape-2768"/>
            <p:cNvSpPr/>
            <p:nvPr>
              <p:custDataLst>
                <p:tags r:id="rId235"/>
              </p:custDataLst>
            </p:nvPr>
          </p:nvSpPr>
          <p:spPr>
            <a:xfrm>
              <a:off x="628650" y="27940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4043" y="0"/>
                  </a:lnTo>
                  <a:lnTo>
                    <a:pt x="82822" y="0"/>
                  </a:lnTo>
                  <a:lnTo>
                    <a:pt x="123474" y="706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69"/>
            <p:cNvSpPr/>
            <p:nvPr>
              <p:custDataLst>
                <p:tags r:id="rId236"/>
              </p:custDataLst>
            </p:nvPr>
          </p:nvSpPr>
          <p:spPr>
            <a:xfrm>
              <a:off x="627683" y="2914650"/>
              <a:ext cx="223218" cy="25401"/>
            </a:xfrm>
            <a:custGeom>
              <a:avLst/>
              <a:gdLst/>
              <a:ahLst/>
              <a:cxnLst/>
              <a:rect l="0" t="0" r="0" b="0"/>
              <a:pathLst>
                <a:path w="223218" h="25401">
                  <a:moveTo>
                    <a:pt x="7317" y="25400"/>
                  </a:moveTo>
                  <a:lnTo>
                    <a:pt x="7317" y="25400"/>
                  </a:lnTo>
                  <a:lnTo>
                    <a:pt x="0" y="25400"/>
                  </a:lnTo>
                  <a:lnTo>
                    <a:pt x="20505" y="21637"/>
                  </a:lnTo>
                  <a:lnTo>
                    <a:pt x="65788" y="13467"/>
                  </a:lnTo>
                  <a:lnTo>
                    <a:pt x="102448" y="8808"/>
                  </a:lnTo>
                  <a:lnTo>
                    <a:pt x="137557" y="4385"/>
                  </a:lnTo>
                  <a:lnTo>
                    <a:pt x="171975" y="1949"/>
                  </a:lnTo>
                  <a:lnTo>
                    <a:pt x="223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74"/>
          <p:cNvGrpSpPr/>
          <p:nvPr/>
        </p:nvGrpSpPr>
        <p:grpSpPr>
          <a:xfrm>
            <a:off x="1336978" y="2713661"/>
            <a:ext cx="326723" cy="378366"/>
            <a:chOff x="1336978" y="2713661"/>
            <a:chExt cx="326723" cy="378366"/>
          </a:xfrm>
        </p:grpSpPr>
        <p:sp>
          <p:nvSpPr>
            <p:cNvPr id="88" name="SMARTInkShape-2770"/>
            <p:cNvSpPr/>
            <p:nvPr>
              <p:custDataLst>
                <p:tags r:id="rId233"/>
              </p:custDataLst>
            </p:nvPr>
          </p:nvSpPr>
          <p:spPr>
            <a:xfrm>
              <a:off x="1336978" y="2713661"/>
              <a:ext cx="129508" cy="378366"/>
            </a:xfrm>
            <a:custGeom>
              <a:avLst/>
              <a:gdLst/>
              <a:ahLst/>
              <a:cxnLst/>
              <a:rect l="0" t="0" r="0" b="0"/>
              <a:pathLst>
                <a:path w="129508" h="378366">
                  <a:moveTo>
                    <a:pt x="9222" y="86689"/>
                  </a:moveTo>
                  <a:lnTo>
                    <a:pt x="9222" y="86689"/>
                  </a:lnTo>
                  <a:lnTo>
                    <a:pt x="8516" y="76550"/>
                  </a:lnTo>
                  <a:lnTo>
                    <a:pt x="4858" y="67143"/>
                  </a:lnTo>
                  <a:lnTo>
                    <a:pt x="4196" y="66603"/>
                  </a:lnTo>
                  <a:lnTo>
                    <a:pt x="3755" y="66948"/>
                  </a:lnTo>
                  <a:lnTo>
                    <a:pt x="11788" y="113045"/>
                  </a:lnTo>
                  <a:lnTo>
                    <a:pt x="17653" y="145440"/>
                  </a:lnTo>
                  <a:lnTo>
                    <a:pt x="24964" y="184768"/>
                  </a:lnTo>
                  <a:lnTo>
                    <a:pt x="32916" y="230468"/>
                  </a:lnTo>
                  <a:lnTo>
                    <a:pt x="39273" y="277120"/>
                  </a:lnTo>
                  <a:lnTo>
                    <a:pt x="44450" y="319492"/>
                  </a:lnTo>
                  <a:lnTo>
                    <a:pt x="49920" y="360357"/>
                  </a:lnTo>
                  <a:lnTo>
                    <a:pt x="48406" y="376777"/>
                  </a:lnTo>
                  <a:lnTo>
                    <a:pt x="48044" y="378153"/>
                  </a:lnTo>
                  <a:lnTo>
                    <a:pt x="47804" y="378365"/>
                  </a:lnTo>
                  <a:lnTo>
                    <a:pt x="36572" y="344055"/>
                  </a:lnTo>
                  <a:lnTo>
                    <a:pt x="26317" y="305496"/>
                  </a:lnTo>
                  <a:lnTo>
                    <a:pt x="20618" y="278422"/>
                  </a:lnTo>
                  <a:lnTo>
                    <a:pt x="14703" y="246967"/>
                  </a:lnTo>
                  <a:lnTo>
                    <a:pt x="8643" y="212591"/>
                  </a:lnTo>
                  <a:lnTo>
                    <a:pt x="4602" y="181912"/>
                  </a:lnTo>
                  <a:lnTo>
                    <a:pt x="1909" y="153699"/>
                  </a:lnTo>
                  <a:lnTo>
                    <a:pt x="113" y="127129"/>
                  </a:lnTo>
                  <a:lnTo>
                    <a:pt x="0" y="86318"/>
                  </a:lnTo>
                  <a:lnTo>
                    <a:pt x="3902" y="45186"/>
                  </a:lnTo>
                  <a:lnTo>
                    <a:pt x="5676" y="35737"/>
                  </a:lnTo>
                  <a:lnTo>
                    <a:pt x="21655" y="8954"/>
                  </a:lnTo>
                  <a:lnTo>
                    <a:pt x="29505" y="3822"/>
                  </a:lnTo>
                  <a:lnTo>
                    <a:pt x="47635" y="0"/>
                  </a:lnTo>
                  <a:lnTo>
                    <a:pt x="77675" y="5186"/>
                  </a:lnTo>
                  <a:lnTo>
                    <a:pt x="105548" y="19031"/>
                  </a:lnTo>
                  <a:lnTo>
                    <a:pt x="119296" y="36157"/>
                  </a:lnTo>
                  <a:lnTo>
                    <a:pt x="124938" y="46651"/>
                  </a:lnTo>
                  <a:lnTo>
                    <a:pt x="129326" y="69600"/>
                  </a:lnTo>
                  <a:lnTo>
                    <a:pt x="129507" y="81646"/>
                  </a:lnTo>
                  <a:lnTo>
                    <a:pt x="122184" y="104439"/>
                  </a:lnTo>
                  <a:lnTo>
                    <a:pt x="108816" y="124917"/>
                  </a:lnTo>
                  <a:lnTo>
                    <a:pt x="91116" y="141073"/>
                  </a:lnTo>
                  <a:lnTo>
                    <a:pt x="43629" y="164020"/>
                  </a:lnTo>
                  <a:lnTo>
                    <a:pt x="34622" y="16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71"/>
            <p:cNvSpPr/>
            <p:nvPr>
              <p:custDataLst>
                <p:tags r:id="rId234"/>
              </p:custDataLst>
            </p:nvPr>
          </p:nvSpPr>
          <p:spPr>
            <a:xfrm>
              <a:off x="1625600" y="2838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38100" y="0"/>
                  </a:lnTo>
                  <a:lnTo>
                    <a:pt x="17377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75"/>
          <p:cNvGrpSpPr/>
          <p:nvPr/>
        </p:nvGrpSpPr>
        <p:grpSpPr>
          <a:xfrm>
            <a:off x="1873250" y="2292350"/>
            <a:ext cx="482601" cy="1022803"/>
            <a:chOff x="1873250" y="2292350"/>
            <a:chExt cx="482601" cy="1022803"/>
          </a:xfrm>
        </p:grpSpPr>
        <p:sp>
          <p:nvSpPr>
            <p:cNvPr id="91" name="SMARTInkShape-2772"/>
            <p:cNvSpPr/>
            <p:nvPr>
              <p:custDataLst>
                <p:tags r:id="rId224"/>
              </p:custDataLst>
            </p:nvPr>
          </p:nvSpPr>
          <p:spPr>
            <a:xfrm>
              <a:off x="1897959" y="2578361"/>
              <a:ext cx="457892" cy="317240"/>
            </a:xfrm>
            <a:custGeom>
              <a:avLst/>
              <a:gdLst/>
              <a:ahLst/>
              <a:cxnLst/>
              <a:rect l="0" t="0" r="0" b="0"/>
              <a:pathLst>
                <a:path w="457892" h="317240">
                  <a:moveTo>
                    <a:pt x="241991" y="6089"/>
                  </a:moveTo>
                  <a:lnTo>
                    <a:pt x="241991" y="6089"/>
                  </a:lnTo>
                  <a:lnTo>
                    <a:pt x="241991" y="2718"/>
                  </a:lnTo>
                  <a:lnTo>
                    <a:pt x="241285" y="1725"/>
                  </a:lnTo>
                  <a:lnTo>
                    <a:pt x="240109" y="1063"/>
                  </a:lnTo>
                  <a:lnTo>
                    <a:pt x="235510" y="328"/>
                  </a:lnTo>
                  <a:lnTo>
                    <a:pt x="226411" y="0"/>
                  </a:lnTo>
                  <a:lnTo>
                    <a:pt x="185291" y="16410"/>
                  </a:lnTo>
                  <a:lnTo>
                    <a:pt x="150939" y="33019"/>
                  </a:lnTo>
                  <a:lnTo>
                    <a:pt x="112153" y="52159"/>
                  </a:lnTo>
                  <a:lnTo>
                    <a:pt x="74218" y="72426"/>
                  </a:lnTo>
                  <a:lnTo>
                    <a:pt x="32590" y="101552"/>
                  </a:lnTo>
                  <a:lnTo>
                    <a:pt x="18866" y="114604"/>
                  </a:lnTo>
                  <a:lnTo>
                    <a:pt x="15630" y="120060"/>
                  </a:lnTo>
                  <a:lnTo>
                    <a:pt x="14178" y="125108"/>
                  </a:lnTo>
                  <a:lnTo>
                    <a:pt x="13916" y="129885"/>
                  </a:lnTo>
                  <a:lnTo>
                    <a:pt x="17268" y="134481"/>
                  </a:lnTo>
                  <a:lnTo>
                    <a:pt x="30401" y="143350"/>
                  </a:lnTo>
                  <a:lnTo>
                    <a:pt x="67741" y="152906"/>
                  </a:lnTo>
                  <a:lnTo>
                    <a:pt x="111182" y="160206"/>
                  </a:lnTo>
                  <a:lnTo>
                    <a:pt x="131172" y="168424"/>
                  </a:lnTo>
                  <a:lnTo>
                    <a:pt x="138479" y="173579"/>
                  </a:lnTo>
                  <a:lnTo>
                    <a:pt x="142644" y="179133"/>
                  </a:lnTo>
                  <a:lnTo>
                    <a:pt x="144715" y="184951"/>
                  </a:lnTo>
                  <a:lnTo>
                    <a:pt x="145391" y="190947"/>
                  </a:lnTo>
                  <a:lnTo>
                    <a:pt x="131089" y="208898"/>
                  </a:lnTo>
                  <a:lnTo>
                    <a:pt x="91303" y="240923"/>
                  </a:lnTo>
                  <a:lnTo>
                    <a:pt x="45649" y="270873"/>
                  </a:lnTo>
                  <a:lnTo>
                    <a:pt x="2829" y="299535"/>
                  </a:lnTo>
                  <a:lnTo>
                    <a:pt x="0" y="304025"/>
                  </a:lnTo>
                  <a:lnTo>
                    <a:pt x="230" y="307724"/>
                  </a:lnTo>
                  <a:lnTo>
                    <a:pt x="2501" y="310896"/>
                  </a:lnTo>
                  <a:lnTo>
                    <a:pt x="39405" y="315359"/>
                  </a:lnTo>
                  <a:lnTo>
                    <a:pt x="86807" y="312640"/>
                  </a:lnTo>
                  <a:lnTo>
                    <a:pt x="115251" y="309940"/>
                  </a:lnTo>
                  <a:lnTo>
                    <a:pt x="146914" y="306729"/>
                  </a:lnTo>
                  <a:lnTo>
                    <a:pt x="180723" y="303176"/>
                  </a:lnTo>
                  <a:lnTo>
                    <a:pt x="215963" y="299397"/>
                  </a:lnTo>
                  <a:lnTo>
                    <a:pt x="250744" y="296878"/>
                  </a:lnTo>
                  <a:lnTo>
                    <a:pt x="285221" y="295198"/>
                  </a:lnTo>
                  <a:lnTo>
                    <a:pt x="319494" y="294078"/>
                  </a:lnTo>
                  <a:lnTo>
                    <a:pt x="348693" y="294038"/>
                  </a:lnTo>
                  <a:lnTo>
                    <a:pt x="374509" y="294716"/>
                  </a:lnTo>
                  <a:lnTo>
                    <a:pt x="415188" y="298762"/>
                  </a:lnTo>
                  <a:lnTo>
                    <a:pt x="457891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73"/>
            <p:cNvSpPr/>
            <p:nvPr>
              <p:custDataLst>
                <p:tags r:id="rId225"/>
              </p:custDataLst>
            </p:nvPr>
          </p:nvSpPr>
          <p:spPr>
            <a:xfrm>
              <a:off x="1905000" y="3117850"/>
              <a:ext cx="83862" cy="197303"/>
            </a:xfrm>
            <a:custGeom>
              <a:avLst/>
              <a:gdLst/>
              <a:ahLst/>
              <a:cxnLst/>
              <a:rect l="0" t="0" r="0" b="0"/>
              <a:pathLst>
                <a:path w="83862" h="197303">
                  <a:moveTo>
                    <a:pt x="38100" y="0"/>
                  </a:moveTo>
                  <a:lnTo>
                    <a:pt x="38100" y="0"/>
                  </a:lnTo>
                  <a:lnTo>
                    <a:pt x="59769" y="46709"/>
                  </a:lnTo>
                  <a:lnTo>
                    <a:pt x="73605" y="86590"/>
                  </a:lnTo>
                  <a:lnTo>
                    <a:pt x="83270" y="126316"/>
                  </a:lnTo>
                  <a:lnTo>
                    <a:pt x="83861" y="161526"/>
                  </a:lnTo>
                  <a:lnTo>
                    <a:pt x="79370" y="177858"/>
                  </a:lnTo>
                  <a:lnTo>
                    <a:pt x="76197" y="184188"/>
                  </a:lnTo>
                  <a:lnTo>
                    <a:pt x="65145" y="193104"/>
                  </a:lnTo>
                  <a:lnTo>
                    <a:pt x="58246" y="196470"/>
                  </a:lnTo>
                  <a:lnTo>
                    <a:pt x="51531" y="197302"/>
                  </a:lnTo>
                  <a:lnTo>
                    <a:pt x="38425" y="194464"/>
                  </a:lnTo>
                  <a:lnTo>
                    <a:pt x="19146" y="181561"/>
                  </a:lnTo>
                  <a:lnTo>
                    <a:pt x="10156" y="16089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74"/>
            <p:cNvSpPr/>
            <p:nvPr>
              <p:custDataLst>
                <p:tags r:id="rId226"/>
              </p:custDataLst>
            </p:nvPr>
          </p:nvSpPr>
          <p:spPr>
            <a:xfrm>
              <a:off x="1906929" y="3022600"/>
              <a:ext cx="29822" cy="25401"/>
            </a:xfrm>
            <a:custGeom>
              <a:avLst/>
              <a:gdLst/>
              <a:ahLst/>
              <a:cxnLst/>
              <a:rect l="0" t="0" r="0" b="0"/>
              <a:pathLst>
                <a:path w="29822" h="25401">
                  <a:moveTo>
                    <a:pt x="29821" y="25400"/>
                  </a:moveTo>
                  <a:lnTo>
                    <a:pt x="29821" y="25400"/>
                  </a:lnTo>
                  <a:lnTo>
                    <a:pt x="0" y="1667"/>
                  </a:lnTo>
                  <a:lnTo>
                    <a:pt x="768" y="1111"/>
                  </a:lnTo>
                  <a:lnTo>
                    <a:pt x="10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75"/>
            <p:cNvSpPr/>
            <p:nvPr>
              <p:custDataLst>
                <p:tags r:id="rId227"/>
              </p:custDataLst>
            </p:nvPr>
          </p:nvSpPr>
          <p:spPr>
            <a:xfrm>
              <a:off x="2044700" y="31115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70836" y="50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76"/>
            <p:cNvSpPr/>
            <p:nvPr>
              <p:custDataLst>
                <p:tags r:id="rId228"/>
              </p:custDataLst>
            </p:nvPr>
          </p:nvSpPr>
          <p:spPr>
            <a:xfrm>
              <a:off x="2051050" y="31750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4258" y="1197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77"/>
            <p:cNvSpPr/>
            <p:nvPr>
              <p:custDataLst>
                <p:tags r:id="rId229"/>
              </p:custDataLst>
            </p:nvPr>
          </p:nvSpPr>
          <p:spPr>
            <a:xfrm>
              <a:off x="2203178" y="3093595"/>
              <a:ext cx="116599" cy="121876"/>
            </a:xfrm>
            <a:custGeom>
              <a:avLst/>
              <a:gdLst/>
              <a:ahLst/>
              <a:cxnLst/>
              <a:rect l="0" t="0" r="0" b="0"/>
              <a:pathLst>
                <a:path w="116599" h="121876">
                  <a:moveTo>
                    <a:pt x="82822" y="11555"/>
                  </a:moveTo>
                  <a:lnTo>
                    <a:pt x="82822" y="11555"/>
                  </a:lnTo>
                  <a:lnTo>
                    <a:pt x="73984" y="2717"/>
                  </a:lnTo>
                  <a:lnTo>
                    <a:pt x="68075" y="571"/>
                  </a:lnTo>
                  <a:lnTo>
                    <a:pt x="64524" y="0"/>
                  </a:lnTo>
                  <a:lnTo>
                    <a:pt x="49414" y="2565"/>
                  </a:lnTo>
                  <a:lnTo>
                    <a:pt x="28159" y="17906"/>
                  </a:lnTo>
                  <a:lnTo>
                    <a:pt x="10730" y="43697"/>
                  </a:lnTo>
                  <a:lnTo>
                    <a:pt x="0" y="73682"/>
                  </a:lnTo>
                  <a:lnTo>
                    <a:pt x="90" y="82606"/>
                  </a:lnTo>
                  <a:lnTo>
                    <a:pt x="5836" y="98167"/>
                  </a:lnTo>
                  <a:lnTo>
                    <a:pt x="20971" y="118827"/>
                  </a:lnTo>
                  <a:lnTo>
                    <a:pt x="27477" y="121875"/>
                  </a:lnTo>
                  <a:lnTo>
                    <a:pt x="42231" y="121499"/>
                  </a:lnTo>
                  <a:lnTo>
                    <a:pt x="83427" y="104690"/>
                  </a:lnTo>
                  <a:lnTo>
                    <a:pt x="102376" y="93165"/>
                  </a:lnTo>
                  <a:lnTo>
                    <a:pt x="112679" y="80987"/>
                  </a:lnTo>
                  <a:lnTo>
                    <a:pt x="115427" y="74777"/>
                  </a:lnTo>
                  <a:lnTo>
                    <a:pt x="116598" y="62231"/>
                  </a:lnTo>
                  <a:lnTo>
                    <a:pt x="115923" y="55922"/>
                  </a:lnTo>
                  <a:lnTo>
                    <a:pt x="113356" y="51011"/>
                  </a:lnTo>
                  <a:lnTo>
                    <a:pt x="76472" y="2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78"/>
            <p:cNvSpPr/>
            <p:nvPr>
              <p:custDataLst>
                <p:tags r:id="rId230"/>
              </p:custDataLst>
            </p:nvPr>
          </p:nvSpPr>
          <p:spPr>
            <a:xfrm>
              <a:off x="1873250" y="2390466"/>
              <a:ext cx="88901" cy="106266"/>
            </a:xfrm>
            <a:custGeom>
              <a:avLst/>
              <a:gdLst/>
              <a:ahLst/>
              <a:cxnLst/>
              <a:rect l="0" t="0" r="0" b="0"/>
              <a:pathLst>
                <a:path w="88901" h="106266">
                  <a:moveTo>
                    <a:pt x="0" y="9834"/>
                  </a:moveTo>
                  <a:lnTo>
                    <a:pt x="0" y="9834"/>
                  </a:lnTo>
                  <a:lnTo>
                    <a:pt x="0" y="0"/>
                  </a:lnTo>
                  <a:lnTo>
                    <a:pt x="705" y="45998"/>
                  </a:lnTo>
                  <a:lnTo>
                    <a:pt x="8838" y="90178"/>
                  </a:lnTo>
                  <a:lnTo>
                    <a:pt x="11937" y="105798"/>
                  </a:lnTo>
                  <a:lnTo>
                    <a:pt x="12191" y="106265"/>
                  </a:lnTo>
                  <a:lnTo>
                    <a:pt x="12361" y="105871"/>
                  </a:lnTo>
                  <a:lnTo>
                    <a:pt x="16041" y="63058"/>
                  </a:lnTo>
                  <a:lnTo>
                    <a:pt x="24231" y="22595"/>
                  </a:lnTo>
                  <a:lnTo>
                    <a:pt x="30995" y="9390"/>
                  </a:lnTo>
                  <a:lnTo>
                    <a:pt x="38705" y="2582"/>
                  </a:lnTo>
                  <a:lnTo>
                    <a:pt x="42737" y="766"/>
                  </a:lnTo>
                  <a:lnTo>
                    <a:pt x="46130" y="966"/>
                  </a:lnTo>
                  <a:lnTo>
                    <a:pt x="49098" y="2511"/>
                  </a:lnTo>
                  <a:lnTo>
                    <a:pt x="54982" y="9402"/>
                  </a:lnTo>
                  <a:lnTo>
                    <a:pt x="65523" y="29853"/>
                  </a:lnTo>
                  <a:lnTo>
                    <a:pt x="78025" y="71510"/>
                  </a:lnTo>
                  <a:lnTo>
                    <a:pt x="88900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79"/>
            <p:cNvSpPr/>
            <p:nvPr>
              <p:custDataLst>
                <p:tags r:id="rId231"/>
              </p:custDataLst>
            </p:nvPr>
          </p:nvSpPr>
          <p:spPr>
            <a:xfrm>
              <a:off x="2025650" y="24003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2619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80"/>
            <p:cNvSpPr/>
            <p:nvPr>
              <p:custDataLst>
                <p:tags r:id="rId232"/>
              </p:custDataLst>
            </p:nvPr>
          </p:nvSpPr>
          <p:spPr>
            <a:xfrm>
              <a:off x="2152650" y="229235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4927" y="74666"/>
                  </a:lnTo>
                  <a:lnTo>
                    <a:pt x="21199" y="117216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76"/>
          <p:cNvGrpSpPr/>
          <p:nvPr/>
        </p:nvGrpSpPr>
        <p:grpSpPr>
          <a:xfrm>
            <a:off x="2803329" y="2256942"/>
            <a:ext cx="1428305" cy="1152531"/>
            <a:chOff x="2803329" y="2256942"/>
            <a:chExt cx="1428305" cy="1152531"/>
          </a:xfrm>
        </p:grpSpPr>
        <p:sp>
          <p:nvSpPr>
            <p:cNvPr id="101" name="SMARTInkShape-2781"/>
            <p:cNvSpPr/>
            <p:nvPr>
              <p:custDataLst>
                <p:tags r:id="rId207"/>
              </p:custDataLst>
            </p:nvPr>
          </p:nvSpPr>
          <p:spPr>
            <a:xfrm>
              <a:off x="2845683" y="2379972"/>
              <a:ext cx="171958" cy="211419"/>
            </a:xfrm>
            <a:custGeom>
              <a:avLst/>
              <a:gdLst/>
              <a:ahLst/>
              <a:cxnLst/>
              <a:rect l="0" t="0" r="0" b="0"/>
              <a:pathLst>
                <a:path w="171958" h="211419">
                  <a:moveTo>
                    <a:pt x="5467" y="71128"/>
                  </a:moveTo>
                  <a:lnTo>
                    <a:pt x="5467" y="71128"/>
                  </a:lnTo>
                  <a:lnTo>
                    <a:pt x="0" y="65661"/>
                  </a:lnTo>
                  <a:lnTo>
                    <a:pt x="12017" y="110002"/>
                  </a:lnTo>
                  <a:lnTo>
                    <a:pt x="18226" y="147557"/>
                  </a:lnTo>
                  <a:lnTo>
                    <a:pt x="26645" y="191432"/>
                  </a:lnTo>
                  <a:lnTo>
                    <a:pt x="27109" y="204089"/>
                  </a:lnTo>
                  <a:lnTo>
                    <a:pt x="25669" y="210655"/>
                  </a:lnTo>
                  <a:lnTo>
                    <a:pt x="25285" y="211418"/>
                  </a:lnTo>
                  <a:lnTo>
                    <a:pt x="25029" y="211222"/>
                  </a:lnTo>
                  <a:lnTo>
                    <a:pt x="19558" y="166935"/>
                  </a:lnTo>
                  <a:lnTo>
                    <a:pt x="19491" y="130642"/>
                  </a:lnTo>
                  <a:lnTo>
                    <a:pt x="21813" y="88641"/>
                  </a:lnTo>
                  <a:lnTo>
                    <a:pt x="33828" y="41588"/>
                  </a:lnTo>
                  <a:lnTo>
                    <a:pt x="54166" y="12046"/>
                  </a:lnTo>
                  <a:lnTo>
                    <a:pt x="69915" y="2536"/>
                  </a:lnTo>
                  <a:lnTo>
                    <a:pt x="78065" y="0"/>
                  </a:lnTo>
                  <a:lnTo>
                    <a:pt x="98411" y="2826"/>
                  </a:lnTo>
                  <a:lnTo>
                    <a:pt x="109763" y="6544"/>
                  </a:lnTo>
                  <a:lnTo>
                    <a:pt x="129902" y="21963"/>
                  </a:lnTo>
                  <a:lnTo>
                    <a:pt x="146849" y="44338"/>
                  </a:lnTo>
                  <a:lnTo>
                    <a:pt x="163618" y="87963"/>
                  </a:lnTo>
                  <a:lnTo>
                    <a:pt x="171957" y="131071"/>
                  </a:lnTo>
                  <a:lnTo>
                    <a:pt x="171051" y="174194"/>
                  </a:lnTo>
                  <a:lnTo>
                    <a:pt x="170567" y="19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82"/>
            <p:cNvSpPr/>
            <p:nvPr>
              <p:custDataLst>
                <p:tags r:id="rId208"/>
              </p:custDataLst>
            </p:nvPr>
          </p:nvSpPr>
          <p:spPr>
            <a:xfrm>
              <a:off x="3214865" y="2256942"/>
              <a:ext cx="23636" cy="238609"/>
            </a:xfrm>
            <a:custGeom>
              <a:avLst/>
              <a:gdLst/>
              <a:ahLst/>
              <a:cxnLst/>
              <a:rect l="0" t="0" r="0" b="0"/>
              <a:pathLst>
                <a:path w="23636" h="2386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7228" y="48940"/>
                  </a:lnTo>
                  <a:lnTo>
                    <a:pt x="13207" y="89825"/>
                  </a:lnTo>
                  <a:lnTo>
                    <a:pt x="15473" y="124269"/>
                  </a:lnTo>
                  <a:lnTo>
                    <a:pt x="17185" y="162391"/>
                  </a:lnTo>
                  <a:lnTo>
                    <a:pt x="20298" y="200500"/>
                  </a:lnTo>
                  <a:lnTo>
                    <a:pt x="23635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83"/>
            <p:cNvSpPr/>
            <p:nvPr>
              <p:custDataLst>
                <p:tags r:id="rId209"/>
              </p:custDataLst>
            </p:nvPr>
          </p:nvSpPr>
          <p:spPr>
            <a:xfrm>
              <a:off x="3227329" y="2651812"/>
              <a:ext cx="65235" cy="60589"/>
            </a:xfrm>
            <a:custGeom>
              <a:avLst/>
              <a:gdLst/>
              <a:ahLst/>
              <a:cxnLst/>
              <a:rect l="0" t="0" r="0" b="0"/>
              <a:pathLst>
                <a:path w="65235" h="60589">
                  <a:moveTo>
                    <a:pt x="36571" y="8838"/>
                  </a:moveTo>
                  <a:lnTo>
                    <a:pt x="36571" y="8838"/>
                  </a:lnTo>
                  <a:lnTo>
                    <a:pt x="22266" y="0"/>
                  </a:lnTo>
                  <a:lnTo>
                    <a:pt x="19273" y="124"/>
                  </a:lnTo>
                  <a:lnTo>
                    <a:pt x="12185" y="4024"/>
                  </a:lnTo>
                  <a:lnTo>
                    <a:pt x="3631" y="14154"/>
                  </a:lnTo>
                  <a:lnTo>
                    <a:pt x="0" y="32834"/>
                  </a:lnTo>
                  <a:lnTo>
                    <a:pt x="2913" y="44432"/>
                  </a:lnTo>
                  <a:lnTo>
                    <a:pt x="5666" y="49501"/>
                  </a:lnTo>
                  <a:lnTo>
                    <a:pt x="14369" y="57014"/>
                  </a:lnTo>
                  <a:lnTo>
                    <a:pt x="19653" y="60005"/>
                  </a:lnTo>
                  <a:lnTo>
                    <a:pt x="25998" y="60588"/>
                  </a:lnTo>
                  <a:lnTo>
                    <a:pt x="40573" y="57473"/>
                  </a:lnTo>
                  <a:lnTo>
                    <a:pt x="52696" y="49503"/>
                  </a:lnTo>
                  <a:lnTo>
                    <a:pt x="61376" y="39612"/>
                  </a:lnTo>
                  <a:lnTo>
                    <a:pt x="65234" y="30511"/>
                  </a:lnTo>
                  <a:lnTo>
                    <a:pt x="64852" y="26815"/>
                  </a:lnTo>
                  <a:lnTo>
                    <a:pt x="63186" y="23645"/>
                  </a:lnTo>
                  <a:lnTo>
                    <a:pt x="60664" y="20826"/>
                  </a:lnTo>
                  <a:lnTo>
                    <a:pt x="52218" y="17694"/>
                  </a:lnTo>
                  <a:lnTo>
                    <a:pt x="36571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84"/>
            <p:cNvSpPr/>
            <p:nvPr>
              <p:custDataLst>
                <p:tags r:id="rId210"/>
              </p:custDataLst>
            </p:nvPr>
          </p:nvSpPr>
          <p:spPr>
            <a:xfrm>
              <a:off x="2803329" y="2790601"/>
              <a:ext cx="1146372" cy="97767"/>
            </a:xfrm>
            <a:custGeom>
              <a:avLst/>
              <a:gdLst/>
              <a:ahLst/>
              <a:cxnLst/>
              <a:rect l="0" t="0" r="0" b="0"/>
              <a:pathLst>
                <a:path w="1146372" h="97767">
                  <a:moveTo>
                    <a:pt x="3371" y="92299"/>
                  </a:moveTo>
                  <a:lnTo>
                    <a:pt x="3371" y="92299"/>
                  </a:lnTo>
                  <a:lnTo>
                    <a:pt x="0" y="95670"/>
                  </a:lnTo>
                  <a:lnTo>
                    <a:pt x="1124" y="96663"/>
                  </a:lnTo>
                  <a:lnTo>
                    <a:pt x="8017" y="97766"/>
                  </a:lnTo>
                  <a:lnTo>
                    <a:pt x="47394" y="95016"/>
                  </a:lnTo>
                  <a:lnTo>
                    <a:pt x="72937" y="91994"/>
                  </a:lnTo>
                  <a:lnTo>
                    <a:pt x="104781" y="87862"/>
                  </a:lnTo>
                  <a:lnTo>
                    <a:pt x="140828" y="82991"/>
                  </a:lnTo>
                  <a:lnTo>
                    <a:pt x="186026" y="77627"/>
                  </a:lnTo>
                  <a:lnTo>
                    <a:pt x="237324" y="71934"/>
                  </a:lnTo>
                  <a:lnTo>
                    <a:pt x="292689" y="66023"/>
                  </a:lnTo>
                  <a:lnTo>
                    <a:pt x="355000" y="59259"/>
                  </a:lnTo>
                  <a:lnTo>
                    <a:pt x="421940" y="51928"/>
                  </a:lnTo>
                  <a:lnTo>
                    <a:pt x="491967" y="44218"/>
                  </a:lnTo>
                  <a:lnTo>
                    <a:pt x="562640" y="36962"/>
                  </a:lnTo>
                  <a:lnTo>
                    <a:pt x="633745" y="30008"/>
                  </a:lnTo>
                  <a:lnTo>
                    <a:pt x="705137" y="23255"/>
                  </a:lnTo>
                  <a:lnTo>
                    <a:pt x="771076" y="17342"/>
                  </a:lnTo>
                  <a:lnTo>
                    <a:pt x="833380" y="11989"/>
                  </a:lnTo>
                  <a:lnTo>
                    <a:pt x="893260" y="7009"/>
                  </a:lnTo>
                  <a:lnTo>
                    <a:pt x="945175" y="3689"/>
                  </a:lnTo>
                  <a:lnTo>
                    <a:pt x="991779" y="1476"/>
                  </a:lnTo>
                  <a:lnTo>
                    <a:pt x="1034843" y="0"/>
                  </a:lnTo>
                  <a:lnTo>
                    <a:pt x="1066375" y="427"/>
                  </a:lnTo>
                  <a:lnTo>
                    <a:pt x="1108936" y="4665"/>
                  </a:lnTo>
                  <a:lnTo>
                    <a:pt x="1146371" y="9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85"/>
            <p:cNvSpPr/>
            <p:nvPr>
              <p:custDataLst>
                <p:tags r:id="rId211"/>
              </p:custDataLst>
            </p:nvPr>
          </p:nvSpPr>
          <p:spPr>
            <a:xfrm>
              <a:off x="2916415" y="304800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6"/>
                  </a:lnTo>
                  <a:lnTo>
                    <a:pt x="4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86"/>
            <p:cNvSpPr/>
            <p:nvPr>
              <p:custDataLst>
                <p:tags r:id="rId212"/>
              </p:custDataLst>
            </p:nvPr>
          </p:nvSpPr>
          <p:spPr>
            <a:xfrm>
              <a:off x="3042795" y="3032230"/>
              <a:ext cx="36956" cy="250721"/>
            </a:xfrm>
            <a:custGeom>
              <a:avLst/>
              <a:gdLst/>
              <a:ahLst/>
              <a:cxnLst/>
              <a:rect l="0" t="0" r="0" b="0"/>
              <a:pathLst>
                <a:path w="36956" h="250721">
                  <a:moveTo>
                    <a:pt x="11555" y="9420"/>
                  </a:moveTo>
                  <a:lnTo>
                    <a:pt x="11555" y="9420"/>
                  </a:lnTo>
                  <a:lnTo>
                    <a:pt x="2717" y="582"/>
                  </a:lnTo>
                  <a:lnTo>
                    <a:pt x="1429" y="0"/>
                  </a:lnTo>
                  <a:lnTo>
                    <a:pt x="572" y="318"/>
                  </a:lnTo>
                  <a:lnTo>
                    <a:pt x="0" y="1235"/>
                  </a:lnTo>
                  <a:lnTo>
                    <a:pt x="11165" y="39537"/>
                  </a:lnTo>
                  <a:lnTo>
                    <a:pt x="15908" y="81059"/>
                  </a:lnTo>
                  <a:lnTo>
                    <a:pt x="20780" y="112756"/>
                  </a:lnTo>
                  <a:lnTo>
                    <a:pt x="26239" y="145658"/>
                  </a:lnTo>
                  <a:lnTo>
                    <a:pt x="28664" y="179096"/>
                  </a:lnTo>
                  <a:lnTo>
                    <a:pt x="33401" y="222913"/>
                  </a:lnTo>
                  <a:lnTo>
                    <a:pt x="36955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87"/>
            <p:cNvSpPr/>
            <p:nvPr>
              <p:custDataLst>
                <p:tags r:id="rId213"/>
              </p:custDataLst>
            </p:nvPr>
          </p:nvSpPr>
          <p:spPr>
            <a:xfrm>
              <a:off x="3089797" y="3359150"/>
              <a:ext cx="47104" cy="50323"/>
            </a:xfrm>
            <a:custGeom>
              <a:avLst/>
              <a:gdLst/>
              <a:ahLst/>
              <a:cxnLst/>
              <a:rect l="0" t="0" r="0" b="0"/>
              <a:pathLst>
                <a:path w="47104" h="50323">
                  <a:moveTo>
                    <a:pt x="47103" y="0"/>
                  </a:moveTo>
                  <a:lnTo>
                    <a:pt x="47103" y="0"/>
                  </a:lnTo>
                  <a:lnTo>
                    <a:pt x="31371" y="0"/>
                  </a:lnTo>
                  <a:lnTo>
                    <a:pt x="27646" y="1881"/>
                  </a:lnTo>
                  <a:lnTo>
                    <a:pt x="16135" y="12209"/>
                  </a:lnTo>
                  <a:lnTo>
                    <a:pt x="791" y="36126"/>
                  </a:lnTo>
                  <a:lnTo>
                    <a:pt x="0" y="39606"/>
                  </a:lnTo>
                  <a:lnTo>
                    <a:pt x="179" y="42632"/>
                  </a:lnTo>
                  <a:lnTo>
                    <a:pt x="1003" y="45355"/>
                  </a:lnTo>
                  <a:lnTo>
                    <a:pt x="2964" y="47170"/>
                  </a:lnTo>
                  <a:lnTo>
                    <a:pt x="8906" y="49186"/>
                  </a:lnTo>
                  <a:lnTo>
                    <a:pt x="20185" y="50322"/>
                  </a:lnTo>
                  <a:lnTo>
                    <a:pt x="23513" y="49070"/>
                  </a:lnTo>
                  <a:lnTo>
                    <a:pt x="29093" y="43916"/>
                  </a:lnTo>
                  <a:lnTo>
                    <a:pt x="32043" y="38804"/>
                  </a:lnTo>
                  <a:lnTo>
                    <a:pt x="33704" y="30077"/>
                  </a:lnTo>
                  <a:lnTo>
                    <a:pt x="3440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88"/>
            <p:cNvSpPr/>
            <p:nvPr>
              <p:custDataLst>
                <p:tags r:id="rId214"/>
              </p:custDataLst>
            </p:nvPr>
          </p:nvSpPr>
          <p:spPr>
            <a:xfrm>
              <a:off x="3290979" y="3016511"/>
              <a:ext cx="74522" cy="253740"/>
            </a:xfrm>
            <a:custGeom>
              <a:avLst/>
              <a:gdLst/>
              <a:ahLst/>
              <a:cxnLst/>
              <a:rect l="0" t="0" r="0" b="0"/>
              <a:pathLst>
                <a:path w="74522" h="253740">
                  <a:moveTo>
                    <a:pt x="68171" y="6089"/>
                  </a:moveTo>
                  <a:lnTo>
                    <a:pt x="68171" y="6089"/>
                  </a:lnTo>
                  <a:lnTo>
                    <a:pt x="58032" y="1725"/>
                  </a:lnTo>
                  <a:lnTo>
                    <a:pt x="41689" y="0"/>
                  </a:lnTo>
                  <a:lnTo>
                    <a:pt x="27869" y="6559"/>
                  </a:lnTo>
                  <a:lnTo>
                    <a:pt x="18274" y="21114"/>
                  </a:lnTo>
                  <a:lnTo>
                    <a:pt x="6820" y="56873"/>
                  </a:lnTo>
                  <a:lnTo>
                    <a:pt x="2098" y="88632"/>
                  </a:lnTo>
                  <a:lnTo>
                    <a:pt x="0" y="126265"/>
                  </a:lnTo>
                  <a:lnTo>
                    <a:pt x="2830" y="162747"/>
                  </a:lnTo>
                  <a:lnTo>
                    <a:pt x="14239" y="209375"/>
                  </a:lnTo>
                  <a:lnTo>
                    <a:pt x="25151" y="231905"/>
                  </a:lnTo>
                  <a:lnTo>
                    <a:pt x="37056" y="246622"/>
                  </a:lnTo>
                  <a:lnTo>
                    <a:pt x="43900" y="250405"/>
                  </a:lnTo>
                  <a:lnTo>
                    <a:pt x="74521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89"/>
            <p:cNvSpPr/>
            <p:nvPr>
              <p:custDataLst>
                <p:tags r:id="rId215"/>
              </p:custDataLst>
            </p:nvPr>
          </p:nvSpPr>
          <p:spPr>
            <a:xfrm>
              <a:off x="3391883" y="3114018"/>
              <a:ext cx="62518" cy="106414"/>
            </a:xfrm>
            <a:custGeom>
              <a:avLst/>
              <a:gdLst/>
              <a:ahLst/>
              <a:cxnLst/>
              <a:rect l="0" t="0" r="0" b="0"/>
              <a:pathLst>
                <a:path w="62518" h="106414">
                  <a:moveTo>
                    <a:pt x="18067" y="16532"/>
                  </a:moveTo>
                  <a:lnTo>
                    <a:pt x="18067" y="16532"/>
                  </a:lnTo>
                  <a:lnTo>
                    <a:pt x="11325" y="16532"/>
                  </a:lnTo>
                  <a:lnTo>
                    <a:pt x="6134" y="18413"/>
                  </a:lnTo>
                  <a:lnTo>
                    <a:pt x="3761" y="19903"/>
                  </a:lnTo>
                  <a:lnTo>
                    <a:pt x="1125" y="29084"/>
                  </a:lnTo>
                  <a:lnTo>
                    <a:pt x="0" y="65327"/>
                  </a:lnTo>
                  <a:lnTo>
                    <a:pt x="8461" y="99481"/>
                  </a:lnTo>
                  <a:lnTo>
                    <a:pt x="7212" y="105844"/>
                  </a:lnTo>
                  <a:lnTo>
                    <a:pt x="6597" y="106413"/>
                  </a:lnTo>
                  <a:lnTo>
                    <a:pt x="6187" y="105380"/>
                  </a:lnTo>
                  <a:lnTo>
                    <a:pt x="2295" y="63216"/>
                  </a:lnTo>
                  <a:lnTo>
                    <a:pt x="8131" y="22461"/>
                  </a:lnTo>
                  <a:lnTo>
                    <a:pt x="14025" y="5981"/>
                  </a:lnTo>
                  <a:lnTo>
                    <a:pt x="18152" y="1259"/>
                  </a:lnTo>
                  <a:lnTo>
                    <a:pt x="20240" y="0"/>
                  </a:lnTo>
                  <a:lnTo>
                    <a:pt x="22338" y="1278"/>
                  </a:lnTo>
                  <a:lnTo>
                    <a:pt x="26550" y="8341"/>
                  </a:lnTo>
                  <a:lnTo>
                    <a:pt x="39001" y="48109"/>
                  </a:lnTo>
                  <a:lnTo>
                    <a:pt x="62517" y="99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90"/>
            <p:cNvSpPr/>
            <p:nvPr>
              <p:custDataLst>
                <p:tags r:id="rId216"/>
              </p:custDataLst>
            </p:nvPr>
          </p:nvSpPr>
          <p:spPr>
            <a:xfrm>
              <a:off x="3530600" y="31750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91"/>
            <p:cNvSpPr/>
            <p:nvPr>
              <p:custDataLst>
                <p:tags r:id="rId217"/>
              </p:custDataLst>
            </p:nvPr>
          </p:nvSpPr>
          <p:spPr>
            <a:xfrm>
              <a:off x="3632461" y="3118733"/>
              <a:ext cx="52114" cy="247942"/>
            </a:xfrm>
            <a:custGeom>
              <a:avLst/>
              <a:gdLst/>
              <a:ahLst/>
              <a:cxnLst/>
              <a:rect l="0" t="0" r="0" b="0"/>
              <a:pathLst>
                <a:path w="52114" h="247942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50"/>
                  </a:lnTo>
                  <a:lnTo>
                    <a:pt x="17640" y="46788"/>
                  </a:lnTo>
                  <a:lnTo>
                    <a:pt x="33771" y="93278"/>
                  </a:lnTo>
                  <a:lnTo>
                    <a:pt x="44473" y="132144"/>
                  </a:lnTo>
                  <a:lnTo>
                    <a:pt x="52113" y="173842"/>
                  </a:lnTo>
                  <a:lnTo>
                    <a:pt x="50876" y="216265"/>
                  </a:lnTo>
                  <a:lnTo>
                    <a:pt x="43837" y="241996"/>
                  </a:lnTo>
                  <a:lnTo>
                    <a:pt x="41838" y="245703"/>
                  </a:lnTo>
                  <a:lnTo>
                    <a:pt x="39799" y="247469"/>
                  </a:lnTo>
                  <a:lnTo>
                    <a:pt x="37735" y="247941"/>
                  </a:lnTo>
                  <a:lnTo>
                    <a:pt x="35652" y="247549"/>
                  </a:lnTo>
                  <a:lnTo>
                    <a:pt x="31458" y="241470"/>
                  </a:lnTo>
                  <a:lnTo>
                    <a:pt x="25130" y="220503"/>
                  </a:lnTo>
                  <a:lnTo>
                    <a:pt x="1878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92"/>
            <p:cNvSpPr/>
            <p:nvPr>
              <p:custDataLst>
                <p:tags r:id="rId218"/>
              </p:custDataLst>
            </p:nvPr>
          </p:nvSpPr>
          <p:spPr>
            <a:xfrm>
              <a:off x="3608565" y="3023745"/>
              <a:ext cx="17286" cy="11556"/>
            </a:xfrm>
            <a:custGeom>
              <a:avLst/>
              <a:gdLst/>
              <a:ahLst/>
              <a:cxnLst/>
              <a:rect l="0" t="0" r="0" b="0"/>
              <a:pathLst>
                <a:path w="17286" h="11556">
                  <a:moveTo>
                    <a:pt x="10935" y="11555"/>
                  </a:moveTo>
                  <a:lnTo>
                    <a:pt x="10935" y="11555"/>
                  </a:lnTo>
                  <a:lnTo>
                    <a:pt x="4193" y="8184"/>
                  </a:lnTo>
                  <a:lnTo>
                    <a:pt x="2207" y="6485"/>
                  </a:lnTo>
                  <a:lnTo>
                    <a:pt x="0" y="2717"/>
                  </a:lnTo>
                  <a:lnTo>
                    <a:pt x="117" y="1429"/>
                  </a:lnTo>
                  <a:lnTo>
                    <a:pt x="901" y="572"/>
                  </a:lnTo>
                  <a:lnTo>
                    <a:pt x="2129" y="0"/>
                  </a:lnTo>
                  <a:lnTo>
                    <a:pt x="7257" y="3127"/>
                  </a:lnTo>
                  <a:lnTo>
                    <a:pt x="17285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93"/>
            <p:cNvSpPr/>
            <p:nvPr>
              <p:custDataLst>
                <p:tags r:id="rId219"/>
              </p:custDataLst>
            </p:nvPr>
          </p:nvSpPr>
          <p:spPr>
            <a:xfrm>
              <a:off x="3721100" y="3133552"/>
              <a:ext cx="101601" cy="9699"/>
            </a:xfrm>
            <a:custGeom>
              <a:avLst/>
              <a:gdLst/>
              <a:ahLst/>
              <a:cxnLst/>
              <a:rect l="0" t="0" r="0" b="0"/>
              <a:pathLst>
                <a:path w="101601" h="9699">
                  <a:moveTo>
                    <a:pt x="0" y="9698"/>
                  </a:moveTo>
                  <a:lnTo>
                    <a:pt x="0" y="9698"/>
                  </a:lnTo>
                  <a:lnTo>
                    <a:pt x="3371" y="9698"/>
                  </a:lnTo>
                  <a:lnTo>
                    <a:pt x="6907" y="7816"/>
                  </a:lnTo>
                  <a:lnTo>
                    <a:pt x="8838" y="6327"/>
                  </a:lnTo>
                  <a:lnTo>
                    <a:pt x="26440" y="3936"/>
                  </a:lnTo>
                  <a:lnTo>
                    <a:pt x="73551" y="0"/>
                  </a:lnTo>
                  <a:lnTo>
                    <a:pt x="85841" y="214"/>
                  </a:lnTo>
                  <a:lnTo>
                    <a:pt x="101600" y="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94"/>
            <p:cNvSpPr/>
            <p:nvPr>
              <p:custDataLst>
                <p:tags r:id="rId220"/>
              </p:custDataLst>
            </p:nvPr>
          </p:nvSpPr>
          <p:spPr>
            <a:xfrm>
              <a:off x="3898900" y="30607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658" y="38282"/>
                  </a:lnTo>
                  <a:lnTo>
                    <a:pt x="2813" y="84964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95"/>
            <p:cNvSpPr/>
            <p:nvPr>
              <p:custDataLst>
                <p:tags r:id="rId221"/>
              </p:custDataLst>
            </p:nvPr>
          </p:nvSpPr>
          <p:spPr>
            <a:xfrm>
              <a:off x="3936504" y="2980842"/>
              <a:ext cx="91991" cy="270359"/>
            </a:xfrm>
            <a:custGeom>
              <a:avLst/>
              <a:gdLst/>
              <a:ahLst/>
              <a:cxnLst/>
              <a:rect l="0" t="0" r="0" b="0"/>
              <a:pathLst>
                <a:path w="91991" h="270359">
                  <a:moveTo>
                    <a:pt x="13196" y="3658"/>
                  </a:moveTo>
                  <a:lnTo>
                    <a:pt x="13196" y="3658"/>
                  </a:lnTo>
                  <a:lnTo>
                    <a:pt x="810" y="0"/>
                  </a:lnTo>
                  <a:lnTo>
                    <a:pt x="0" y="514"/>
                  </a:lnTo>
                  <a:lnTo>
                    <a:pt x="165" y="1562"/>
                  </a:lnTo>
                  <a:lnTo>
                    <a:pt x="37095" y="45569"/>
                  </a:lnTo>
                  <a:lnTo>
                    <a:pt x="56038" y="76377"/>
                  </a:lnTo>
                  <a:lnTo>
                    <a:pt x="73159" y="112178"/>
                  </a:lnTo>
                  <a:lnTo>
                    <a:pt x="87824" y="146904"/>
                  </a:lnTo>
                  <a:lnTo>
                    <a:pt x="91990" y="177390"/>
                  </a:lnTo>
                  <a:lnTo>
                    <a:pt x="87727" y="204344"/>
                  </a:lnTo>
                  <a:lnTo>
                    <a:pt x="65757" y="244749"/>
                  </a:lnTo>
                  <a:lnTo>
                    <a:pt x="44946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96"/>
            <p:cNvSpPr/>
            <p:nvPr>
              <p:custDataLst>
                <p:tags r:id="rId222"/>
              </p:custDataLst>
            </p:nvPr>
          </p:nvSpPr>
          <p:spPr>
            <a:xfrm>
              <a:off x="4165600" y="295275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1933" y="59005"/>
                  </a:lnTo>
                  <a:lnTo>
                    <a:pt x="15887" y="93252"/>
                  </a:lnTo>
                  <a:lnTo>
                    <a:pt x="17644" y="131992"/>
                  </a:lnTo>
                  <a:lnTo>
                    <a:pt x="20307" y="165202"/>
                  </a:lnTo>
                  <a:lnTo>
                    <a:pt x="23891" y="205817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97"/>
            <p:cNvSpPr/>
            <p:nvPr>
              <p:custDataLst>
                <p:tags r:id="rId223"/>
              </p:custDataLst>
            </p:nvPr>
          </p:nvSpPr>
          <p:spPr>
            <a:xfrm>
              <a:off x="4175886" y="3308350"/>
              <a:ext cx="55748" cy="40542"/>
            </a:xfrm>
            <a:custGeom>
              <a:avLst/>
              <a:gdLst/>
              <a:ahLst/>
              <a:cxnLst/>
              <a:rect l="0" t="0" r="0" b="0"/>
              <a:pathLst>
                <a:path w="55748" h="40542">
                  <a:moveTo>
                    <a:pt x="27814" y="6350"/>
                  </a:moveTo>
                  <a:lnTo>
                    <a:pt x="27814" y="6350"/>
                  </a:lnTo>
                  <a:lnTo>
                    <a:pt x="27814" y="2979"/>
                  </a:lnTo>
                  <a:lnTo>
                    <a:pt x="27108" y="1986"/>
                  </a:lnTo>
                  <a:lnTo>
                    <a:pt x="25932" y="1324"/>
                  </a:lnTo>
                  <a:lnTo>
                    <a:pt x="18976" y="261"/>
                  </a:lnTo>
                  <a:lnTo>
                    <a:pt x="17688" y="880"/>
                  </a:lnTo>
                  <a:lnTo>
                    <a:pt x="16830" y="1998"/>
                  </a:lnTo>
                  <a:lnTo>
                    <a:pt x="16258" y="3448"/>
                  </a:lnTo>
                  <a:lnTo>
                    <a:pt x="909" y="23772"/>
                  </a:lnTo>
                  <a:lnTo>
                    <a:pt x="0" y="27137"/>
                  </a:lnTo>
                  <a:lnTo>
                    <a:pt x="99" y="30086"/>
                  </a:lnTo>
                  <a:lnTo>
                    <a:pt x="871" y="32757"/>
                  </a:lnTo>
                  <a:lnTo>
                    <a:pt x="5491" y="37607"/>
                  </a:lnTo>
                  <a:lnTo>
                    <a:pt x="8698" y="39888"/>
                  </a:lnTo>
                  <a:lnTo>
                    <a:pt x="17907" y="40541"/>
                  </a:lnTo>
                  <a:lnTo>
                    <a:pt x="37694" y="35211"/>
                  </a:lnTo>
                  <a:lnTo>
                    <a:pt x="50122" y="27364"/>
                  </a:lnTo>
                  <a:lnTo>
                    <a:pt x="54897" y="23216"/>
                  </a:lnTo>
                  <a:lnTo>
                    <a:pt x="55747" y="20416"/>
                  </a:lnTo>
                  <a:lnTo>
                    <a:pt x="54810" y="13542"/>
                  </a:lnTo>
                  <a:lnTo>
                    <a:pt x="46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2798"/>
          <p:cNvSpPr/>
          <p:nvPr>
            <p:custDataLst>
              <p:tags r:id="rId4"/>
            </p:custDataLst>
          </p:nvPr>
        </p:nvSpPr>
        <p:spPr>
          <a:xfrm>
            <a:off x="2921000" y="3200400"/>
            <a:ext cx="73450" cy="187091"/>
          </a:xfrm>
          <a:custGeom>
            <a:avLst/>
            <a:gdLst/>
            <a:ahLst/>
            <a:cxnLst/>
            <a:rect l="0" t="0" r="0" b="0"/>
            <a:pathLst>
              <a:path w="73450" h="187091">
                <a:moveTo>
                  <a:pt x="19050" y="0"/>
                </a:moveTo>
                <a:lnTo>
                  <a:pt x="19050" y="0"/>
                </a:lnTo>
                <a:lnTo>
                  <a:pt x="29189" y="11550"/>
                </a:lnTo>
                <a:lnTo>
                  <a:pt x="52275" y="54272"/>
                </a:lnTo>
                <a:lnTo>
                  <a:pt x="66916" y="93300"/>
                </a:lnTo>
                <a:lnTo>
                  <a:pt x="73449" y="129401"/>
                </a:lnTo>
                <a:lnTo>
                  <a:pt x="68643" y="159069"/>
                </a:lnTo>
                <a:lnTo>
                  <a:pt x="60141" y="173238"/>
                </a:lnTo>
                <a:lnTo>
                  <a:pt x="50012" y="182828"/>
                </a:lnTo>
                <a:lnTo>
                  <a:pt x="40808" y="187090"/>
                </a:lnTo>
                <a:lnTo>
                  <a:pt x="35671" y="186815"/>
                </a:lnTo>
                <a:lnTo>
                  <a:pt x="24321" y="182748"/>
                </a:lnTo>
                <a:lnTo>
                  <a:pt x="14102" y="168710"/>
                </a:lnTo>
                <a:lnTo>
                  <a:pt x="0" y="13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478"/>
          <p:cNvGrpSpPr/>
          <p:nvPr/>
        </p:nvGrpSpPr>
        <p:grpSpPr>
          <a:xfrm>
            <a:off x="4515112" y="2064633"/>
            <a:ext cx="539894" cy="963921"/>
            <a:chOff x="4515112" y="2064633"/>
            <a:chExt cx="539894" cy="963921"/>
          </a:xfrm>
        </p:grpSpPr>
        <p:sp>
          <p:nvSpPr>
            <p:cNvPr id="120" name="SMARTInkShape-2799"/>
            <p:cNvSpPr/>
            <p:nvPr>
              <p:custDataLst>
                <p:tags r:id="rId203"/>
              </p:custDataLst>
            </p:nvPr>
          </p:nvSpPr>
          <p:spPr>
            <a:xfrm>
              <a:off x="4515112" y="2743200"/>
              <a:ext cx="6089" cy="19051"/>
            </a:xfrm>
            <a:custGeom>
              <a:avLst/>
              <a:gdLst/>
              <a:ahLst/>
              <a:cxnLst/>
              <a:rect l="0" t="0" r="0" b="0"/>
              <a:pathLst>
                <a:path w="6089" h="190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1"/>
                  </a:lnTo>
                  <a:lnTo>
                    <a:pt x="0" y="5467"/>
                  </a:lnTo>
                  <a:lnTo>
                    <a:pt x="60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00"/>
            <p:cNvSpPr/>
            <p:nvPr>
              <p:custDataLst>
                <p:tags r:id="rId204"/>
              </p:custDataLst>
            </p:nvPr>
          </p:nvSpPr>
          <p:spPr>
            <a:xfrm>
              <a:off x="4854379" y="2583673"/>
              <a:ext cx="122160" cy="444881"/>
            </a:xfrm>
            <a:custGeom>
              <a:avLst/>
              <a:gdLst/>
              <a:ahLst/>
              <a:cxnLst/>
              <a:rect l="0" t="0" r="0" b="0"/>
              <a:pathLst>
                <a:path w="122160" h="444881">
                  <a:moveTo>
                    <a:pt x="3371" y="102377"/>
                  </a:moveTo>
                  <a:lnTo>
                    <a:pt x="3371" y="102377"/>
                  </a:lnTo>
                  <a:lnTo>
                    <a:pt x="0" y="112490"/>
                  </a:lnTo>
                  <a:lnTo>
                    <a:pt x="2679" y="156560"/>
                  </a:lnTo>
                  <a:lnTo>
                    <a:pt x="6121" y="189253"/>
                  </a:lnTo>
                  <a:lnTo>
                    <a:pt x="11883" y="226831"/>
                  </a:lnTo>
                  <a:lnTo>
                    <a:pt x="19148" y="268462"/>
                  </a:lnTo>
                  <a:lnTo>
                    <a:pt x="27082" y="315187"/>
                  </a:lnTo>
                  <a:lnTo>
                    <a:pt x="31548" y="358531"/>
                  </a:lnTo>
                  <a:lnTo>
                    <a:pt x="33533" y="396140"/>
                  </a:lnTo>
                  <a:lnTo>
                    <a:pt x="34912" y="443623"/>
                  </a:lnTo>
                  <a:lnTo>
                    <a:pt x="34276" y="444880"/>
                  </a:lnTo>
                  <a:lnTo>
                    <a:pt x="33146" y="444307"/>
                  </a:lnTo>
                  <a:lnTo>
                    <a:pt x="31688" y="442513"/>
                  </a:lnTo>
                  <a:lnTo>
                    <a:pt x="23572" y="401326"/>
                  </a:lnTo>
                  <a:lnTo>
                    <a:pt x="16818" y="363890"/>
                  </a:lnTo>
                  <a:lnTo>
                    <a:pt x="13747" y="339513"/>
                  </a:lnTo>
                  <a:lnTo>
                    <a:pt x="10994" y="311974"/>
                  </a:lnTo>
                  <a:lnTo>
                    <a:pt x="8453" y="282325"/>
                  </a:lnTo>
                  <a:lnTo>
                    <a:pt x="6759" y="251270"/>
                  </a:lnTo>
                  <a:lnTo>
                    <a:pt x="5630" y="219278"/>
                  </a:lnTo>
                  <a:lnTo>
                    <a:pt x="4877" y="186661"/>
                  </a:lnTo>
                  <a:lnTo>
                    <a:pt x="5081" y="157155"/>
                  </a:lnTo>
                  <a:lnTo>
                    <a:pt x="5922" y="129723"/>
                  </a:lnTo>
                  <a:lnTo>
                    <a:pt x="7188" y="103675"/>
                  </a:lnTo>
                  <a:lnTo>
                    <a:pt x="12358" y="63442"/>
                  </a:lnTo>
                  <a:lnTo>
                    <a:pt x="20065" y="33567"/>
                  </a:lnTo>
                  <a:lnTo>
                    <a:pt x="30546" y="13234"/>
                  </a:lnTo>
                  <a:lnTo>
                    <a:pt x="37010" y="6965"/>
                  </a:lnTo>
                  <a:lnTo>
                    <a:pt x="51717" y="0"/>
                  </a:lnTo>
                  <a:lnTo>
                    <a:pt x="69544" y="2548"/>
                  </a:lnTo>
                  <a:lnTo>
                    <a:pt x="79236" y="6191"/>
                  </a:lnTo>
                  <a:lnTo>
                    <a:pt x="97532" y="25291"/>
                  </a:lnTo>
                  <a:lnTo>
                    <a:pt x="112953" y="51889"/>
                  </a:lnTo>
                  <a:lnTo>
                    <a:pt x="122159" y="80173"/>
                  </a:lnTo>
                  <a:lnTo>
                    <a:pt x="121077" y="109206"/>
                  </a:lnTo>
                  <a:lnTo>
                    <a:pt x="112129" y="136457"/>
                  </a:lnTo>
                  <a:lnTo>
                    <a:pt x="96393" y="157976"/>
                  </a:lnTo>
                  <a:lnTo>
                    <a:pt x="64329" y="179215"/>
                  </a:lnTo>
                  <a:lnTo>
                    <a:pt x="42223" y="184034"/>
                  </a:lnTo>
                  <a:lnTo>
                    <a:pt x="31389" y="184332"/>
                  </a:lnTo>
                  <a:lnTo>
                    <a:pt x="23461" y="181708"/>
                  </a:lnTo>
                  <a:lnTo>
                    <a:pt x="17470" y="177136"/>
                  </a:lnTo>
                  <a:lnTo>
                    <a:pt x="3371" y="15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01"/>
            <p:cNvSpPr/>
            <p:nvPr>
              <p:custDataLst>
                <p:tags r:id="rId205"/>
              </p:custDataLst>
            </p:nvPr>
          </p:nvSpPr>
          <p:spPr>
            <a:xfrm>
              <a:off x="4991100" y="2241550"/>
              <a:ext cx="63906" cy="186575"/>
            </a:xfrm>
            <a:custGeom>
              <a:avLst/>
              <a:gdLst/>
              <a:ahLst/>
              <a:cxnLst/>
              <a:rect l="0" t="0" r="0" b="0"/>
              <a:pathLst>
                <a:path w="63906" h="186575">
                  <a:moveTo>
                    <a:pt x="6350" y="0"/>
                  </a:moveTo>
                  <a:lnTo>
                    <a:pt x="6350" y="0"/>
                  </a:lnTo>
                  <a:lnTo>
                    <a:pt x="33486" y="45434"/>
                  </a:lnTo>
                  <a:lnTo>
                    <a:pt x="52424" y="90349"/>
                  </a:lnTo>
                  <a:lnTo>
                    <a:pt x="63353" y="126724"/>
                  </a:lnTo>
                  <a:lnTo>
                    <a:pt x="63905" y="149220"/>
                  </a:lnTo>
                  <a:lnTo>
                    <a:pt x="56878" y="174976"/>
                  </a:lnTo>
                  <a:lnTo>
                    <a:pt x="53441" y="180151"/>
                  </a:lnTo>
                  <a:lnTo>
                    <a:pt x="45859" y="185900"/>
                  </a:lnTo>
                  <a:lnTo>
                    <a:pt x="35904" y="186574"/>
                  </a:lnTo>
                  <a:lnTo>
                    <a:pt x="30286" y="185766"/>
                  </a:lnTo>
                  <a:lnTo>
                    <a:pt x="20281" y="179224"/>
                  </a:lnTo>
                  <a:lnTo>
                    <a:pt x="15637" y="17451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02"/>
            <p:cNvSpPr/>
            <p:nvPr>
              <p:custDataLst>
                <p:tags r:id="rId206"/>
              </p:custDataLst>
            </p:nvPr>
          </p:nvSpPr>
          <p:spPr>
            <a:xfrm>
              <a:off x="4960233" y="2064633"/>
              <a:ext cx="37218" cy="18168"/>
            </a:xfrm>
            <a:custGeom>
              <a:avLst/>
              <a:gdLst/>
              <a:ahLst/>
              <a:cxnLst/>
              <a:rect l="0" t="0" r="0" b="0"/>
              <a:pathLst>
                <a:path w="37218" h="18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4500" y="5066"/>
                  </a:lnTo>
                  <a:lnTo>
                    <a:pt x="3721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79"/>
          <p:cNvGrpSpPr/>
          <p:nvPr/>
        </p:nvGrpSpPr>
        <p:grpSpPr>
          <a:xfrm>
            <a:off x="5318692" y="2146823"/>
            <a:ext cx="1421408" cy="775312"/>
            <a:chOff x="5318692" y="2146823"/>
            <a:chExt cx="1421408" cy="775312"/>
          </a:xfrm>
        </p:grpSpPr>
        <p:sp>
          <p:nvSpPr>
            <p:cNvPr id="125" name="SMARTInkShape-2803"/>
            <p:cNvSpPr/>
            <p:nvPr>
              <p:custDataLst>
                <p:tags r:id="rId192"/>
              </p:custDataLst>
            </p:nvPr>
          </p:nvSpPr>
          <p:spPr>
            <a:xfrm>
              <a:off x="5318692" y="2547410"/>
              <a:ext cx="104209" cy="209002"/>
            </a:xfrm>
            <a:custGeom>
              <a:avLst/>
              <a:gdLst/>
              <a:ahLst/>
              <a:cxnLst/>
              <a:rect l="0" t="0" r="0" b="0"/>
              <a:pathLst>
                <a:path w="104209" h="209002">
                  <a:moveTo>
                    <a:pt x="85158" y="24340"/>
                  </a:moveTo>
                  <a:lnTo>
                    <a:pt x="85158" y="24340"/>
                  </a:lnTo>
                  <a:lnTo>
                    <a:pt x="85158" y="12131"/>
                  </a:lnTo>
                  <a:lnTo>
                    <a:pt x="84453" y="9850"/>
                  </a:lnTo>
                  <a:lnTo>
                    <a:pt x="83276" y="8331"/>
                  </a:lnTo>
                  <a:lnTo>
                    <a:pt x="76319" y="2519"/>
                  </a:lnTo>
                  <a:lnTo>
                    <a:pt x="68530" y="531"/>
                  </a:lnTo>
                  <a:lnTo>
                    <a:pt x="63489" y="0"/>
                  </a:lnTo>
                  <a:lnTo>
                    <a:pt x="52244" y="3174"/>
                  </a:lnTo>
                  <a:lnTo>
                    <a:pt x="46282" y="5996"/>
                  </a:lnTo>
                  <a:lnTo>
                    <a:pt x="27778" y="30194"/>
                  </a:lnTo>
                  <a:lnTo>
                    <a:pt x="8890" y="67546"/>
                  </a:lnTo>
                  <a:lnTo>
                    <a:pt x="0" y="113263"/>
                  </a:lnTo>
                  <a:lnTo>
                    <a:pt x="4109" y="155815"/>
                  </a:lnTo>
                  <a:lnTo>
                    <a:pt x="14329" y="178494"/>
                  </a:lnTo>
                  <a:lnTo>
                    <a:pt x="21005" y="188493"/>
                  </a:lnTo>
                  <a:lnTo>
                    <a:pt x="37830" y="201484"/>
                  </a:lnTo>
                  <a:lnTo>
                    <a:pt x="47256" y="205936"/>
                  </a:lnTo>
                  <a:lnTo>
                    <a:pt x="69019" y="209001"/>
                  </a:lnTo>
                  <a:lnTo>
                    <a:pt x="104208" y="208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04"/>
            <p:cNvSpPr/>
            <p:nvPr>
              <p:custDataLst>
                <p:tags r:id="rId193"/>
              </p:custDataLst>
            </p:nvPr>
          </p:nvSpPr>
          <p:spPr>
            <a:xfrm>
              <a:off x="5530850" y="25717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5467" y="84126"/>
                  </a:lnTo>
                  <a:lnTo>
                    <a:pt x="9460" y="128956"/>
                  </a:lnTo>
                  <a:lnTo>
                    <a:pt x="12060" y="174685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05"/>
            <p:cNvSpPr/>
            <p:nvPr>
              <p:custDataLst>
                <p:tags r:id="rId194"/>
              </p:custDataLst>
            </p:nvPr>
          </p:nvSpPr>
          <p:spPr>
            <a:xfrm>
              <a:off x="5613400" y="2667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53877" y="25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06"/>
            <p:cNvSpPr/>
            <p:nvPr>
              <p:custDataLst>
                <p:tags r:id="rId195"/>
              </p:custDataLst>
            </p:nvPr>
          </p:nvSpPr>
          <p:spPr>
            <a:xfrm>
              <a:off x="5811966" y="2548944"/>
              <a:ext cx="123394" cy="373191"/>
            </a:xfrm>
            <a:custGeom>
              <a:avLst/>
              <a:gdLst/>
              <a:ahLst/>
              <a:cxnLst/>
              <a:rect l="0" t="0" r="0" b="0"/>
              <a:pathLst>
                <a:path w="123394" h="373191">
                  <a:moveTo>
                    <a:pt x="10984" y="60906"/>
                  </a:moveTo>
                  <a:lnTo>
                    <a:pt x="10984" y="60906"/>
                  </a:lnTo>
                  <a:lnTo>
                    <a:pt x="7613" y="60906"/>
                  </a:lnTo>
                  <a:lnTo>
                    <a:pt x="4077" y="62787"/>
                  </a:lnTo>
                  <a:lnTo>
                    <a:pt x="2145" y="64277"/>
                  </a:lnTo>
                  <a:lnTo>
                    <a:pt x="0" y="71576"/>
                  </a:lnTo>
                  <a:lnTo>
                    <a:pt x="673" y="93230"/>
                  </a:lnTo>
                  <a:lnTo>
                    <a:pt x="5342" y="130221"/>
                  </a:lnTo>
                  <a:lnTo>
                    <a:pt x="9182" y="162268"/>
                  </a:lnTo>
                  <a:lnTo>
                    <a:pt x="13240" y="200030"/>
                  </a:lnTo>
                  <a:lnTo>
                    <a:pt x="19277" y="238450"/>
                  </a:lnTo>
                  <a:lnTo>
                    <a:pt x="25254" y="275986"/>
                  </a:lnTo>
                  <a:lnTo>
                    <a:pt x="27909" y="311484"/>
                  </a:lnTo>
                  <a:lnTo>
                    <a:pt x="29404" y="353089"/>
                  </a:lnTo>
                  <a:lnTo>
                    <a:pt x="31635" y="367154"/>
                  </a:lnTo>
                  <a:lnTo>
                    <a:pt x="33568" y="372700"/>
                  </a:lnTo>
                  <a:lnTo>
                    <a:pt x="33096" y="373190"/>
                  </a:lnTo>
                  <a:lnTo>
                    <a:pt x="32075" y="372813"/>
                  </a:lnTo>
                  <a:lnTo>
                    <a:pt x="30303" y="331974"/>
                  </a:lnTo>
                  <a:lnTo>
                    <a:pt x="30153" y="297797"/>
                  </a:lnTo>
                  <a:lnTo>
                    <a:pt x="30113" y="273867"/>
                  </a:lnTo>
                  <a:lnTo>
                    <a:pt x="30087" y="247330"/>
                  </a:lnTo>
                  <a:lnTo>
                    <a:pt x="30775" y="218349"/>
                  </a:lnTo>
                  <a:lnTo>
                    <a:pt x="31939" y="187741"/>
                  </a:lnTo>
                  <a:lnTo>
                    <a:pt x="33421" y="156046"/>
                  </a:lnTo>
                  <a:lnTo>
                    <a:pt x="37230" y="127860"/>
                  </a:lnTo>
                  <a:lnTo>
                    <a:pt x="42593" y="102014"/>
                  </a:lnTo>
                  <a:lnTo>
                    <a:pt x="54666" y="58010"/>
                  </a:lnTo>
                  <a:lnTo>
                    <a:pt x="69396" y="16225"/>
                  </a:lnTo>
                  <a:lnTo>
                    <a:pt x="78338" y="2713"/>
                  </a:lnTo>
                  <a:lnTo>
                    <a:pt x="82697" y="238"/>
                  </a:lnTo>
                  <a:lnTo>
                    <a:pt x="87015" y="0"/>
                  </a:lnTo>
                  <a:lnTo>
                    <a:pt x="91304" y="1252"/>
                  </a:lnTo>
                  <a:lnTo>
                    <a:pt x="107454" y="26611"/>
                  </a:lnTo>
                  <a:lnTo>
                    <a:pt x="115714" y="57423"/>
                  </a:lnTo>
                  <a:lnTo>
                    <a:pt x="121031" y="93225"/>
                  </a:lnTo>
                  <a:lnTo>
                    <a:pt x="123393" y="127951"/>
                  </a:lnTo>
                  <a:lnTo>
                    <a:pt x="117982" y="169123"/>
                  </a:lnTo>
                  <a:lnTo>
                    <a:pt x="107457" y="186849"/>
                  </a:lnTo>
                  <a:lnTo>
                    <a:pt x="100700" y="193551"/>
                  </a:lnTo>
                  <a:lnTo>
                    <a:pt x="85665" y="200998"/>
                  </a:lnTo>
                  <a:lnTo>
                    <a:pt x="77704" y="202984"/>
                  </a:lnTo>
                  <a:lnTo>
                    <a:pt x="70281" y="201486"/>
                  </a:lnTo>
                  <a:lnTo>
                    <a:pt x="42734" y="18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07"/>
            <p:cNvSpPr/>
            <p:nvPr>
              <p:custDataLst>
                <p:tags r:id="rId196"/>
              </p:custDataLst>
            </p:nvPr>
          </p:nvSpPr>
          <p:spPr>
            <a:xfrm>
              <a:off x="6000750" y="2527300"/>
              <a:ext cx="54779" cy="234951"/>
            </a:xfrm>
            <a:custGeom>
              <a:avLst/>
              <a:gdLst/>
              <a:ahLst/>
              <a:cxnLst/>
              <a:rect l="0" t="0" r="0" b="0"/>
              <a:pathLst>
                <a:path w="54779" h="234951">
                  <a:moveTo>
                    <a:pt x="0" y="0"/>
                  </a:moveTo>
                  <a:lnTo>
                    <a:pt x="0" y="0"/>
                  </a:lnTo>
                  <a:lnTo>
                    <a:pt x="33258" y="36628"/>
                  </a:lnTo>
                  <a:lnTo>
                    <a:pt x="52343" y="81408"/>
                  </a:lnTo>
                  <a:lnTo>
                    <a:pt x="54778" y="118496"/>
                  </a:lnTo>
                  <a:lnTo>
                    <a:pt x="49747" y="155676"/>
                  </a:lnTo>
                  <a:lnTo>
                    <a:pt x="31046" y="19829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08"/>
            <p:cNvSpPr/>
            <p:nvPr>
              <p:custDataLst>
                <p:tags r:id="rId197"/>
              </p:custDataLst>
            </p:nvPr>
          </p:nvSpPr>
          <p:spPr>
            <a:xfrm>
              <a:off x="6077212" y="2334458"/>
              <a:ext cx="69589" cy="125042"/>
            </a:xfrm>
            <a:custGeom>
              <a:avLst/>
              <a:gdLst/>
              <a:ahLst/>
              <a:cxnLst/>
              <a:rect l="0" t="0" r="0" b="0"/>
              <a:pathLst>
                <a:path w="69589" h="125042">
                  <a:moveTo>
                    <a:pt x="6088" y="15042"/>
                  </a:moveTo>
                  <a:lnTo>
                    <a:pt x="6088" y="15042"/>
                  </a:lnTo>
                  <a:lnTo>
                    <a:pt x="2717" y="15042"/>
                  </a:lnTo>
                  <a:lnTo>
                    <a:pt x="1724" y="14336"/>
                  </a:lnTo>
                  <a:lnTo>
                    <a:pt x="1062" y="13160"/>
                  </a:lnTo>
                  <a:lnTo>
                    <a:pt x="0" y="9575"/>
                  </a:lnTo>
                  <a:lnTo>
                    <a:pt x="3187" y="12324"/>
                  </a:lnTo>
                  <a:lnTo>
                    <a:pt x="5515" y="36900"/>
                  </a:lnTo>
                  <a:lnTo>
                    <a:pt x="5975" y="81475"/>
                  </a:lnTo>
                  <a:lnTo>
                    <a:pt x="6083" y="125041"/>
                  </a:lnTo>
                  <a:lnTo>
                    <a:pt x="6088" y="85865"/>
                  </a:lnTo>
                  <a:lnTo>
                    <a:pt x="9459" y="39380"/>
                  </a:lnTo>
                  <a:lnTo>
                    <a:pt x="14927" y="12140"/>
                  </a:lnTo>
                  <a:lnTo>
                    <a:pt x="18331" y="6757"/>
                  </a:lnTo>
                  <a:lnTo>
                    <a:pt x="22716" y="3169"/>
                  </a:lnTo>
                  <a:lnTo>
                    <a:pt x="27757" y="777"/>
                  </a:lnTo>
                  <a:lnTo>
                    <a:pt x="37120" y="0"/>
                  </a:lnTo>
                  <a:lnTo>
                    <a:pt x="41593" y="781"/>
                  </a:lnTo>
                  <a:lnTo>
                    <a:pt x="50326" y="7293"/>
                  </a:lnTo>
                  <a:lnTo>
                    <a:pt x="54629" y="11992"/>
                  </a:lnTo>
                  <a:lnTo>
                    <a:pt x="59411" y="30385"/>
                  </a:lnTo>
                  <a:lnTo>
                    <a:pt x="62482" y="75693"/>
                  </a:lnTo>
                  <a:lnTo>
                    <a:pt x="69588" y="116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09"/>
            <p:cNvSpPr/>
            <p:nvPr>
              <p:custDataLst>
                <p:tags r:id="rId198"/>
              </p:custDataLst>
            </p:nvPr>
          </p:nvSpPr>
          <p:spPr>
            <a:xfrm>
              <a:off x="6426200" y="2292611"/>
              <a:ext cx="46882" cy="215250"/>
            </a:xfrm>
            <a:custGeom>
              <a:avLst/>
              <a:gdLst/>
              <a:ahLst/>
              <a:cxnLst/>
              <a:rect l="0" t="0" r="0" b="0"/>
              <a:pathLst>
                <a:path w="46882" h="215250">
                  <a:moveTo>
                    <a:pt x="6350" y="6089"/>
                  </a:moveTo>
                  <a:lnTo>
                    <a:pt x="6350" y="6089"/>
                  </a:lnTo>
                  <a:lnTo>
                    <a:pt x="262" y="0"/>
                  </a:lnTo>
                  <a:lnTo>
                    <a:pt x="10190" y="17822"/>
                  </a:lnTo>
                  <a:lnTo>
                    <a:pt x="21677" y="52526"/>
                  </a:lnTo>
                  <a:lnTo>
                    <a:pt x="33313" y="94088"/>
                  </a:lnTo>
                  <a:lnTo>
                    <a:pt x="41542" y="136977"/>
                  </a:lnTo>
                  <a:lnTo>
                    <a:pt x="46881" y="184108"/>
                  </a:lnTo>
                  <a:lnTo>
                    <a:pt x="44119" y="199509"/>
                  </a:lnTo>
                  <a:lnTo>
                    <a:pt x="38188" y="211057"/>
                  </a:lnTo>
                  <a:lnTo>
                    <a:pt x="34632" y="213995"/>
                  </a:lnTo>
                  <a:lnTo>
                    <a:pt x="30848" y="215249"/>
                  </a:lnTo>
                  <a:lnTo>
                    <a:pt x="23588" y="214760"/>
                  </a:lnTo>
                  <a:lnTo>
                    <a:pt x="18010" y="212191"/>
                  </a:lnTo>
                  <a:lnTo>
                    <a:pt x="7531" y="200036"/>
                  </a:lnTo>
                  <a:lnTo>
                    <a:pt x="0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10"/>
            <p:cNvSpPr/>
            <p:nvPr>
              <p:custDataLst>
                <p:tags r:id="rId199"/>
              </p:custDataLst>
            </p:nvPr>
          </p:nvSpPr>
          <p:spPr>
            <a:xfrm>
              <a:off x="6211183" y="2362200"/>
              <a:ext cx="107068" cy="19051"/>
            </a:xfrm>
            <a:custGeom>
              <a:avLst/>
              <a:gdLst/>
              <a:ahLst/>
              <a:cxnLst/>
              <a:rect l="0" t="0" r="0" b="0"/>
              <a:pathLst>
                <a:path w="1070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1289" y="10212"/>
                  </a:lnTo>
                  <a:lnTo>
                    <a:pt x="85557" y="497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11"/>
            <p:cNvSpPr/>
            <p:nvPr>
              <p:custDataLst>
                <p:tags r:id="rId200"/>
              </p:custDataLst>
            </p:nvPr>
          </p:nvSpPr>
          <p:spPr>
            <a:xfrm>
              <a:off x="6411018" y="2146823"/>
              <a:ext cx="15183" cy="12178"/>
            </a:xfrm>
            <a:custGeom>
              <a:avLst/>
              <a:gdLst/>
              <a:ahLst/>
              <a:cxnLst/>
              <a:rect l="0" t="0" r="0" b="0"/>
              <a:pathLst>
                <a:path w="15183" h="12178">
                  <a:moveTo>
                    <a:pt x="15182" y="12177"/>
                  </a:moveTo>
                  <a:lnTo>
                    <a:pt x="15182" y="12177"/>
                  </a:lnTo>
                  <a:lnTo>
                    <a:pt x="5748" y="3449"/>
                  </a:lnTo>
                  <a:lnTo>
                    <a:pt x="0" y="654"/>
                  </a:lnTo>
                  <a:lnTo>
                    <a:pt x="122" y="262"/>
                  </a:lnTo>
                  <a:lnTo>
                    <a:pt x="90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12"/>
            <p:cNvSpPr/>
            <p:nvPr>
              <p:custDataLst>
                <p:tags r:id="rId201"/>
              </p:custDataLst>
            </p:nvPr>
          </p:nvSpPr>
          <p:spPr>
            <a:xfrm>
              <a:off x="6560072" y="2311400"/>
              <a:ext cx="101079" cy="12701"/>
            </a:xfrm>
            <a:custGeom>
              <a:avLst/>
              <a:gdLst/>
              <a:ahLst/>
              <a:cxnLst/>
              <a:rect l="0" t="0" r="0" b="0"/>
              <a:pathLst>
                <a:path w="101079" h="1270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6374" y="3371"/>
                  </a:lnTo>
                  <a:lnTo>
                    <a:pt x="50392" y="9460"/>
                  </a:lnTo>
                  <a:lnTo>
                    <a:pt x="1010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13"/>
            <p:cNvSpPr/>
            <p:nvPr>
              <p:custDataLst>
                <p:tags r:id="rId202"/>
              </p:custDataLst>
            </p:nvPr>
          </p:nvSpPr>
          <p:spPr>
            <a:xfrm>
              <a:off x="6733691" y="2210683"/>
              <a:ext cx="6409" cy="195968"/>
            </a:xfrm>
            <a:custGeom>
              <a:avLst/>
              <a:gdLst/>
              <a:ahLst/>
              <a:cxnLst/>
              <a:rect l="0" t="0" r="0" b="0"/>
              <a:pathLst>
                <a:path w="6409" h="1959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6408" y="6120"/>
                  </a:lnTo>
                  <a:lnTo>
                    <a:pt x="4934" y="43931"/>
                  </a:lnTo>
                  <a:lnTo>
                    <a:pt x="4226" y="77831"/>
                  </a:lnTo>
                  <a:lnTo>
                    <a:pt x="3910" y="112653"/>
                  </a:lnTo>
                  <a:lnTo>
                    <a:pt x="3733" y="158346"/>
                  </a:lnTo>
                  <a:lnTo>
                    <a:pt x="365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2814"/>
          <p:cNvSpPr/>
          <p:nvPr>
            <p:custDataLst>
              <p:tags r:id="rId5"/>
            </p:custDataLst>
          </p:nvPr>
        </p:nvSpPr>
        <p:spPr>
          <a:xfrm>
            <a:off x="1631950" y="1780710"/>
            <a:ext cx="5336985" cy="2339850"/>
          </a:xfrm>
          <a:custGeom>
            <a:avLst/>
            <a:gdLst/>
            <a:ahLst/>
            <a:cxnLst/>
            <a:rect l="0" t="0" r="0" b="0"/>
            <a:pathLst>
              <a:path w="5336985" h="2339850">
                <a:moveTo>
                  <a:pt x="0" y="397340"/>
                </a:moveTo>
                <a:lnTo>
                  <a:pt x="0" y="397340"/>
                </a:lnTo>
                <a:lnTo>
                  <a:pt x="0" y="390598"/>
                </a:lnTo>
                <a:lnTo>
                  <a:pt x="2822" y="387906"/>
                </a:lnTo>
                <a:lnTo>
                  <a:pt x="13484" y="383034"/>
                </a:lnTo>
                <a:lnTo>
                  <a:pt x="60650" y="374158"/>
                </a:lnTo>
                <a:lnTo>
                  <a:pt x="96335" y="369868"/>
                </a:lnTo>
                <a:lnTo>
                  <a:pt x="139477" y="361847"/>
                </a:lnTo>
                <a:lnTo>
                  <a:pt x="162834" y="356745"/>
                </a:lnTo>
                <a:lnTo>
                  <a:pt x="189695" y="351932"/>
                </a:lnTo>
                <a:lnTo>
                  <a:pt x="218891" y="347312"/>
                </a:lnTo>
                <a:lnTo>
                  <a:pt x="249644" y="342822"/>
                </a:lnTo>
                <a:lnTo>
                  <a:pt x="281435" y="337711"/>
                </a:lnTo>
                <a:lnTo>
                  <a:pt x="313918" y="332187"/>
                </a:lnTo>
                <a:lnTo>
                  <a:pt x="346862" y="326388"/>
                </a:lnTo>
                <a:lnTo>
                  <a:pt x="382936" y="320405"/>
                </a:lnTo>
                <a:lnTo>
                  <a:pt x="421096" y="314300"/>
                </a:lnTo>
                <a:lnTo>
                  <a:pt x="460647" y="308113"/>
                </a:lnTo>
                <a:lnTo>
                  <a:pt x="502537" y="300461"/>
                </a:lnTo>
                <a:lnTo>
                  <a:pt x="545986" y="291832"/>
                </a:lnTo>
                <a:lnTo>
                  <a:pt x="590474" y="282551"/>
                </a:lnTo>
                <a:lnTo>
                  <a:pt x="637066" y="272131"/>
                </a:lnTo>
                <a:lnTo>
                  <a:pt x="685060" y="260950"/>
                </a:lnTo>
                <a:lnTo>
                  <a:pt x="733990" y="249264"/>
                </a:lnTo>
                <a:lnTo>
                  <a:pt x="784249" y="237945"/>
                </a:lnTo>
                <a:lnTo>
                  <a:pt x="835394" y="226871"/>
                </a:lnTo>
                <a:lnTo>
                  <a:pt x="887129" y="215961"/>
                </a:lnTo>
                <a:lnTo>
                  <a:pt x="941375" y="205159"/>
                </a:lnTo>
                <a:lnTo>
                  <a:pt x="997294" y="194430"/>
                </a:lnTo>
                <a:lnTo>
                  <a:pt x="1054330" y="183750"/>
                </a:lnTo>
                <a:lnTo>
                  <a:pt x="1111403" y="173102"/>
                </a:lnTo>
                <a:lnTo>
                  <a:pt x="1168502" y="162476"/>
                </a:lnTo>
                <a:lnTo>
                  <a:pt x="1225618" y="151864"/>
                </a:lnTo>
                <a:lnTo>
                  <a:pt x="1282746" y="142673"/>
                </a:lnTo>
                <a:lnTo>
                  <a:pt x="1339880" y="134428"/>
                </a:lnTo>
                <a:lnTo>
                  <a:pt x="1397020" y="126815"/>
                </a:lnTo>
                <a:lnTo>
                  <a:pt x="1455574" y="119624"/>
                </a:lnTo>
                <a:lnTo>
                  <a:pt x="1515072" y="112712"/>
                </a:lnTo>
                <a:lnTo>
                  <a:pt x="1575198" y="105988"/>
                </a:lnTo>
                <a:lnTo>
                  <a:pt x="1635743" y="100094"/>
                </a:lnTo>
                <a:lnTo>
                  <a:pt x="1696568" y="94754"/>
                </a:lnTo>
                <a:lnTo>
                  <a:pt x="1757578" y="89783"/>
                </a:lnTo>
                <a:lnTo>
                  <a:pt x="1818713" y="84352"/>
                </a:lnTo>
                <a:lnTo>
                  <a:pt x="1879931" y="78614"/>
                </a:lnTo>
                <a:lnTo>
                  <a:pt x="1941204" y="72673"/>
                </a:lnTo>
                <a:lnTo>
                  <a:pt x="2005336" y="67301"/>
                </a:lnTo>
                <a:lnTo>
                  <a:pt x="2071374" y="62308"/>
                </a:lnTo>
                <a:lnTo>
                  <a:pt x="2138683" y="57569"/>
                </a:lnTo>
                <a:lnTo>
                  <a:pt x="2204722" y="52292"/>
                </a:lnTo>
                <a:lnTo>
                  <a:pt x="2269914" y="46658"/>
                </a:lnTo>
                <a:lnTo>
                  <a:pt x="2334543" y="40786"/>
                </a:lnTo>
                <a:lnTo>
                  <a:pt x="2398090" y="36165"/>
                </a:lnTo>
                <a:lnTo>
                  <a:pt x="2460915" y="32379"/>
                </a:lnTo>
                <a:lnTo>
                  <a:pt x="2523260" y="29149"/>
                </a:lnTo>
                <a:lnTo>
                  <a:pt x="2586696" y="25585"/>
                </a:lnTo>
                <a:lnTo>
                  <a:pt x="2650858" y="21798"/>
                </a:lnTo>
                <a:lnTo>
                  <a:pt x="2715506" y="17862"/>
                </a:lnTo>
                <a:lnTo>
                  <a:pt x="2778359" y="15238"/>
                </a:lnTo>
                <a:lnTo>
                  <a:pt x="2840017" y="13489"/>
                </a:lnTo>
                <a:lnTo>
                  <a:pt x="2900878" y="12322"/>
                </a:lnTo>
                <a:lnTo>
                  <a:pt x="2961913" y="10839"/>
                </a:lnTo>
                <a:lnTo>
                  <a:pt x="3023064" y="9145"/>
                </a:lnTo>
                <a:lnTo>
                  <a:pt x="3084292" y="7310"/>
                </a:lnTo>
                <a:lnTo>
                  <a:pt x="3144867" y="6087"/>
                </a:lnTo>
                <a:lnTo>
                  <a:pt x="3205006" y="5271"/>
                </a:lnTo>
                <a:lnTo>
                  <a:pt x="3264854" y="4727"/>
                </a:lnTo>
                <a:lnTo>
                  <a:pt x="3324508" y="4365"/>
                </a:lnTo>
                <a:lnTo>
                  <a:pt x="3384033" y="4123"/>
                </a:lnTo>
                <a:lnTo>
                  <a:pt x="3443472" y="3962"/>
                </a:lnTo>
                <a:lnTo>
                  <a:pt x="3500737" y="3855"/>
                </a:lnTo>
                <a:lnTo>
                  <a:pt x="3556552" y="3783"/>
                </a:lnTo>
                <a:lnTo>
                  <a:pt x="3611401" y="3735"/>
                </a:lnTo>
                <a:lnTo>
                  <a:pt x="3666312" y="2998"/>
                </a:lnTo>
                <a:lnTo>
                  <a:pt x="3721263" y="1801"/>
                </a:lnTo>
                <a:lnTo>
                  <a:pt x="3776242" y="297"/>
                </a:lnTo>
                <a:lnTo>
                  <a:pt x="3829122" y="0"/>
                </a:lnTo>
                <a:lnTo>
                  <a:pt x="3880604" y="508"/>
                </a:lnTo>
                <a:lnTo>
                  <a:pt x="3931153" y="1552"/>
                </a:lnTo>
                <a:lnTo>
                  <a:pt x="3981079" y="2248"/>
                </a:lnTo>
                <a:lnTo>
                  <a:pt x="4030592" y="2712"/>
                </a:lnTo>
                <a:lnTo>
                  <a:pt x="4079828" y="3021"/>
                </a:lnTo>
                <a:lnTo>
                  <a:pt x="4128174" y="4639"/>
                </a:lnTo>
                <a:lnTo>
                  <a:pt x="4175927" y="7128"/>
                </a:lnTo>
                <a:lnTo>
                  <a:pt x="4223285" y="10199"/>
                </a:lnTo>
                <a:lnTo>
                  <a:pt x="4270378" y="13657"/>
                </a:lnTo>
                <a:lnTo>
                  <a:pt x="4317297" y="17373"/>
                </a:lnTo>
                <a:lnTo>
                  <a:pt x="4364098" y="21262"/>
                </a:lnTo>
                <a:lnTo>
                  <a:pt x="4408705" y="25266"/>
                </a:lnTo>
                <a:lnTo>
                  <a:pt x="4451848" y="29346"/>
                </a:lnTo>
                <a:lnTo>
                  <a:pt x="4494015" y="33478"/>
                </a:lnTo>
                <a:lnTo>
                  <a:pt x="4535532" y="38348"/>
                </a:lnTo>
                <a:lnTo>
                  <a:pt x="4576616" y="43712"/>
                </a:lnTo>
                <a:lnTo>
                  <a:pt x="4617410" y="49404"/>
                </a:lnTo>
                <a:lnTo>
                  <a:pt x="4656601" y="55316"/>
                </a:lnTo>
                <a:lnTo>
                  <a:pt x="4694723" y="61374"/>
                </a:lnTo>
                <a:lnTo>
                  <a:pt x="4732131" y="67530"/>
                </a:lnTo>
                <a:lnTo>
                  <a:pt x="4766949" y="75161"/>
                </a:lnTo>
                <a:lnTo>
                  <a:pt x="4800038" y="83776"/>
                </a:lnTo>
                <a:lnTo>
                  <a:pt x="4831975" y="93047"/>
                </a:lnTo>
                <a:lnTo>
                  <a:pt x="4862439" y="102756"/>
                </a:lnTo>
                <a:lnTo>
                  <a:pt x="4891920" y="112756"/>
                </a:lnTo>
                <a:lnTo>
                  <a:pt x="4920747" y="122951"/>
                </a:lnTo>
                <a:lnTo>
                  <a:pt x="4947725" y="133980"/>
                </a:lnTo>
                <a:lnTo>
                  <a:pt x="4973472" y="145567"/>
                </a:lnTo>
                <a:lnTo>
                  <a:pt x="4998398" y="157525"/>
                </a:lnTo>
                <a:lnTo>
                  <a:pt x="5043026" y="182100"/>
                </a:lnTo>
                <a:lnTo>
                  <a:pt x="5084028" y="208544"/>
                </a:lnTo>
                <a:lnTo>
                  <a:pt x="5123418" y="239112"/>
                </a:lnTo>
                <a:lnTo>
                  <a:pt x="5158329" y="269631"/>
                </a:lnTo>
                <a:lnTo>
                  <a:pt x="5201986" y="316461"/>
                </a:lnTo>
                <a:lnTo>
                  <a:pt x="5225938" y="350105"/>
                </a:lnTo>
                <a:lnTo>
                  <a:pt x="5248342" y="386225"/>
                </a:lnTo>
                <a:lnTo>
                  <a:pt x="5270059" y="425326"/>
                </a:lnTo>
                <a:lnTo>
                  <a:pt x="5290060" y="466928"/>
                </a:lnTo>
                <a:lnTo>
                  <a:pt x="5306004" y="511288"/>
                </a:lnTo>
                <a:lnTo>
                  <a:pt x="5313219" y="535395"/>
                </a:lnTo>
                <a:lnTo>
                  <a:pt x="5320146" y="560637"/>
                </a:lnTo>
                <a:lnTo>
                  <a:pt x="5326881" y="586638"/>
                </a:lnTo>
                <a:lnTo>
                  <a:pt x="5331371" y="613850"/>
                </a:lnTo>
                <a:lnTo>
                  <a:pt x="5334364" y="641869"/>
                </a:lnTo>
                <a:lnTo>
                  <a:pt x="5336359" y="670426"/>
                </a:lnTo>
                <a:lnTo>
                  <a:pt x="5336984" y="699342"/>
                </a:lnTo>
                <a:lnTo>
                  <a:pt x="5336694" y="728497"/>
                </a:lnTo>
                <a:lnTo>
                  <a:pt x="5335797" y="757811"/>
                </a:lnTo>
                <a:lnTo>
                  <a:pt x="5332375" y="787937"/>
                </a:lnTo>
                <a:lnTo>
                  <a:pt x="5327273" y="818605"/>
                </a:lnTo>
                <a:lnTo>
                  <a:pt x="5321048" y="849633"/>
                </a:lnTo>
                <a:lnTo>
                  <a:pt x="5312666" y="880902"/>
                </a:lnTo>
                <a:lnTo>
                  <a:pt x="5302844" y="912331"/>
                </a:lnTo>
                <a:lnTo>
                  <a:pt x="5292062" y="943867"/>
                </a:lnTo>
                <a:lnTo>
                  <a:pt x="5278525" y="975475"/>
                </a:lnTo>
                <a:lnTo>
                  <a:pt x="5263150" y="1007130"/>
                </a:lnTo>
                <a:lnTo>
                  <a:pt x="5246550" y="1038817"/>
                </a:lnTo>
                <a:lnTo>
                  <a:pt x="5227017" y="1070524"/>
                </a:lnTo>
                <a:lnTo>
                  <a:pt x="5205528" y="1102246"/>
                </a:lnTo>
                <a:lnTo>
                  <a:pt x="5182736" y="1133978"/>
                </a:lnTo>
                <a:lnTo>
                  <a:pt x="5156957" y="1165715"/>
                </a:lnTo>
                <a:lnTo>
                  <a:pt x="5129188" y="1197456"/>
                </a:lnTo>
                <a:lnTo>
                  <a:pt x="5100092" y="1229201"/>
                </a:lnTo>
                <a:lnTo>
                  <a:pt x="5067995" y="1261653"/>
                </a:lnTo>
                <a:lnTo>
                  <a:pt x="5033897" y="1294576"/>
                </a:lnTo>
                <a:lnTo>
                  <a:pt x="4998464" y="1327814"/>
                </a:lnTo>
                <a:lnTo>
                  <a:pt x="4960731" y="1360556"/>
                </a:lnTo>
                <a:lnTo>
                  <a:pt x="4921465" y="1392967"/>
                </a:lnTo>
                <a:lnTo>
                  <a:pt x="4881176" y="1425158"/>
                </a:lnTo>
                <a:lnTo>
                  <a:pt x="4836679" y="1457907"/>
                </a:lnTo>
                <a:lnTo>
                  <a:pt x="4789374" y="1491029"/>
                </a:lnTo>
                <a:lnTo>
                  <a:pt x="4740200" y="1524400"/>
                </a:lnTo>
                <a:lnTo>
                  <a:pt x="4687661" y="1557229"/>
                </a:lnTo>
                <a:lnTo>
                  <a:pt x="4632880" y="1589699"/>
                </a:lnTo>
                <a:lnTo>
                  <a:pt x="4576603" y="1621930"/>
                </a:lnTo>
                <a:lnTo>
                  <a:pt x="4518625" y="1653294"/>
                </a:lnTo>
                <a:lnTo>
                  <a:pt x="4459510" y="1684082"/>
                </a:lnTo>
                <a:lnTo>
                  <a:pt x="4399640" y="1714484"/>
                </a:lnTo>
                <a:lnTo>
                  <a:pt x="4336444" y="1744631"/>
                </a:lnTo>
                <a:lnTo>
                  <a:pt x="4271030" y="1774606"/>
                </a:lnTo>
                <a:lnTo>
                  <a:pt x="4204136" y="1804467"/>
                </a:lnTo>
                <a:lnTo>
                  <a:pt x="4136257" y="1832842"/>
                </a:lnTo>
                <a:lnTo>
                  <a:pt x="4067721" y="1860224"/>
                </a:lnTo>
                <a:lnTo>
                  <a:pt x="3998747" y="1886946"/>
                </a:lnTo>
                <a:lnTo>
                  <a:pt x="3929481" y="1913227"/>
                </a:lnTo>
                <a:lnTo>
                  <a:pt x="3860021" y="1939215"/>
                </a:lnTo>
                <a:lnTo>
                  <a:pt x="3790431" y="1965007"/>
                </a:lnTo>
                <a:lnTo>
                  <a:pt x="3721459" y="1989256"/>
                </a:lnTo>
                <a:lnTo>
                  <a:pt x="3652901" y="2012479"/>
                </a:lnTo>
                <a:lnTo>
                  <a:pt x="3584617" y="2035016"/>
                </a:lnTo>
                <a:lnTo>
                  <a:pt x="3514400" y="2056390"/>
                </a:lnTo>
                <a:lnTo>
                  <a:pt x="3442895" y="2076991"/>
                </a:lnTo>
                <a:lnTo>
                  <a:pt x="3370530" y="2097073"/>
                </a:lnTo>
                <a:lnTo>
                  <a:pt x="3297592" y="2116107"/>
                </a:lnTo>
                <a:lnTo>
                  <a:pt x="3224272" y="2134440"/>
                </a:lnTo>
                <a:lnTo>
                  <a:pt x="3150698" y="2152307"/>
                </a:lnTo>
                <a:lnTo>
                  <a:pt x="3077660" y="2169862"/>
                </a:lnTo>
                <a:lnTo>
                  <a:pt x="3004979" y="2187210"/>
                </a:lnTo>
                <a:lnTo>
                  <a:pt x="2932536" y="2204420"/>
                </a:lnTo>
                <a:lnTo>
                  <a:pt x="2858840" y="2219421"/>
                </a:lnTo>
                <a:lnTo>
                  <a:pt x="2784310" y="2232950"/>
                </a:lnTo>
                <a:lnTo>
                  <a:pt x="2709223" y="2245497"/>
                </a:lnTo>
                <a:lnTo>
                  <a:pt x="2635882" y="2257389"/>
                </a:lnTo>
                <a:lnTo>
                  <a:pt x="2563704" y="2268845"/>
                </a:lnTo>
                <a:lnTo>
                  <a:pt x="2492303" y="2280010"/>
                </a:lnTo>
                <a:lnTo>
                  <a:pt x="2422124" y="2288864"/>
                </a:lnTo>
                <a:lnTo>
                  <a:pt x="2352761" y="2296178"/>
                </a:lnTo>
                <a:lnTo>
                  <a:pt x="2283940" y="2302466"/>
                </a:lnTo>
                <a:lnTo>
                  <a:pt x="2215483" y="2308773"/>
                </a:lnTo>
                <a:lnTo>
                  <a:pt x="2147266" y="2315096"/>
                </a:lnTo>
                <a:lnTo>
                  <a:pt x="2079211" y="2321427"/>
                </a:lnTo>
                <a:lnTo>
                  <a:pt x="2012674" y="2326353"/>
                </a:lnTo>
                <a:lnTo>
                  <a:pt x="1947149" y="2330343"/>
                </a:lnTo>
                <a:lnTo>
                  <a:pt x="1882299" y="2333709"/>
                </a:lnTo>
                <a:lnTo>
                  <a:pt x="1820016" y="2335953"/>
                </a:lnTo>
                <a:lnTo>
                  <a:pt x="1759444" y="2337448"/>
                </a:lnTo>
                <a:lnTo>
                  <a:pt x="1700013" y="2338446"/>
                </a:lnTo>
                <a:lnTo>
                  <a:pt x="1641342" y="2339111"/>
                </a:lnTo>
                <a:lnTo>
                  <a:pt x="1583178" y="2339554"/>
                </a:lnTo>
                <a:lnTo>
                  <a:pt x="1525351" y="2339849"/>
                </a:lnTo>
                <a:lnTo>
                  <a:pt x="1469162" y="2339340"/>
                </a:lnTo>
                <a:lnTo>
                  <a:pt x="1414063" y="2338296"/>
                </a:lnTo>
                <a:lnTo>
                  <a:pt x="1359692" y="2336893"/>
                </a:lnTo>
                <a:lnTo>
                  <a:pt x="1306512" y="2333842"/>
                </a:lnTo>
                <a:lnTo>
                  <a:pt x="1254124" y="2329691"/>
                </a:lnTo>
                <a:lnTo>
                  <a:pt x="1202266" y="2324807"/>
                </a:lnTo>
                <a:lnTo>
                  <a:pt x="1152172" y="2319435"/>
                </a:lnTo>
                <a:lnTo>
                  <a:pt x="1103254" y="2313737"/>
                </a:lnTo>
                <a:lnTo>
                  <a:pt x="1055119" y="2307821"/>
                </a:lnTo>
                <a:lnTo>
                  <a:pt x="1009624" y="2301055"/>
                </a:lnTo>
                <a:lnTo>
                  <a:pt x="965888" y="2293722"/>
                </a:lnTo>
                <a:lnTo>
                  <a:pt x="923325" y="2286012"/>
                </a:lnTo>
                <a:lnTo>
                  <a:pt x="882250" y="2276638"/>
                </a:lnTo>
                <a:lnTo>
                  <a:pt x="842167" y="2266155"/>
                </a:lnTo>
                <a:lnTo>
                  <a:pt x="802744" y="2254933"/>
                </a:lnTo>
                <a:lnTo>
                  <a:pt x="765174" y="2242513"/>
                </a:lnTo>
                <a:lnTo>
                  <a:pt x="728838" y="2229294"/>
                </a:lnTo>
                <a:lnTo>
                  <a:pt x="693326" y="2215543"/>
                </a:lnTo>
                <a:lnTo>
                  <a:pt x="660478" y="2200731"/>
                </a:lnTo>
                <a:lnTo>
                  <a:pt x="629408" y="2185212"/>
                </a:lnTo>
                <a:lnTo>
                  <a:pt x="599522" y="2169221"/>
                </a:lnTo>
                <a:lnTo>
                  <a:pt x="571131" y="2152916"/>
                </a:lnTo>
                <a:lnTo>
                  <a:pt x="543737" y="2136402"/>
                </a:lnTo>
                <a:lnTo>
                  <a:pt x="517008" y="2119748"/>
                </a:lnTo>
                <a:lnTo>
                  <a:pt x="491428" y="2101589"/>
                </a:lnTo>
                <a:lnTo>
                  <a:pt x="466613" y="2082429"/>
                </a:lnTo>
                <a:lnTo>
                  <a:pt x="419050" y="2043029"/>
                </a:lnTo>
                <a:lnTo>
                  <a:pt x="374393" y="2004352"/>
                </a:lnTo>
                <a:lnTo>
                  <a:pt x="334789" y="1964114"/>
                </a:lnTo>
                <a:lnTo>
                  <a:pt x="299079" y="1921300"/>
                </a:lnTo>
                <a:lnTo>
                  <a:pt x="266744" y="1874050"/>
                </a:lnTo>
                <a:lnTo>
                  <a:pt x="251913" y="1849597"/>
                </a:lnTo>
                <a:lnTo>
                  <a:pt x="237792" y="1824828"/>
                </a:lnTo>
                <a:lnTo>
                  <a:pt x="224144" y="1799849"/>
                </a:lnTo>
                <a:lnTo>
                  <a:pt x="211518" y="1775435"/>
                </a:lnTo>
                <a:lnTo>
                  <a:pt x="199573" y="1751398"/>
                </a:lnTo>
                <a:lnTo>
                  <a:pt x="176188" y="1703994"/>
                </a:lnTo>
                <a:lnTo>
                  <a:pt x="151684" y="1657054"/>
                </a:lnTo>
                <a:lnTo>
                  <a:pt x="128563" y="1610322"/>
                </a:lnTo>
                <a:lnTo>
                  <a:pt x="107233" y="1562977"/>
                </a:lnTo>
                <a:lnTo>
                  <a:pt x="97594" y="1538498"/>
                </a:lnTo>
                <a:lnTo>
                  <a:pt x="88346" y="1513712"/>
                </a:lnTo>
                <a:lnTo>
                  <a:pt x="80064" y="1488721"/>
                </a:lnTo>
                <a:lnTo>
                  <a:pt x="72426" y="1463594"/>
                </a:lnTo>
                <a:lnTo>
                  <a:pt x="65217" y="1438376"/>
                </a:lnTo>
                <a:lnTo>
                  <a:pt x="58295" y="1413097"/>
                </a:lnTo>
                <a:lnTo>
                  <a:pt x="51563" y="1387778"/>
                </a:lnTo>
                <a:lnTo>
                  <a:pt x="44959" y="1362432"/>
                </a:lnTo>
                <a:lnTo>
                  <a:pt x="39850" y="1337068"/>
                </a:lnTo>
                <a:lnTo>
                  <a:pt x="35739" y="1311692"/>
                </a:lnTo>
                <a:lnTo>
                  <a:pt x="32293" y="1286308"/>
                </a:lnTo>
                <a:lnTo>
                  <a:pt x="28584" y="1260213"/>
                </a:lnTo>
                <a:lnTo>
                  <a:pt x="24701" y="1233645"/>
                </a:lnTo>
                <a:lnTo>
                  <a:pt x="20700" y="1206760"/>
                </a:lnTo>
                <a:lnTo>
                  <a:pt x="17328" y="1178959"/>
                </a:lnTo>
                <a:lnTo>
                  <a:pt x="14374" y="1150547"/>
                </a:lnTo>
                <a:lnTo>
                  <a:pt x="11699" y="1121728"/>
                </a:lnTo>
                <a:lnTo>
                  <a:pt x="9211" y="1093343"/>
                </a:lnTo>
                <a:lnTo>
                  <a:pt x="6846" y="1065248"/>
                </a:lnTo>
                <a:lnTo>
                  <a:pt x="4564" y="1037345"/>
                </a:lnTo>
                <a:lnTo>
                  <a:pt x="3043" y="1008160"/>
                </a:lnTo>
                <a:lnTo>
                  <a:pt x="2028" y="978120"/>
                </a:lnTo>
                <a:lnTo>
                  <a:pt x="1352" y="947510"/>
                </a:lnTo>
                <a:lnTo>
                  <a:pt x="901" y="917226"/>
                </a:lnTo>
                <a:lnTo>
                  <a:pt x="601" y="887158"/>
                </a:lnTo>
                <a:lnTo>
                  <a:pt x="401" y="857235"/>
                </a:lnTo>
                <a:lnTo>
                  <a:pt x="973" y="826704"/>
                </a:lnTo>
                <a:lnTo>
                  <a:pt x="2060" y="795766"/>
                </a:lnTo>
                <a:lnTo>
                  <a:pt x="3490" y="764557"/>
                </a:lnTo>
                <a:lnTo>
                  <a:pt x="5854" y="733168"/>
                </a:lnTo>
                <a:lnTo>
                  <a:pt x="8842" y="701658"/>
                </a:lnTo>
                <a:lnTo>
                  <a:pt x="12244" y="670069"/>
                </a:lnTo>
                <a:lnTo>
                  <a:pt x="16630" y="639131"/>
                </a:lnTo>
                <a:lnTo>
                  <a:pt x="21670" y="608628"/>
                </a:lnTo>
                <a:lnTo>
                  <a:pt x="27147" y="578416"/>
                </a:lnTo>
                <a:lnTo>
                  <a:pt x="32209" y="549807"/>
                </a:lnTo>
                <a:lnTo>
                  <a:pt x="36995" y="522268"/>
                </a:lnTo>
                <a:lnTo>
                  <a:pt x="41596" y="495442"/>
                </a:lnTo>
                <a:lnTo>
                  <a:pt x="46075" y="469091"/>
                </a:lnTo>
                <a:lnTo>
                  <a:pt x="50472" y="443057"/>
                </a:lnTo>
                <a:lnTo>
                  <a:pt x="54815" y="417235"/>
                </a:lnTo>
                <a:lnTo>
                  <a:pt x="65284" y="371610"/>
                </a:lnTo>
                <a:lnTo>
                  <a:pt x="82550" y="308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2815"/>
          <p:cNvSpPr/>
          <p:nvPr>
            <p:custDataLst>
              <p:tags r:id="rId6"/>
            </p:custDataLst>
          </p:nvPr>
        </p:nvSpPr>
        <p:spPr>
          <a:xfrm>
            <a:off x="8967589" y="0"/>
            <a:ext cx="3159030" cy="1526747"/>
          </a:xfrm>
          <a:custGeom>
            <a:avLst/>
            <a:gdLst/>
            <a:ahLst/>
            <a:cxnLst/>
            <a:rect l="0" t="0" r="0" b="0"/>
            <a:pathLst>
              <a:path w="3159030" h="1526747">
                <a:moveTo>
                  <a:pt x="170061" y="82550"/>
                </a:moveTo>
                <a:lnTo>
                  <a:pt x="170061" y="82550"/>
                </a:lnTo>
                <a:lnTo>
                  <a:pt x="175528" y="71615"/>
                </a:lnTo>
                <a:lnTo>
                  <a:pt x="186262" y="67002"/>
                </a:lnTo>
                <a:lnTo>
                  <a:pt x="225642" y="67106"/>
                </a:lnTo>
                <a:lnTo>
                  <a:pt x="264141" y="62687"/>
                </a:lnTo>
                <a:lnTo>
                  <a:pt x="309415" y="56909"/>
                </a:lnTo>
                <a:lnTo>
                  <a:pt x="340651" y="52104"/>
                </a:lnTo>
                <a:lnTo>
                  <a:pt x="375700" y="45265"/>
                </a:lnTo>
                <a:lnTo>
                  <a:pt x="414326" y="37521"/>
                </a:lnTo>
                <a:lnTo>
                  <a:pt x="455717" y="30082"/>
                </a:lnTo>
                <a:lnTo>
                  <a:pt x="499984" y="24423"/>
                </a:lnTo>
                <a:lnTo>
                  <a:pt x="543647" y="17675"/>
                </a:lnTo>
                <a:lnTo>
                  <a:pt x="587277" y="10678"/>
                </a:lnTo>
                <a:lnTo>
                  <a:pt x="632539" y="5216"/>
                </a:lnTo>
                <a:lnTo>
                  <a:pt x="678525" y="2318"/>
                </a:lnTo>
                <a:lnTo>
                  <a:pt x="724833" y="1030"/>
                </a:lnTo>
                <a:lnTo>
                  <a:pt x="771286" y="458"/>
                </a:lnTo>
                <a:lnTo>
                  <a:pt x="817801" y="204"/>
                </a:lnTo>
                <a:lnTo>
                  <a:pt x="865051" y="90"/>
                </a:lnTo>
                <a:lnTo>
                  <a:pt x="889505" y="60"/>
                </a:lnTo>
                <a:lnTo>
                  <a:pt x="914273" y="40"/>
                </a:lnTo>
                <a:lnTo>
                  <a:pt x="939253" y="27"/>
                </a:lnTo>
                <a:lnTo>
                  <a:pt x="964372" y="18"/>
                </a:lnTo>
                <a:lnTo>
                  <a:pt x="989585" y="12"/>
                </a:lnTo>
                <a:lnTo>
                  <a:pt x="1014155" y="8"/>
                </a:lnTo>
                <a:lnTo>
                  <a:pt x="1038296" y="5"/>
                </a:lnTo>
                <a:lnTo>
                  <a:pt x="1085814" y="2"/>
                </a:lnTo>
                <a:lnTo>
                  <a:pt x="1132805" y="1"/>
                </a:lnTo>
                <a:lnTo>
                  <a:pt x="1156907" y="1"/>
                </a:lnTo>
                <a:lnTo>
                  <a:pt x="1181443" y="0"/>
                </a:lnTo>
                <a:lnTo>
                  <a:pt x="1206265" y="0"/>
                </a:lnTo>
                <a:lnTo>
                  <a:pt x="1230575" y="0"/>
                </a:lnTo>
                <a:lnTo>
                  <a:pt x="1254543" y="0"/>
                </a:lnTo>
                <a:lnTo>
                  <a:pt x="1278282" y="0"/>
                </a:lnTo>
                <a:lnTo>
                  <a:pt x="1302575" y="0"/>
                </a:lnTo>
                <a:lnTo>
                  <a:pt x="1327237" y="0"/>
                </a:lnTo>
                <a:lnTo>
                  <a:pt x="1352145" y="0"/>
                </a:lnTo>
                <a:lnTo>
                  <a:pt x="1377217" y="0"/>
                </a:lnTo>
                <a:lnTo>
                  <a:pt x="1402397" y="0"/>
                </a:lnTo>
                <a:lnTo>
                  <a:pt x="1427652" y="0"/>
                </a:lnTo>
                <a:lnTo>
                  <a:pt x="1452956" y="0"/>
                </a:lnTo>
                <a:lnTo>
                  <a:pt x="1478290" y="0"/>
                </a:lnTo>
                <a:lnTo>
                  <a:pt x="1503647" y="0"/>
                </a:lnTo>
                <a:lnTo>
                  <a:pt x="1529019" y="0"/>
                </a:lnTo>
                <a:lnTo>
                  <a:pt x="1554400" y="0"/>
                </a:lnTo>
                <a:lnTo>
                  <a:pt x="1579787" y="0"/>
                </a:lnTo>
                <a:lnTo>
                  <a:pt x="1605178" y="0"/>
                </a:lnTo>
                <a:lnTo>
                  <a:pt x="1630573" y="0"/>
                </a:lnTo>
                <a:lnTo>
                  <a:pt x="1655970" y="0"/>
                </a:lnTo>
                <a:lnTo>
                  <a:pt x="1680661" y="0"/>
                </a:lnTo>
                <a:lnTo>
                  <a:pt x="1704883" y="0"/>
                </a:lnTo>
                <a:lnTo>
                  <a:pt x="1752494" y="0"/>
                </a:lnTo>
                <a:lnTo>
                  <a:pt x="1799524" y="0"/>
                </a:lnTo>
                <a:lnTo>
                  <a:pt x="1823636" y="0"/>
                </a:lnTo>
                <a:lnTo>
                  <a:pt x="1848179" y="0"/>
                </a:lnTo>
                <a:lnTo>
                  <a:pt x="1873006" y="0"/>
                </a:lnTo>
                <a:lnTo>
                  <a:pt x="1897318" y="0"/>
                </a:lnTo>
                <a:lnTo>
                  <a:pt x="1921289" y="0"/>
                </a:lnTo>
                <a:lnTo>
                  <a:pt x="1945029" y="0"/>
                </a:lnTo>
                <a:lnTo>
                  <a:pt x="1970028" y="0"/>
                </a:lnTo>
                <a:lnTo>
                  <a:pt x="1995867" y="0"/>
                </a:lnTo>
                <a:lnTo>
                  <a:pt x="2022264" y="0"/>
                </a:lnTo>
                <a:lnTo>
                  <a:pt x="2047625" y="0"/>
                </a:lnTo>
                <a:lnTo>
                  <a:pt x="2072291" y="0"/>
                </a:lnTo>
                <a:lnTo>
                  <a:pt x="2096498" y="0"/>
                </a:lnTo>
                <a:lnTo>
                  <a:pt x="2121102" y="0"/>
                </a:lnTo>
                <a:lnTo>
                  <a:pt x="2145971" y="0"/>
                </a:lnTo>
                <a:lnTo>
                  <a:pt x="2171018" y="0"/>
                </a:lnTo>
                <a:lnTo>
                  <a:pt x="2195477" y="0"/>
                </a:lnTo>
                <a:lnTo>
                  <a:pt x="2219543" y="0"/>
                </a:lnTo>
                <a:lnTo>
                  <a:pt x="2243348" y="0"/>
                </a:lnTo>
                <a:lnTo>
                  <a:pt x="2268393" y="0"/>
                </a:lnTo>
                <a:lnTo>
                  <a:pt x="2294259" y="0"/>
                </a:lnTo>
                <a:lnTo>
                  <a:pt x="2320676" y="0"/>
                </a:lnTo>
                <a:lnTo>
                  <a:pt x="2346049" y="0"/>
                </a:lnTo>
                <a:lnTo>
                  <a:pt x="2370726" y="0"/>
                </a:lnTo>
                <a:lnTo>
                  <a:pt x="2418133" y="0"/>
                </a:lnTo>
                <a:lnTo>
                  <a:pt x="2462723" y="0"/>
                </a:lnTo>
                <a:lnTo>
                  <a:pt x="2509822" y="0"/>
                </a:lnTo>
                <a:lnTo>
                  <a:pt x="2534235" y="0"/>
                </a:lnTo>
                <a:lnTo>
                  <a:pt x="2580176" y="0"/>
                </a:lnTo>
                <a:lnTo>
                  <a:pt x="2623406" y="0"/>
                </a:lnTo>
                <a:lnTo>
                  <a:pt x="2663785" y="0"/>
                </a:lnTo>
                <a:lnTo>
                  <a:pt x="2704781" y="0"/>
                </a:lnTo>
                <a:lnTo>
                  <a:pt x="2746520" y="0"/>
                </a:lnTo>
                <a:lnTo>
                  <a:pt x="2788590" y="0"/>
                </a:lnTo>
                <a:lnTo>
                  <a:pt x="2827043" y="0"/>
                </a:lnTo>
                <a:lnTo>
                  <a:pt x="2862241" y="0"/>
                </a:lnTo>
                <a:lnTo>
                  <a:pt x="2894349" y="0"/>
                </a:lnTo>
                <a:lnTo>
                  <a:pt x="2926962" y="0"/>
                </a:lnTo>
                <a:lnTo>
                  <a:pt x="2973294" y="3763"/>
                </a:lnTo>
                <a:lnTo>
                  <a:pt x="2999913" y="12256"/>
                </a:lnTo>
                <a:lnTo>
                  <a:pt x="3045748" y="46453"/>
                </a:lnTo>
                <a:lnTo>
                  <a:pt x="3074344" y="78675"/>
                </a:lnTo>
                <a:lnTo>
                  <a:pt x="3098102" y="115033"/>
                </a:lnTo>
                <a:lnTo>
                  <a:pt x="3121134" y="154499"/>
                </a:lnTo>
                <a:lnTo>
                  <a:pt x="3139481" y="199353"/>
                </a:lnTo>
                <a:lnTo>
                  <a:pt x="3148564" y="232535"/>
                </a:lnTo>
                <a:lnTo>
                  <a:pt x="3154952" y="268449"/>
                </a:lnTo>
                <a:lnTo>
                  <a:pt x="3158262" y="305577"/>
                </a:lnTo>
                <a:lnTo>
                  <a:pt x="3159029" y="343245"/>
                </a:lnTo>
                <a:lnTo>
                  <a:pt x="3157015" y="381154"/>
                </a:lnTo>
                <a:lnTo>
                  <a:pt x="3150008" y="419168"/>
                </a:lnTo>
                <a:lnTo>
                  <a:pt x="3139132" y="457936"/>
                </a:lnTo>
                <a:lnTo>
                  <a:pt x="3124891" y="498684"/>
                </a:lnTo>
                <a:lnTo>
                  <a:pt x="3107272" y="538432"/>
                </a:lnTo>
                <a:lnTo>
                  <a:pt x="3086978" y="577970"/>
                </a:lnTo>
                <a:lnTo>
                  <a:pt x="3063847" y="619061"/>
                </a:lnTo>
                <a:lnTo>
                  <a:pt x="3037574" y="658960"/>
                </a:lnTo>
                <a:lnTo>
                  <a:pt x="3009433" y="697860"/>
                </a:lnTo>
                <a:lnTo>
                  <a:pt x="2980464" y="736316"/>
                </a:lnTo>
                <a:lnTo>
                  <a:pt x="2951125" y="776455"/>
                </a:lnTo>
                <a:lnTo>
                  <a:pt x="2920917" y="817108"/>
                </a:lnTo>
                <a:lnTo>
                  <a:pt x="2888676" y="856342"/>
                </a:lnTo>
                <a:lnTo>
                  <a:pt x="2853651" y="894947"/>
                </a:lnTo>
                <a:lnTo>
                  <a:pt x="2816916" y="932565"/>
                </a:lnTo>
                <a:lnTo>
                  <a:pt x="2779424" y="968099"/>
                </a:lnTo>
                <a:lnTo>
                  <a:pt x="2737833" y="1004589"/>
                </a:lnTo>
                <a:lnTo>
                  <a:pt x="2694888" y="1041267"/>
                </a:lnTo>
                <a:lnTo>
                  <a:pt x="2654632" y="1076384"/>
                </a:lnTo>
                <a:lnTo>
                  <a:pt x="2613695" y="1110806"/>
                </a:lnTo>
                <a:lnTo>
                  <a:pt x="2571276" y="1144919"/>
                </a:lnTo>
                <a:lnTo>
                  <a:pt x="2526554" y="1178895"/>
                </a:lnTo>
                <a:lnTo>
                  <a:pt x="2480805" y="1210929"/>
                </a:lnTo>
                <a:lnTo>
                  <a:pt x="2457740" y="1226386"/>
                </a:lnTo>
                <a:lnTo>
                  <a:pt x="2432486" y="1240219"/>
                </a:lnTo>
                <a:lnTo>
                  <a:pt x="2405773" y="1252968"/>
                </a:lnTo>
                <a:lnTo>
                  <a:pt x="2378086" y="1264995"/>
                </a:lnTo>
                <a:lnTo>
                  <a:pt x="2349750" y="1277247"/>
                </a:lnTo>
                <a:lnTo>
                  <a:pt x="2320982" y="1289648"/>
                </a:lnTo>
                <a:lnTo>
                  <a:pt x="2291925" y="1302149"/>
                </a:lnTo>
                <a:lnTo>
                  <a:pt x="2261265" y="1314010"/>
                </a:lnTo>
                <a:lnTo>
                  <a:pt x="2229537" y="1325446"/>
                </a:lnTo>
                <a:lnTo>
                  <a:pt x="2197095" y="1336597"/>
                </a:lnTo>
                <a:lnTo>
                  <a:pt x="2164178" y="1346854"/>
                </a:lnTo>
                <a:lnTo>
                  <a:pt x="2130945" y="1356514"/>
                </a:lnTo>
                <a:lnTo>
                  <a:pt x="2097501" y="1365776"/>
                </a:lnTo>
                <a:lnTo>
                  <a:pt x="2064621" y="1374773"/>
                </a:lnTo>
                <a:lnTo>
                  <a:pt x="2032117" y="1383593"/>
                </a:lnTo>
                <a:lnTo>
                  <a:pt x="1999866" y="1392295"/>
                </a:lnTo>
                <a:lnTo>
                  <a:pt x="1967781" y="1400213"/>
                </a:lnTo>
                <a:lnTo>
                  <a:pt x="1935806" y="1407609"/>
                </a:lnTo>
                <a:lnTo>
                  <a:pt x="1903908" y="1414656"/>
                </a:lnTo>
                <a:lnTo>
                  <a:pt x="1870648" y="1422176"/>
                </a:lnTo>
                <a:lnTo>
                  <a:pt x="1836480" y="1430012"/>
                </a:lnTo>
                <a:lnTo>
                  <a:pt x="1801707" y="1438058"/>
                </a:lnTo>
                <a:lnTo>
                  <a:pt x="1767237" y="1445539"/>
                </a:lnTo>
                <a:lnTo>
                  <a:pt x="1732967" y="1452642"/>
                </a:lnTo>
                <a:lnTo>
                  <a:pt x="1698832" y="1459495"/>
                </a:lnTo>
                <a:lnTo>
                  <a:pt x="1663375" y="1465475"/>
                </a:lnTo>
                <a:lnTo>
                  <a:pt x="1627036" y="1470872"/>
                </a:lnTo>
                <a:lnTo>
                  <a:pt x="1590112" y="1475881"/>
                </a:lnTo>
                <a:lnTo>
                  <a:pt x="1554206" y="1480632"/>
                </a:lnTo>
                <a:lnTo>
                  <a:pt x="1518980" y="1485210"/>
                </a:lnTo>
                <a:lnTo>
                  <a:pt x="1484206" y="1489673"/>
                </a:lnTo>
                <a:lnTo>
                  <a:pt x="1450443" y="1494060"/>
                </a:lnTo>
                <a:lnTo>
                  <a:pt x="1417348" y="1498396"/>
                </a:lnTo>
                <a:lnTo>
                  <a:pt x="1384702" y="1502697"/>
                </a:lnTo>
                <a:lnTo>
                  <a:pt x="1351649" y="1506270"/>
                </a:lnTo>
                <a:lnTo>
                  <a:pt x="1318326" y="1509358"/>
                </a:lnTo>
                <a:lnTo>
                  <a:pt x="1284821" y="1512122"/>
                </a:lnTo>
                <a:lnTo>
                  <a:pt x="1251195" y="1514670"/>
                </a:lnTo>
                <a:lnTo>
                  <a:pt x="1217489" y="1517074"/>
                </a:lnTo>
                <a:lnTo>
                  <a:pt x="1183729" y="1519383"/>
                </a:lnTo>
                <a:lnTo>
                  <a:pt x="1149934" y="1521628"/>
                </a:lnTo>
                <a:lnTo>
                  <a:pt x="1116116" y="1523829"/>
                </a:lnTo>
                <a:lnTo>
                  <a:pt x="1082281" y="1526003"/>
                </a:lnTo>
                <a:lnTo>
                  <a:pt x="1049846" y="1526746"/>
                </a:lnTo>
                <a:lnTo>
                  <a:pt x="1018346" y="1526536"/>
                </a:lnTo>
                <a:lnTo>
                  <a:pt x="987467" y="1525691"/>
                </a:lnTo>
                <a:lnTo>
                  <a:pt x="957004" y="1525127"/>
                </a:lnTo>
                <a:lnTo>
                  <a:pt x="926817" y="1524752"/>
                </a:lnTo>
                <a:lnTo>
                  <a:pt x="896816" y="1524501"/>
                </a:lnTo>
                <a:lnTo>
                  <a:pt x="866936" y="1523628"/>
                </a:lnTo>
                <a:lnTo>
                  <a:pt x="837139" y="1522341"/>
                </a:lnTo>
                <a:lnTo>
                  <a:pt x="807397" y="1520777"/>
                </a:lnTo>
                <a:lnTo>
                  <a:pt x="778395" y="1519029"/>
                </a:lnTo>
                <a:lnTo>
                  <a:pt x="749890" y="1517159"/>
                </a:lnTo>
                <a:lnTo>
                  <a:pt x="721713" y="1515206"/>
                </a:lnTo>
                <a:lnTo>
                  <a:pt x="694463" y="1511787"/>
                </a:lnTo>
                <a:lnTo>
                  <a:pt x="667829" y="1507391"/>
                </a:lnTo>
                <a:lnTo>
                  <a:pt x="641606" y="1502344"/>
                </a:lnTo>
                <a:lnTo>
                  <a:pt x="615658" y="1496863"/>
                </a:lnTo>
                <a:lnTo>
                  <a:pt x="589893" y="1491092"/>
                </a:lnTo>
                <a:lnTo>
                  <a:pt x="564249" y="1485128"/>
                </a:lnTo>
                <a:lnTo>
                  <a:pt x="518822" y="1472857"/>
                </a:lnTo>
                <a:lnTo>
                  <a:pt x="476760" y="1459642"/>
                </a:lnTo>
                <a:lnTo>
                  <a:pt x="434548" y="1444361"/>
                </a:lnTo>
                <a:lnTo>
                  <a:pt x="394149" y="1428162"/>
                </a:lnTo>
                <a:lnTo>
                  <a:pt x="356440" y="1410144"/>
                </a:lnTo>
                <a:lnTo>
                  <a:pt x="323216" y="1388025"/>
                </a:lnTo>
                <a:lnTo>
                  <a:pt x="276744" y="1355143"/>
                </a:lnTo>
                <a:lnTo>
                  <a:pt x="238438" y="1319687"/>
                </a:lnTo>
                <a:lnTo>
                  <a:pt x="208116" y="1282370"/>
                </a:lnTo>
                <a:lnTo>
                  <a:pt x="184629" y="1241131"/>
                </a:lnTo>
                <a:lnTo>
                  <a:pt x="164265" y="1197633"/>
                </a:lnTo>
                <a:lnTo>
                  <a:pt x="144825" y="1153465"/>
                </a:lnTo>
                <a:lnTo>
                  <a:pt x="129030" y="1109098"/>
                </a:lnTo>
                <a:lnTo>
                  <a:pt x="112043" y="1068044"/>
                </a:lnTo>
                <a:lnTo>
                  <a:pt x="96974" y="1025698"/>
                </a:lnTo>
                <a:lnTo>
                  <a:pt x="80202" y="981871"/>
                </a:lnTo>
                <a:lnTo>
                  <a:pt x="61827" y="937606"/>
                </a:lnTo>
                <a:lnTo>
                  <a:pt x="46347" y="893210"/>
                </a:lnTo>
                <a:lnTo>
                  <a:pt x="32824" y="848776"/>
                </a:lnTo>
                <a:lnTo>
                  <a:pt x="19880" y="807702"/>
                </a:lnTo>
                <a:lnTo>
                  <a:pt x="10478" y="765350"/>
                </a:lnTo>
                <a:lnTo>
                  <a:pt x="6596" y="721522"/>
                </a:lnTo>
                <a:lnTo>
                  <a:pt x="2074" y="677256"/>
                </a:lnTo>
                <a:lnTo>
                  <a:pt x="150" y="645784"/>
                </a:lnTo>
                <a:lnTo>
                  <a:pt x="0" y="612982"/>
                </a:lnTo>
                <a:lnTo>
                  <a:pt x="2285" y="579588"/>
                </a:lnTo>
                <a:lnTo>
                  <a:pt x="5653" y="545932"/>
                </a:lnTo>
                <a:lnTo>
                  <a:pt x="9502" y="512159"/>
                </a:lnTo>
                <a:lnTo>
                  <a:pt x="13564" y="478333"/>
                </a:lnTo>
                <a:lnTo>
                  <a:pt x="19604" y="442604"/>
                </a:lnTo>
                <a:lnTo>
                  <a:pt x="26991" y="406968"/>
                </a:lnTo>
                <a:lnTo>
                  <a:pt x="34978" y="374667"/>
                </a:lnTo>
                <a:lnTo>
                  <a:pt x="45112" y="341967"/>
                </a:lnTo>
                <a:lnTo>
                  <a:pt x="55966" y="309324"/>
                </a:lnTo>
                <a:lnTo>
                  <a:pt x="70011" y="261769"/>
                </a:lnTo>
                <a:lnTo>
                  <a:pt x="78793" y="226408"/>
                </a:lnTo>
                <a:lnTo>
                  <a:pt x="89281" y="191407"/>
                </a:lnTo>
                <a:lnTo>
                  <a:pt x="101702" y="157037"/>
                </a:lnTo>
                <a:lnTo>
                  <a:pt x="116631" y="122946"/>
                </a:lnTo>
                <a:lnTo>
                  <a:pt x="140903" y="78762"/>
                </a:lnTo>
                <a:lnTo>
                  <a:pt x="162597" y="38859"/>
                </a:lnTo>
                <a:lnTo>
                  <a:pt x="183115" y="9139"/>
                </a:lnTo>
                <a:lnTo>
                  <a:pt x="19546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Shape-2816"/>
          <p:cNvSpPr/>
          <p:nvPr>
            <p:custDataLst>
              <p:tags r:id="rId7"/>
            </p:custDataLst>
          </p:nvPr>
        </p:nvSpPr>
        <p:spPr>
          <a:xfrm>
            <a:off x="9241941" y="1066800"/>
            <a:ext cx="391010" cy="42927"/>
          </a:xfrm>
          <a:custGeom>
            <a:avLst/>
            <a:gdLst/>
            <a:ahLst/>
            <a:cxnLst/>
            <a:rect l="0" t="0" r="0" b="0"/>
            <a:pathLst>
              <a:path w="391010" h="42927">
                <a:moveTo>
                  <a:pt x="3659" y="31750"/>
                </a:moveTo>
                <a:lnTo>
                  <a:pt x="3659" y="31750"/>
                </a:lnTo>
                <a:lnTo>
                  <a:pt x="0" y="31750"/>
                </a:lnTo>
                <a:lnTo>
                  <a:pt x="40420" y="29868"/>
                </a:lnTo>
                <a:lnTo>
                  <a:pt x="73619" y="26680"/>
                </a:lnTo>
                <a:lnTo>
                  <a:pt x="114245" y="22912"/>
                </a:lnTo>
                <a:lnTo>
                  <a:pt x="137355" y="21624"/>
                </a:lnTo>
                <a:lnTo>
                  <a:pt x="161934" y="20766"/>
                </a:lnTo>
                <a:lnTo>
                  <a:pt x="187493" y="20194"/>
                </a:lnTo>
                <a:lnTo>
                  <a:pt x="232823" y="19558"/>
                </a:lnTo>
                <a:lnTo>
                  <a:pt x="269904" y="19982"/>
                </a:lnTo>
                <a:lnTo>
                  <a:pt x="305106" y="24547"/>
                </a:lnTo>
                <a:lnTo>
                  <a:pt x="269488" y="30301"/>
                </a:lnTo>
                <a:lnTo>
                  <a:pt x="232813" y="34163"/>
                </a:lnTo>
                <a:lnTo>
                  <a:pt x="186879" y="38232"/>
                </a:lnTo>
                <a:lnTo>
                  <a:pt x="161789" y="40305"/>
                </a:lnTo>
                <a:lnTo>
                  <a:pt x="137300" y="41686"/>
                </a:lnTo>
                <a:lnTo>
                  <a:pt x="113215" y="42608"/>
                </a:lnTo>
                <a:lnTo>
                  <a:pt x="72106" y="42926"/>
                </a:lnTo>
                <a:lnTo>
                  <a:pt x="41743" y="39262"/>
                </a:lnTo>
                <a:lnTo>
                  <a:pt x="41748" y="38875"/>
                </a:lnTo>
                <a:lnTo>
                  <a:pt x="75465" y="38330"/>
                </a:lnTo>
                <a:lnTo>
                  <a:pt x="118357" y="34439"/>
                </a:lnTo>
                <a:lnTo>
                  <a:pt x="143625" y="31426"/>
                </a:lnTo>
                <a:lnTo>
                  <a:pt x="171759" y="28006"/>
                </a:lnTo>
                <a:lnTo>
                  <a:pt x="201803" y="24315"/>
                </a:lnTo>
                <a:lnTo>
                  <a:pt x="233122" y="20444"/>
                </a:lnTo>
                <a:lnTo>
                  <a:pt x="261762" y="17862"/>
                </a:lnTo>
                <a:lnTo>
                  <a:pt x="288616" y="16142"/>
                </a:lnTo>
                <a:lnTo>
                  <a:pt x="334212" y="12818"/>
                </a:lnTo>
                <a:lnTo>
                  <a:pt x="39100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483"/>
          <p:cNvGrpSpPr/>
          <p:nvPr/>
        </p:nvGrpSpPr>
        <p:grpSpPr>
          <a:xfrm>
            <a:off x="9144000" y="320433"/>
            <a:ext cx="209551" cy="41518"/>
            <a:chOff x="9144000" y="320433"/>
            <a:chExt cx="209551" cy="41518"/>
          </a:xfrm>
        </p:grpSpPr>
        <p:sp>
          <p:nvSpPr>
            <p:cNvPr id="140" name="SMARTInkShape-2817"/>
            <p:cNvSpPr/>
            <p:nvPr>
              <p:custDataLst>
                <p:tags r:id="rId190"/>
              </p:custDataLst>
            </p:nvPr>
          </p:nvSpPr>
          <p:spPr>
            <a:xfrm>
              <a:off x="9144000" y="3365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1117" y="14569"/>
                  </a:lnTo>
                  <a:lnTo>
                    <a:pt x="82714" y="10473"/>
                  </a:lnTo>
                  <a:lnTo>
                    <a:pt x="106649" y="8393"/>
                  </a:lnTo>
                  <a:lnTo>
                    <a:pt x="131776" y="6301"/>
                  </a:lnTo>
                  <a:lnTo>
                    <a:pt x="174984" y="280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18"/>
            <p:cNvSpPr/>
            <p:nvPr>
              <p:custDataLst>
                <p:tags r:id="rId191"/>
              </p:custDataLst>
            </p:nvPr>
          </p:nvSpPr>
          <p:spPr>
            <a:xfrm>
              <a:off x="9156700" y="320433"/>
              <a:ext cx="127001" cy="28818"/>
            </a:xfrm>
            <a:custGeom>
              <a:avLst/>
              <a:gdLst/>
              <a:ahLst/>
              <a:cxnLst/>
              <a:rect l="0" t="0" r="0" b="0"/>
              <a:pathLst>
                <a:path w="127001" h="28818">
                  <a:moveTo>
                    <a:pt x="0" y="28817"/>
                  </a:moveTo>
                  <a:lnTo>
                    <a:pt x="0" y="28817"/>
                  </a:lnTo>
                  <a:lnTo>
                    <a:pt x="45189" y="9044"/>
                  </a:lnTo>
                  <a:lnTo>
                    <a:pt x="82769" y="616"/>
                  </a:lnTo>
                  <a:lnTo>
                    <a:pt x="111308" y="0"/>
                  </a:lnTo>
                  <a:lnTo>
                    <a:pt x="127000" y="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84"/>
          <p:cNvGrpSpPr/>
          <p:nvPr/>
        </p:nvGrpSpPr>
        <p:grpSpPr>
          <a:xfrm>
            <a:off x="2000250" y="3357727"/>
            <a:ext cx="273051" cy="109374"/>
            <a:chOff x="2000250" y="3357727"/>
            <a:chExt cx="273051" cy="109374"/>
          </a:xfrm>
        </p:grpSpPr>
        <p:sp>
          <p:nvSpPr>
            <p:cNvPr id="143" name="SMARTInkShape-2819"/>
            <p:cNvSpPr/>
            <p:nvPr>
              <p:custDataLst>
                <p:tags r:id="rId188"/>
              </p:custDataLst>
            </p:nvPr>
          </p:nvSpPr>
          <p:spPr>
            <a:xfrm>
              <a:off x="2000250" y="3365500"/>
              <a:ext cx="247651" cy="101601"/>
            </a:xfrm>
            <a:custGeom>
              <a:avLst/>
              <a:gdLst/>
              <a:ahLst/>
              <a:cxnLst/>
              <a:rect l="0" t="0" r="0" b="0"/>
              <a:pathLst>
                <a:path w="24765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94858"/>
                  </a:lnTo>
                  <a:lnTo>
                    <a:pt x="39177" y="73810"/>
                  </a:lnTo>
                  <a:lnTo>
                    <a:pt x="84440" y="53266"/>
                  </a:lnTo>
                  <a:lnTo>
                    <a:pt x="111326" y="41861"/>
                  </a:lnTo>
                  <a:lnTo>
                    <a:pt x="138423" y="32140"/>
                  </a:lnTo>
                  <a:lnTo>
                    <a:pt x="165660" y="23543"/>
                  </a:lnTo>
                  <a:lnTo>
                    <a:pt x="211210" y="1046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20"/>
            <p:cNvSpPr/>
            <p:nvPr>
              <p:custDataLst>
                <p:tags r:id="rId189"/>
              </p:custDataLst>
            </p:nvPr>
          </p:nvSpPr>
          <p:spPr>
            <a:xfrm>
              <a:off x="2001133" y="3357727"/>
              <a:ext cx="272168" cy="71274"/>
            </a:xfrm>
            <a:custGeom>
              <a:avLst/>
              <a:gdLst/>
              <a:ahLst/>
              <a:cxnLst/>
              <a:rect l="0" t="0" r="0" b="0"/>
              <a:pathLst>
                <a:path w="272168" h="71274">
                  <a:moveTo>
                    <a:pt x="5467" y="71273"/>
                  </a:moveTo>
                  <a:lnTo>
                    <a:pt x="5467" y="71273"/>
                  </a:lnTo>
                  <a:lnTo>
                    <a:pt x="0" y="65806"/>
                  </a:lnTo>
                  <a:lnTo>
                    <a:pt x="44661" y="52791"/>
                  </a:lnTo>
                  <a:lnTo>
                    <a:pt x="78860" y="41421"/>
                  </a:lnTo>
                  <a:lnTo>
                    <a:pt x="119931" y="27667"/>
                  </a:lnTo>
                  <a:lnTo>
                    <a:pt x="164055" y="14497"/>
                  </a:lnTo>
                  <a:lnTo>
                    <a:pt x="202009" y="5353"/>
                  </a:lnTo>
                  <a:lnTo>
                    <a:pt x="243619" y="0"/>
                  </a:lnTo>
                  <a:lnTo>
                    <a:pt x="272167" y="14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85"/>
          <p:cNvGrpSpPr/>
          <p:nvPr/>
        </p:nvGrpSpPr>
        <p:grpSpPr>
          <a:xfrm>
            <a:off x="1843225" y="2482850"/>
            <a:ext cx="341176" cy="111322"/>
            <a:chOff x="1843225" y="2482850"/>
            <a:chExt cx="341176" cy="111322"/>
          </a:xfrm>
        </p:grpSpPr>
        <p:sp>
          <p:nvSpPr>
            <p:cNvPr id="146" name="SMARTInkShape-2821"/>
            <p:cNvSpPr/>
            <p:nvPr>
              <p:custDataLst>
                <p:tags r:id="rId186"/>
              </p:custDataLst>
            </p:nvPr>
          </p:nvSpPr>
          <p:spPr>
            <a:xfrm>
              <a:off x="1843225" y="2482850"/>
              <a:ext cx="341176" cy="111322"/>
            </a:xfrm>
            <a:custGeom>
              <a:avLst/>
              <a:gdLst/>
              <a:ahLst/>
              <a:cxnLst/>
              <a:rect l="0" t="0" r="0" b="0"/>
              <a:pathLst>
                <a:path w="341176" h="111322">
                  <a:moveTo>
                    <a:pt x="10975" y="107950"/>
                  </a:moveTo>
                  <a:lnTo>
                    <a:pt x="10975" y="107950"/>
                  </a:lnTo>
                  <a:lnTo>
                    <a:pt x="862" y="111321"/>
                  </a:lnTo>
                  <a:lnTo>
                    <a:pt x="0" y="110903"/>
                  </a:lnTo>
                  <a:lnTo>
                    <a:pt x="4686" y="106675"/>
                  </a:lnTo>
                  <a:lnTo>
                    <a:pt x="32639" y="94448"/>
                  </a:lnTo>
                  <a:lnTo>
                    <a:pt x="79870" y="75843"/>
                  </a:lnTo>
                  <a:lnTo>
                    <a:pt x="111233" y="63968"/>
                  </a:lnTo>
                  <a:lnTo>
                    <a:pt x="145547" y="51112"/>
                  </a:lnTo>
                  <a:lnTo>
                    <a:pt x="182534" y="39719"/>
                  </a:lnTo>
                  <a:lnTo>
                    <a:pt x="221303" y="29302"/>
                  </a:lnTo>
                  <a:lnTo>
                    <a:pt x="261260" y="19534"/>
                  </a:lnTo>
                  <a:lnTo>
                    <a:pt x="341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22"/>
            <p:cNvSpPr/>
            <p:nvPr>
              <p:custDataLst>
                <p:tags r:id="rId187"/>
              </p:custDataLst>
            </p:nvPr>
          </p:nvSpPr>
          <p:spPr>
            <a:xfrm>
              <a:off x="1873250" y="2482850"/>
              <a:ext cx="311151" cy="82551"/>
            </a:xfrm>
            <a:custGeom>
              <a:avLst/>
              <a:gdLst/>
              <a:ahLst/>
              <a:cxnLst/>
              <a:rect l="0" t="0" r="0" b="0"/>
              <a:pathLst>
                <a:path w="311151" h="82551">
                  <a:moveTo>
                    <a:pt x="0" y="82550"/>
                  </a:moveTo>
                  <a:lnTo>
                    <a:pt x="0" y="82550"/>
                  </a:lnTo>
                  <a:lnTo>
                    <a:pt x="45466" y="70341"/>
                  </a:lnTo>
                  <a:lnTo>
                    <a:pt x="92964" y="55414"/>
                  </a:lnTo>
                  <a:lnTo>
                    <a:pt x="132569" y="43678"/>
                  </a:lnTo>
                  <a:lnTo>
                    <a:pt x="175336" y="31407"/>
                  </a:lnTo>
                  <a:lnTo>
                    <a:pt x="217862" y="18897"/>
                  </a:lnTo>
                  <a:lnTo>
                    <a:pt x="252756" y="10046"/>
                  </a:lnTo>
                  <a:lnTo>
                    <a:pt x="296166" y="1984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2823"/>
          <p:cNvSpPr/>
          <p:nvPr>
            <p:custDataLst>
              <p:tags r:id="rId8"/>
            </p:custDataLst>
          </p:nvPr>
        </p:nvSpPr>
        <p:spPr>
          <a:xfrm>
            <a:off x="7594600" y="895350"/>
            <a:ext cx="933451" cy="88901"/>
          </a:xfrm>
          <a:custGeom>
            <a:avLst/>
            <a:gdLst/>
            <a:ahLst/>
            <a:cxnLst/>
            <a:rect l="0" t="0" r="0" b="0"/>
            <a:pathLst>
              <a:path w="933451" h="88901">
                <a:moveTo>
                  <a:pt x="0" y="88900"/>
                </a:moveTo>
                <a:lnTo>
                  <a:pt x="0" y="88900"/>
                </a:lnTo>
                <a:lnTo>
                  <a:pt x="45466" y="80062"/>
                </a:lnTo>
                <a:lnTo>
                  <a:pt x="92963" y="70602"/>
                </a:lnTo>
                <a:lnTo>
                  <a:pt x="138214" y="64775"/>
                </a:lnTo>
                <a:lnTo>
                  <a:pt x="164109" y="62233"/>
                </a:lnTo>
                <a:lnTo>
                  <a:pt x="194073" y="59128"/>
                </a:lnTo>
                <a:lnTo>
                  <a:pt x="226748" y="55646"/>
                </a:lnTo>
                <a:lnTo>
                  <a:pt x="261232" y="51914"/>
                </a:lnTo>
                <a:lnTo>
                  <a:pt x="299038" y="48721"/>
                </a:lnTo>
                <a:lnTo>
                  <a:pt x="339058" y="45886"/>
                </a:lnTo>
                <a:lnTo>
                  <a:pt x="380556" y="43290"/>
                </a:lnTo>
                <a:lnTo>
                  <a:pt x="423037" y="40149"/>
                </a:lnTo>
                <a:lnTo>
                  <a:pt x="466175" y="36644"/>
                </a:lnTo>
                <a:lnTo>
                  <a:pt x="509750" y="32896"/>
                </a:lnTo>
                <a:lnTo>
                  <a:pt x="550089" y="30397"/>
                </a:lnTo>
                <a:lnTo>
                  <a:pt x="588270" y="28732"/>
                </a:lnTo>
                <a:lnTo>
                  <a:pt x="625013" y="27621"/>
                </a:lnTo>
                <a:lnTo>
                  <a:pt x="655859" y="26881"/>
                </a:lnTo>
                <a:lnTo>
                  <a:pt x="682772" y="26387"/>
                </a:lnTo>
                <a:lnTo>
                  <a:pt x="724671" y="25839"/>
                </a:lnTo>
                <a:lnTo>
                  <a:pt x="753659" y="25487"/>
                </a:lnTo>
                <a:lnTo>
                  <a:pt x="719822" y="28788"/>
                </a:lnTo>
                <a:lnTo>
                  <a:pt x="676226" y="32315"/>
                </a:lnTo>
                <a:lnTo>
                  <a:pt x="649784" y="34243"/>
                </a:lnTo>
                <a:lnTo>
                  <a:pt x="620866" y="36234"/>
                </a:lnTo>
                <a:lnTo>
                  <a:pt x="590300" y="38267"/>
                </a:lnTo>
                <a:lnTo>
                  <a:pt x="558633" y="40328"/>
                </a:lnTo>
                <a:lnTo>
                  <a:pt x="526938" y="41702"/>
                </a:lnTo>
                <a:lnTo>
                  <a:pt x="495226" y="42618"/>
                </a:lnTo>
                <a:lnTo>
                  <a:pt x="463500" y="43229"/>
                </a:lnTo>
                <a:lnTo>
                  <a:pt x="433884" y="45047"/>
                </a:lnTo>
                <a:lnTo>
                  <a:pt x="405672" y="47670"/>
                </a:lnTo>
                <a:lnTo>
                  <a:pt x="378398" y="50830"/>
                </a:lnTo>
                <a:lnTo>
                  <a:pt x="334923" y="58104"/>
                </a:lnTo>
                <a:lnTo>
                  <a:pt x="290368" y="67530"/>
                </a:lnTo>
                <a:lnTo>
                  <a:pt x="319731" y="65792"/>
                </a:lnTo>
                <a:lnTo>
                  <a:pt x="345092" y="62911"/>
                </a:lnTo>
                <a:lnTo>
                  <a:pt x="377523" y="58874"/>
                </a:lnTo>
                <a:lnTo>
                  <a:pt x="414665" y="54066"/>
                </a:lnTo>
                <a:lnTo>
                  <a:pt x="456360" y="48744"/>
                </a:lnTo>
                <a:lnTo>
                  <a:pt x="501090" y="43079"/>
                </a:lnTo>
                <a:lnTo>
                  <a:pt x="547843" y="37186"/>
                </a:lnTo>
                <a:lnTo>
                  <a:pt x="594534" y="31141"/>
                </a:lnTo>
                <a:lnTo>
                  <a:pt x="641183" y="24994"/>
                </a:lnTo>
                <a:lnTo>
                  <a:pt x="687806" y="18779"/>
                </a:lnTo>
                <a:lnTo>
                  <a:pt x="731587" y="13931"/>
                </a:lnTo>
                <a:lnTo>
                  <a:pt x="773475" y="9993"/>
                </a:lnTo>
                <a:lnTo>
                  <a:pt x="814100" y="6662"/>
                </a:lnTo>
                <a:lnTo>
                  <a:pt x="845417" y="4441"/>
                </a:lnTo>
                <a:lnTo>
                  <a:pt x="891502" y="1974"/>
                </a:lnTo>
                <a:lnTo>
                  <a:pt x="933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2824"/>
          <p:cNvSpPr/>
          <p:nvPr>
            <p:custDataLst>
              <p:tags r:id="rId9"/>
            </p:custDataLst>
          </p:nvPr>
        </p:nvSpPr>
        <p:spPr>
          <a:xfrm>
            <a:off x="2995625" y="3594100"/>
            <a:ext cx="1082343" cy="162580"/>
          </a:xfrm>
          <a:custGeom>
            <a:avLst/>
            <a:gdLst/>
            <a:ahLst/>
            <a:cxnLst/>
            <a:rect l="0" t="0" r="0" b="0"/>
            <a:pathLst>
              <a:path w="1082343" h="162580">
                <a:moveTo>
                  <a:pt x="26975" y="152400"/>
                </a:moveTo>
                <a:lnTo>
                  <a:pt x="26975" y="152400"/>
                </a:lnTo>
                <a:lnTo>
                  <a:pt x="8813" y="148741"/>
                </a:lnTo>
                <a:lnTo>
                  <a:pt x="1735" y="150304"/>
                </a:lnTo>
                <a:lnTo>
                  <a:pt x="270" y="151003"/>
                </a:lnTo>
                <a:lnTo>
                  <a:pt x="0" y="151468"/>
                </a:lnTo>
                <a:lnTo>
                  <a:pt x="8006" y="155587"/>
                </a:lnTo>
                <a:lnTo>
                  <a:pt x="32644" y="154442"/>
                </a:lnTo>
                <a:lnTo>
                  <a:pt x="64302" y="147663"/>
                </a:lnTo>
                <a:lnTo>
                  <a:pt x="107770" y="137595"/>
                </a:lnTo>
                <a:lnTo>
                  <a:pt x="135166" y="131946"/>
                </a:lnTo>
                <a:lnTo>
                  <a:pt x="164719" y="126064"/>
                </a:lnTo>
                <a:lnTo>
                  <a:pt x="197827" y="119321"/>
                </a:lnTo>
                <a:lnTo>
                  <a:pt x="233304" y="112003"/>
                </a:lnTo>
                <a:lnTo>
                  <a:pt x="270361" y="104301"/>
                </a:lnTo>
                <a:lnTo>
                  <a:pt x="309882" y="96346"/>
                </a:lnTo>
                <a:lnTo>
                  <a:pt x="351046" y="88219"/>
                </a:lnTo>
                <a:lnTo>
                  <a:pt x="393306" y="79979"/>
                </a:lnTo>
                <a:lnTo>
                  <a:pt x="439118" y="71664"/>
                </a:lnTo>
                <a:lnTo>
                  <a:pt x="487298" y="63298"/>
                </a:lnTo>
                <a:lnTo>
                  <a:pt x="537057" y="54899"/>
                </a:lnTo>
                <a:lnTo>
                  <a:pt x="585752" y="47888"/>
                </a:lnTo>
                <a:lnTo>
                  <a:pt x="633737" y="41803"/>
                </a:lnTo>
                <a:lnTo>
                  <a:pt x="681250" y="36335"/>
                </a:lnTo>
                <a:lnTo>
                  <a:pt x="727036" y="31279"/>
                </a:lnTo>
                <a:lnTo>
                  <a:pt x="771671" y="26497"/>
                </a:lnTo>
                <a:lnTo>
                  <a:pt x="815539" y="21898"/>
                </a:lnTo>
                <a:lnTo>
                  <a:pt x="856073" y="18126"/>
                </a:lnTo>
                <a:lnTo>
                  <a:pt x="894385" y="14906"/>
                </a:lnTo>
                <a:lnTo>
                  <a:pt x="931215" y="12054"/>
                </a:lnTo>
                <a:lnTo>
                  <a:pt x="962824" y="9447"/>
                </a:lnTo>
                <a:lnTo>
                  <a:pt x="990951" y="7003"/>
                </a:lnTo>
                <a:lnTo>
                  <a:pt x="1036787" y="3113"/>
                </a:lnTo>
                <a:lnTo>
                  <a:pt x="1082342" y="410"/>
                </a:lnTo>
                <a:lnTo>
                  <a:pt x="1035150" y="6562"/>
                </a:lnTo>
                <a:lnTo>
                  <a:pt x="1009536" y="10724"/>
                </a:lnTo>
                <a:lnTo>
                  <a:pt x="980466" y="15616"/>
                </a:lnTo>
                <a:lnTo>
                  <a:pt x="945563" y="20994"/>
                </a:lnTo>
                <a:lnTo>
                  <a:pt x="906773" y="26696"/>
                </a:lnTo>
                <a:lnTo>
                  <a:pt x="865390" y="32614"/>
                </a:lnTo>
                <a:lnTo>
                  <a:pt x="818751" y="39382"/>
                </a:lnTo>
                <a:lnTo>
                  <a:pt x="768609" y="46715"/>
                </a:lnTo>
                <a:lnTo>
                  <a:pt x="716131" y="54427"/>
                </a:lnTo>
                <a:lnTo>
                  <a:pt x="661390" y="62390"/>
                </a:lnTo>
                <a:lnTo>
                  <a:pt x="605140" y="70521"/>
                </a:lnTo>
                <a:lnTo>
                  <a:pt x="547885" y="78764"/>
                </a:lnTo>
                <a:lnTo>
                  <a:pt x="494193" y="88493"/>
                </a:lnTo>
                <a:lnTo>
                  <a:pt x="442876" y="99212"/>
                </a:lnTo>
                <a:lnTo>
                  <a:pt x="393143" y="110591"/>
                </a:lnTo>
                <a:lnTo>
                  <a:pt x="349403" y="121000"/>
                </a:lnTo>
                <a:lnTo>
                  <a:pt x="309660" y="130761"/>
                </a:lnTo>
                <a:lnTo>
                  <a:pt x="272582" y="140091"/>
                </a:lnTo>
                <a:lnTo>
                  <a:pt x="227621" y="152338"/>
                </a:lnTo>
                <a:lnTo>
                  <a:pt x="207168" y="159428"/>
                </a:lnTo>
                <a:lnTo>
                  <a:pt x="205664" y="161318"/>
                </a:lnTo>
                <a:lnTo>
                  <a:pt x="207484" y="162579"/>
                </a:lnTo>
                <a:lnTo>
                  <a:pt x="237729" y="160216"/>
                </a:lnTo>
                <a:lnTo>
                  <a:pt x="260611" y="157611"/>
                </a:lnTo>
                <a:lnTo>
                  <a:pt x="292799" y="151641"/>
                </a:lnTo>
                <a:lnTo>
                  <a:pt x="331191" y="143427"/>
                </a:lnTo>
                <a:lnTo>
                  <a:pt x="373719" y="133718"/>
                </a:lnTo>
                <a:lnTo>
                  <a:pt x="423943" y="122306"/>
                </a:lnTo>
                <a:lnTo>
                  <a:pt x="479298" y="109760"/>
                </a:lnTo>
                <a:lnTo>
                  <a:pt x="538074" y="96456"/>
                </a:lnTo>
                <a:lnTo>
                  <a:pt x="596307" y="83354"/>
                </a:lnTo>
                <a:lnTo>
                  <a:pt x="654180" y="70386"/>
                </a:lnTo>
                <a:lnTo>
                  <a:pt x="711811" y="57507"/>
                </a:lnTo>
                <a:lnTo>
                  <a:pt x="764344" y="46100"/>
                </a:lnTo>
                <a:lnTo>
                  <a:pt x="813476" y="35672"/>
                </a:lnTo>
                <a:lnTo>
                  <a:pt x="860343" y="25898"/>
                </a:lnTo>
                <a:lnTo>
                  <a:pt x="900053" y="18676"/>
                </a:lnTo>
                <a:lnTo>
                  <a:pt x="934994" y="13157"/>
                </a:lnTo>
                <a:lnTo>
                  <a:pt x="966754" y="8771"/>
                </a:lnTo>
                <a:lnTo>
                  <a:pt x="10302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2825"/>
          <p:cNvSpPr/>
          <p:nvPr>
            <p:custDataLst>
              <p:tags r:id="rId10"/>
            </p:custDataLst>
          </p:nvPr>
        </p:nvSpPr>
        <p:spPr>
          <a:xfrm>
            <a:off x="10676998" y="642749"/>
            <a:ext cx="296580" cy="62102"/>
          </a:xfrm>
          <a:custGeom>
            <a:avLst/>
            <a:gdLst/>
            <a:ahLst/>
            <a:cxnLst/>
            <a:rect l="0" t="0" r="0" b="0"/>
            <a:pathLst>
              <a:path w="296580" h="62102">
                <a:moveTo>
                  <a:pt x="16402" y="62101"/>
                </a:moveTo>
                <a:lnTo>
                  <a:pt x="16402" y="62101"/>
                </a:lnTo>
                <a:lnTo>
                  <a:pt x="3311" y="57031"/>
                </a:lnTo>
                <a:lnTo>
                  <a:pt x="0" y="53263"/>
                </a:lnTo>
                <a:lnTo>
                  <a:pt x="21733" y="57287"/>
                </a:lnTo>
                <a:lnTo>
                  <a:pt x="51001" y="55364"/>
                </a:lnTo>
                <a:lnTo>
                  <a:pt x="93090" y="50554"/>
                </a:lnTo>
                <a:lnTo>
                  <a:pt x="143728" y="43820"/>
                </a:lnTo>
                <a:lnTo>
                  <a:pt x="175368" y="39330"/>
                </a:lnTo>
                <a:lnTo>
                  <a:pt x="204882" y="34342"/>
                </a:lnTo>
                <a:lnTo>
                  <a:pt x="202027" y="33717"/>
                </a:lnTo>
                <a:lnTo>
                  <a:pt x="156460" y="35503"/>
                </a:lnTo>
                <a:lnTo>
                  <a:pt x="115051" y="36346"/>
                </a:lnTo>
                <a:lnTo>
                  <a:pt x="79574" y="36654"/>
                </a:lnTo>
                <a:lnTo>
                  <a:pt x="111976" y="31036"/>
                </a:lnTo>
                <a:lnTo>
                  <a:pt x="139384" y="26574"/>
                </a:lnTo>
                <a:lnTo>
                  <a:pt x="181126" y="19735"/>
                </a:lnTo>
                <a:lnTo>
                  <a:pt x="222783" y="13800"/>
                </a:lnTo>
                <a:lnTo>
                  <a:pt x="250543" y="11630"/>
                </a:lnTo>
                <a:lnTo>
                  <a:pt x="248406" y="11447"/>
                </a:lnTo>
                <a:lnTo>
                  <a:pt x="205824" y="21469"/>
                </a:lnTo>
                <a:lnTo>
                  <a:pt x="164327" y="31561"/>
                </a:lnTo>
                <a:lnTo>
                  <a:pt x="126319" y="35178"/>
                </a:lnTo>
                <a:lnTo>
                  <a:pt x="88715" y="36500"/>
                </a:lnTo>
                <a:lnTo>
                  <a:pt x="124316" y="30181"/>
                </a:lnTo>
                <a:lnTo>
                  <a:pt x="161495" y="21103"/>
                </a:lnTo>
                <a:lnTo>
                  <a:pt x="203890" y="13776"/>
                </a:lnTo>
                <a:lnTo>
                  <a:pt x="244369" y="8168"/>
                </a:lnTo>
                <a:lnTo>
                  <a:pt x="289693" y="700"/>
                </a:lnTo>
                <a:lnTo>
                  <a:pt x="293846" y="0"/>
                </a:lnTo>
                <a:lnTo>
                  <a:pt x="295909" y="239"/>
                </a:lnTo>
                <a:lnTo>
                  <a:pt x="296579" y="1104"/>
                </a:lnTo>
                <a:lnTo>
                  <a:pt x="295802" y="49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2826"/>
          <p:cNvSpPr/>
          <p:nvPr>
            <p:custDataLst>
              <p:tags r:id="rId11"/>
            </p:custDataLst>
          </p:nvPr>
        </p:nvSpPr>
        <p:spPr>
          <a:xfrm>
            <a:off x="4793709" y="3073400"/>
            <a:ext cx="445042" cy="95798"/>
          </a:xfrm>
          <a:custGeom>
            <a:avLst/>
            <a:gdLst/>
            <a:ahLst/>
            <a:cxnLst/>
            <a:rect l="0" t="0" r="0" b="0"/>
            <a:pathLst>
              <a:path w="445042" h="95798">
                <a:moveTo>
                  <a:pt x="38641" y="63500"/>
                </a:moveTo>
                <a:lnTo>
                  <a:pt x="38641" y="63500"/>
                </a:lnTo>
                <a:lnTo>
                  <a:pt x="18555" y="63500"/>
                </a:lnTo>
                <a:lnTo>
                  <a:pt x="54105" y="57019"/>
                </a:lnTo>
                <a:lnTo>
                  <a:pt x="92786" y="47920"/>
                </a:lnTo>
                <a:lnTo>
                  <a:pt x="140081" y="38702"/>
                </a:lnTo>
                <a:lnTo>
                  <a:pt x="165535" y="34267"/>
                </a:lnTo>
                <a:lnTo>
                  <a:pt x="192381" y="29195"/>
                </a:lnTo>
                <a:lnTo>
                  <a:pt x="220157" y="23697"/>
                </a:lnTo>
                <a:lnTo>
                  <a:pt x="248552" y="17914"/>
                </a:lnTo>
                <a:lnTo>
                  <a:pt x="295154" y="11490"/>
                </a:lnTo>
                <a:lnTo>
                  <a:pt x="341833" y="7873"/>
                </a:lnTo>
                <a:lnTo>
                  <a:pt x="350836" y="7365"/>
                </a:lnTo>
                <a:lnTo>
                  <a:pt x="354721" y="8438"/>
                </a:lnTo>
                <a:lnTo>
                  <a:pt x="355194" y="10564"/>
                </a:lnTo>
                <a:lnTo>
                  <a:pt x="353393" y="13393"/>
                </a:lnTo>
                <a:lnTo>
                  <a:pt x="320520" y="27487"/>
                </a:lnTo>
                <a:lnTo>
                  <a:pt x="280572" y="39027"/>
                </a:lnTo>
                <a:lnTo>
                  <a:pt x="257078" y="45068"/>
                </a:lnTo>
                <a:lnTo>
                  <a:pt x="231538" y="51212"/>
                </a:lnTo>
                <a:lnTo>
                  <a:pt x="204634" y="57425"/>
                </a:lnTo>
                <a:lnTo>
                  <a:pt x="176819" y="63683"/>
                </a:lnTo>
                <a:lnTo>
                  <a:pt x="149104" y="69266"/>
                </a:lnTo>
                <a:lnTo>
                  <a:pt x="121455" y="74400"/>
                </a:lnTo>
                <a:lnTo>
                  <a:pt x="93851" y="79233"/>
                </a:lnTo>
                <a:lnTo>
                  <a:pt x="50008" y="88366"/>
                </a:lnTo>
                <a:lnTo>
                  <a:pt x="8848" y="95797"/>
                </a:lnTo>
                <a:lnTo>
                  <a:pt x="1846" y="95615"/>
                </a:lnTo>
                <a:lnTo>
                  <a:pt x="0" y="94788"/>
                </a:lnTo>
                <a:lnTo>
                  <a:pt x="1591" y="93531"/>
                </a:lnTo>
                <a:lnTo>
                  <a:pt x="34249" y="82746"/>
                </a:lnTo>
                <a:lnTo>
                  <a:pt x="81844" y="68526"/>
                </a:lnTo>
                <a:lnTo>
                  <a:pt x="113304" y="59796"/>
                </a:lnTo>
                <a:lnTo>
                  <a:pt x="147683" y="50447"/>
                </a:lnTo>
                <a:lnTo>
                  <a:pt x="184008" y="41392"/>
                </a:lnTo>
                <a:lnTo>
                  <a:pt x="221629" y="32534"/>
                </a:lnTo>
                <a:lnTo>
                  <a:pt x="260117" y="23806"/>
                </a:lnTo>
                <a:lnTo>
                  <a:pt x="294241" y="17282"/>
                </a:lnTo>
                <a:lnTo>
                  <a:pt x="325458" y="12227"/>
                </a:lnTo>
                <a:lnTo>
                  <a:pt x="354735" y="8151"/>
                </a:lnTo>
                <a:lnTo>
                  <a:pt x="396674" y="3622"/>
                </a:lnTo>
                <a:lnTo>
                  <a:pt x="44504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2827"/>
          <p:cNvSpPr/>
          <p:nvPr>
            <p:custDataLst>
              <p:tags r:id="rId12"/>
            </p:custDataLst>
          </p:nvPr>
        </p:nvSpPr>
        <p:spPr>
          <a:xfrm>
            <a:off x="11256069" y="565150"/>
            <a:ext cx="351732" cy="38101"/>
          </a:xfrm>
          <a:custGeom>
            <a:avLst/>
            <a:gdLst/>
            <a:ahLst/>
            <a:cxnLst/>
            <a:rect l="0" t="0" r="0" b="0"/>
            <a:pathLst>
              <a:path w="351732" h="38101">
                <a:moveTo>
                  <a:pt x="15181" y="38100"/>
                </a:moveTo>
                <a:lnTo>
                  <a:pt x="15181" y="38100"/>
                </a:lnTo>
                <a:lnTo>
                  <a:pt x="3248" y="33074"/>
                </a:lnTo>
                <a:lnTo>
                  <a:pt x="0" y="32338"/>
                </a:lnTo>
                <a:lnTo>
                  <a:pt x="121" y="32142"/>
                </a:lnTo>
                <a:lnTo>
                  <a:pt x="44337" y="29903"/>
                </a:lnTo>
                <a:lnTo>
                  <a:pt x="78233" y="25990"/>
                </a:lnTo>
                <a:lnTo>
                  <a:pt x="119168" y="19547"/>
                </a:lnTo>
                <a:lnTo>
                  <a:pt x="157588" y="13862"/>
                </a:lnTo>
                <a:lnTo>
                  <a:pt x="199663" y="8576"/>
                </a:lnTo>
                <a:lnTo>
                  <a:pt x="219779" y="6790"/>
                </a:lnTo>
                <a:lnTo>
                  <a:pt x="219313" y="7349"/>
                </a:lnTo>
                <a:lnTo>
                  <a:pt x="205016" y="11506"/>
                </a:lnTo>
                <a:lnTo>
                  <a:pt x="165894" y="17207"/>
                </a:lnTo>
                <a:lnTo>
                  <a:pt x="132259" y="21288"/>
                </a:lnTo>
                <a:lnTo>
                  <a:pt x="99906" y="25454"/>
                </a:lnTo>
                <a:lnTo>
                  <a:pt x="59571" y="29885"/>
                </a:lnTo>
                <a:lnTo>
                  <a:pt x="27517" y="31586"/>
                </a:lnTo>
                <a:lnTo>
                  <a:pt x="27638" y="31641"/>
                </a:lnTo>
                <a:lnTo>
                  <a:pt x="61778" y="31023"/>
                </a:lnTo>
                <a:lnTo>
                  <a:pt x="97743" y="28369"/>
                </a:lnTo>
                <a:lnTo>
                  <a:pt x="139601" y="24838"/>
                </a:lnTo>
                <a:lnTo>
                  <a:pt x="177724" y="21623"/>
                </a:lnTo>
                <a:lnTo>
                  <a:pt x="212748" y="19389"/>
                </a:lnTo>
                <a:lnTo>
                  <a:pt x="174313" y="19095"/>
                </a:lnTo>
                <a:lnTo>
                  <a:pt x="127806" y="18350"/>
                </a:lnTo>
                <a:lnTo>
                  <a:pt x="124130" y="17172"/>
                </a:lnTo>
                <a:lnTo>
                  <a:pt x="121681" y="15682"/>
                </a:lnTo>
                <a:lnTo>
                  <a:pt x="124281" y="13982"/>
                </a:lnTo>
                <a:lnTo>
                  <a:pt x="168280" y="6185"/>
                </a:lnTo>
                <a:lnTo>
                  <a:pt x="208813" y="2749"/>
                </a:lnTo>
                <a:lnTo>
                  <a:pt x="232463" y="1833"/>
                </a:lnTo>
                <a:lnTo>
                  <a:pt x="278967" y="815"/>
                </a:lnTo>
                <a:lnTo>
                  <a:pt x="316099" y="362"/>
                </a:lnTo>
                <a:lnTo>
                  <a:pt x="35173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2828"/>
          <p:cNvSpPr/>
          <p:nvPr>
            <p:custDataLst>
              <p:tags r:id="rId13"/>
            </p:custDataLst>
          </p:nvPr>
        </p:nvSpPr>
        <p:spPr>
          <a:xfrm>
            <a:off x="6151262" y="2467844"/>
            <a:ext cx="573389" cy="84683"/>
          </a:xfrm>
          <a:custGeom>
            <a:avLst/>
            <a:gdLst/>
            <a:ahLst/>
            <a:cxnLst/>
            <a:rect l="0" t="0" r="0" b="0"/>
            <a:pathLst>
              <a:path w="573389" h="84683">
                <a:moveTo>
                  <a:pt x="46338" y="78506"/>
                </a:moveTo>
                <a:lnTo>
                  <a:pt x="46338" y="78506"/>
                </a:lnTo>
                <a:lnTo>
                  <a:pt x="114" y="84594"/>
                </a:lnTo>
                <a:lnTo>
                  <a:pt x="0" y="84682"/>
                </a:lnTo>
                <a:lnTo>
                  <a:pt x="46343" y="83430"/>
                </a:lnTo>
                <a:lnTo>
                  <a:pt x="86557" y="78107"/>
                </a:lnTo>
                <a:lnTo>
                  <a:pt x="111956" y="74712"/>
                </a:lnTo>
                <a:lnTo>
                  <a:pt x="140178" y="71038"/>
                </a:lnTo>
                <a:lnTo>
                  <a:pt x="170282" y="67177"/>
                </a:lnTo>
                <a:lnTo>
                  <a:pt x="203050" y="63898"/>
                </a:lnTo>
                <a:lnTo>
                  <a:pt x="237596" y="61006"/>
                </a:lnTo>
                <a:lnTo>
                  <a:pt x="273327" y="58373"/>
                </a:lnTo>
                <a:lnTo>
                  <a:pt x="308436" y="54500"/>
                </a:lnTo>
                <a:lnTo>
                  <a:pt x="343131" y="49802"/>
                </a:lnTo>
                <a:lnTo>
                  <a:pt x="377550" y="44553"/>
                </a:lnTo>
                <a:lnTo>
                  <a:pt x="408257" y="40349"/>
                </a:lnTo>
                <a:lnTo>
                  <a:pt x="436489" y="36840"/>
                </a:lnTo>
                <a:lnTo>
                  <a:pt x="463071" y="33795"/>
                </a:lnTo>
                <a:lnTo>
                  <a:pt x="503897" y="28531"/>
                </a:lnTo>
                <a:lnTo>
                  <a:pt x="547745" y="19402"/>
                </a:lnTo>
                <a:lnTo>
                  <a:pt x="549943" y="17937"/>
                </a:lnTo>
                <a:lnTo>
                  <a:pt x="549291" y="16960"/>
                </a:lnTo>
                <a:lnTo>
                  <a:pt x="537279" y="15874"/>
                </a:lnTo>
                <a:lnTo>
                  <a:pt x="506069" y="15392"/>
                </a:lnTo>
                <a:lnTo>
                  <a:pt x="462565" y="18940"/>
                </a:lnTo>
                <a:lnTo>
                  <a:pt x="438122" y="21862"/>
                </a:lnTo>
                <a:lnTo>
                  <a:pt x="411244" y="25221"/>
                </a:lnTo>
                <a:lnTo>
                  <a:pt x="382741" y="28872"/>
                </a:lnTo>
                <a:lnTo>
                  <a:pt x="353157" y="32716"/>
                </a:lnTo>
                <a:lnTo>
                  <a:pt x="322146" y="37396"/>
                </a:lnTo>
                <a:lnTo>
                  <a:pt x="290182" y="42633"/>
                </a:lnTo>
                <a:lnTo>
                  <a:pt x="257584" y="48241"/>
                </a:lnTo>
                <a:lnTo>
                  <a:pt x="227386" y="52685"/>
                </a:lnTo>
                <a:lnTo>
                  <a:pt x="198786" y="56353"/>
                </a:lnTo>
                <a:lnTo>
                  <a:pt x="171254" y="59504"/>
                </a:lnTo>
                <a:lnTo>
                  <a:pt x="127492" y="64886"/>
                </a:lnTo>
                <a:lnTo>
                  <a:pt x="86375" y="70002"/>
                </a:lnTo>
                <a:lnTo>
                  <a:pt x="76833" y="70493"/>
                </a:lnTo>
                <a:lnTo>
                  <a:pt x="77252" y="69636"/>
                </a:lnTo>
                <a:lnTo>
                  <a:pt x="79646" y="68360"/>
                </a:lnTo>
                <a:lnTo>
                  <a:pt x="120099" y="59821"/>
                </a:lnTo>
                <a:lnTo>
                  <a:pt x="144194" y="54760"/>
                </a:lnTo>
                <a:lnTo>
                  <a:pt x="172959" y="48564"/>
                </a:lnTo>
                <a:lnTo>
                  <a:pt x="204836" y="41612"/>
                </a:lnTo>
                <a:lnTo>
                  <a:pt x="239492" y="34860"/>
                </a:lnTo>
                <a:lnTo>
                  <a:pt x="276002" y="28242"/>
                </a:lnTo>
                <a:lnTo>
                  <a:pt x="313747" y="21713"/>
                </a:lnTo>
                <a:lnTo>
                  <a:pt x="350200" y="16655"/>
                </a:lnTo>
                <a:lnTo>
                  <a:pt x="385790" y="12578"/>
                </a:lnTo>
                <a:lnTo>
                  <a:pt x="420806" y="9154"/>
                </a:lnTo>
                <a:lnTo>
                  <a:pt x="450500" y="6166"/>
                </a:lnTo>
                <a:lnTo>
                  <a:pt x="476646" y="3468"/>
                </a:lnTo>
                <a:lnTo>
                  <a:pt x="519102" y="0"/>
                </a:lnTo>
                <a:lnTo>
                  <a:pt x="573388" y="23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496"/>
          <p:cNvGrpSpPr/>
          <p:nvPr/>
        </p:nvGrpSpPr>
        <p:grpSpPr>
          <a:xfrm>
            <a:off x="7596670" y="1181100"/>
            <a:ext cx="1109181" cy="486691"/>
            <a:chOff x="7596670" y="1181100"/>
            <a:chExt cx="1109181" cy="486691"/>
          </a:xfrm>
        </p:grpSpPr>
        <p:sp>
          <p:nvSpPr>
            <p:cNvPr id="155" name="SMARTInkShape-2829"/>
            <p:cNvSpPr/>
            <p:nvPr>
              <p:custDataLst>
                <p:tags r:id="rId177"/>
              </p:custDataLst>
            </p:nvPr>
          </p:nvSpPr>
          <p:spPr>
            <a:xfrm>
              <a:off x="7596670" y="1461983"/>
              <a:ext cx="105881" cy="205808"/>
            </a:xfrm>
            <a:custGeom>
              <a:avLst/>
              <a:gdLst/>
              <a:ahLst/>
              <a:cxnLst/>
              <a:rect l="0" t="0" r="0" b="0"/>
              <a:pathLst>
                <a:path w="105881" h="205808">
                  <a:moveTo>
                    <a:pt x="105880" y="23917"/>
                  </a:moveTo>
                  <a:lnTo>
                    <a:pt x="105880" y="23917"/>
                  </a:lnTo>
                  <a:lnTo>
                    <a:pt x="102509" y="20546"/>
                  </a:lnTo>
                  <a:lnTo>
                    <a:pt x="100853" y="15128"/>
                  </a:lnTo>
                  <a:lnTo>
                    <a:pt x="99791" y="3523"/>
                  </a:lnTo>
                  <a:lnTo>
                    <a:pt x="98293" y="1854"/>
                  </a:lnTo>
                  <a:lnTo>
                    <a:pt x="92865" y="0"/>
                  </a:lnTo>
                  <a:lnTo>
                    <a:pt x="83868" y="2939"/>
                  </a:lnTo>
                  <a:lnTo>
                    <a:pt x="60845" y="16324"/>
                  </a:lnTo>
                  <a:lnTo>
                    <a:pt x="38835" y="41893"/>
                  </a:lnTo>
                  <a:lnTo>
                    <a:pt x="17811" y="79651"/>
                  </a:lnTo>
                  <a:lnTo>
                    <a:pt x="4917" y="118748"/>
                  </a:lnTo>
                  <a:lnTo>
                    <a:pt x="0" y="157143"/>
                  </a:lnTo>
                  <a:lnTo>
                    <a:pt x="4494" y="176967"/>
                  </a:lnTo>
                  <a:lnTo>
                    <a:pt x="8656" y="185217"/>
                  </a:lnTo>
                  <a:lnTo>
                    <a:pt x="20807" y="196265"/>
                  </a:lnTo>
                  <a:lnTo>
                    <a:pt x="35613" y="202822"/>
                  </a:lnTo>
                  <a:lnTo>
                    <a:pt x="60523" y="205807"/>
                  </a:lnTo>
                  <a:lnTo>
                    <a:pt x="99530" y="201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30"/>
            <p:cNvSpPr/>
            <p:nvPr>
              <p:custDataLst>
                <p:tags r:id="rId178"/>
              </p:custDataLst>
            </p:nvPr>
          </p:nvSpPr>
          <p:spPr>
            <a:xfrm>
              <a:off x="7703012" y="1538882"/>
              <a:ext cx="164639" cy="122289"/>
            </a:xfrm>
            <a:custGeom>
              <a:avLst/>
              <a:gdLst/>
              <a:ahLst/>
              <a:cxnLst/>
              <a:rect l="0" t="0" r="0" b="0"/>
              <a:pathLst>
                <a:path w="164639" h="122289">
                  <a:moveTo>
                    <a:pt x="88438" y="29568"/>
                  </a:moveTo>
                  <a:lnTo>
                    <a:pt x="88438" y="29568"/>
                  </a:lnTo>
                  <a:lnTo>
                    <a:pt x="69615" y="8864"/>
                  </a:lnTo>
                  <a:lnTo>
                    <a:pt x="65256" y="2727"/>
                  </a:lnTo>
                  <a:lnTo>
                    <a:pt x="60965" y="0"/>
                  </a:lnTo>
                  <a:lnTo>
                    <a:pt x="54826" y="669"/>
                  </a:lnTo>
                  <a:lnTo>
                    <a:pt x="45982" y="4730"/>
                  </a:lnTo>
                  <a:lnTo>
                    <a:pt x="25842" y="20327"/>
                  </a:lnTo>
                  <a:lnTo>
                    <a:pt x="12640" y="37220"/>
                  </a:lnTo>
                  <a:lnTo>
                    <a:pt x="49" y="69935"/>
                  </a:lnTo>
                  <a:lnTo>
                    <a:pt x="0" y="90313"/>
                  </a:lnTo>
                  <a:lnTo>
                    <a:pt x="1963" y="99698"/>
                  </a:lnTo>
                  <a:lnTo>
                    <a:pt x="6093" y="106660"/>
                  </a:lnTo>
                  <a:lnTo>
                    <a:pt x="18209" y="116277"/>
                  </a:lnTo>
                  <a:lnTo>
                    <a:pt x="40897" y="122288"/>
                  </a:lnTo>
                  <a:lnTo>
                    <a:pt x="57196" y="118049"/>
                  </a:lnTo>
                  <a:lnTo>
                    <a:pt x="65493" y="113955"/>
                  </a:lnTo>
                  <a:lnTo>
                    <a:pt x="78476" y="99999"/>
                  </a:lnTo>
                  <a:lnTo>
                    <a:pt x="88243" y="81332"/>
                  </a:lnTo>
                  <a:lnTo>
                    <a:pt x="98382" y="38617"/>
                  </a:lnTo>
                  <a:lnTo>
                    <a:pt x="100593" y="16068"/>
                  </a:lnTo>
                  <a:lnTo>
                    <a:pt x="100070" y="15629"/>
                  </a:lnTo>
                  <a:lnTo>
                    <a:pt x="97606" y="18905"/>
                  </a:lnTo>
                  <a:lnTo>
                    <a:pt x="95623" y="28682"/>
                  </a:lnTo>
                  <a:lnTo>
                    <a:pt x="98406" y="47258"/>
                  </a:lnTo>
                  <a:lnTo>
                    <a:pt x="105569" y="58832"/>
                  </a:lnTo>
                  <a:lnTo>
                    <a:pt x="127412" y="81131"/>
                  </a:lnTo>
                  <a:lnTo>
                    <a:pt x="141508" y="87763"/>
                  </a:lnTo>
                  <a:lnTo>
                    <a:pt x="164638" y="930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31"/>
            <p:cNvSpPr/>
            <p:nvPr>
              <p:custDataLst>
                <p:tags r:id="rId179"/>
              </p:custDataLst>
            </p:nvPr>
          </p:nvSpPr>
          <p:spPr>
            <a:xfrm>
              <a:off x="7915079" y="1549400"/>
              <a:ext cx="174822" cy="31751"/>
            </a:xfrm>
            <a:custGeom>
              <a:avLst/>
              <a:gdLst/>
              <a:ahLst/>
              <a:cxnLst/>
              <a:rect l="0" t="0" r="0" b="0"/>
              <a:pathLst>
                <a:path w="1748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5" y="28379"/>
                  </a:lnTo>
                  <a:lnTo>
                    <a:pt x="42327" y="18885"/>
                  </a:lnTo>
                  <a:lnTo>
                    <a:pt x="79824" y="12651"/>
                  </a:lnTo>
                  <a:lnTo>
                    <a:pt x="127049" y="7594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32"/>
            <p:cNvSpPr/>
            <p:nvPr>
              <p:custDataLst>
                <p:tags r:id="rId180"/>
              </p:custDataLst>
            </p:nvPr>
          </p:nvSpPr>
          <p:spPr>
            <a:xfrm>
              <a:off x="8001000" y="14541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5069" y="89812"/>
                  </a:lnTo>
                  <a:lnTo>
                    <a:pt x="10831" y="127270"/>
                  </a:lnTo>
                  <a:lnTo>
                    <a:pt x="19099" y="172209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33"/>
            <p:cNvSpPr/>
            <p:nvPr>
              <p:custDataLst>
                <p:tags r:id="rId181"/>
              </p:custDataLst>
            </p:nvPr>
          </p:nvSpPr>
          <p:spPr>
            <a:xfrm>
              <a:off x="8143679" y="1397000"/>
              <a:ext cx="105837" cy="257369"/>
            </a:xfrm>
            <a:custGeom>
              <a:avLst/>
              <a:gdLst/>
              <a:ahLst/>
              <a:cxnLst/>
              <a:rect l="0" t="0" r="0" b="0"/>
              <a:pathLst>
                <a:path w="105837" h="25736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39" y="46139"/>
                  </a:lnTo>
                  <a:lnTo>
                    <a:pt x="4976" y="91282"/>
                  </a:lnTo>
                  <a:lnTo>
                    <a:pt x="10196" y="138524"/>
                  </a:lnTo>
                  <a:lnTo>
                    <a:pt x="18093" y="181920"/>
                  </a:lnTo>
                  <a:lnTo>
                    <a:pt x="27833" y="226880"/>
                  </a:lnTo>
                  <a:lnTo>
                    <a:pt x="28145" y="227453"/>
                  </a:lnTo>
                  <a:lnTo>
                    <a:pt x="33717" y="211754"/>
                  </a:lnTo>
                  <a:lnTo>
                    <a:pt x="47051" y="166113"/>
                  </a:lnTo>
                  <a:lnTo>
                    <a:pt x="54769" y="153085"/>
                  </a:lnTo>
                  <a:lnTo>
                    <a:pt x="62904" y="145649"/>
                  </a:lnTo>
                  <a:lnTo>
                    <a:pt x="71223" y="142344"/>
                  </a:lnTo>
                  <a:lnTo>
                    <a:pt x="75416" y="142874"/>
                  </a:lnTo>
                  <a:lnTo>
                    <a:pt x="83840" y="147226"/>
                  </a:lnTo>
                  <a:lnTo>
                    <a:pt x="96515" y="164351"/>
                  </a:lnTo>
                  <a:lnTo>
                    <a:pt x="105836" y="187299"/>
                  </a:lnTo>
                  <a:lnTo>
                    <a:pt x="105120" y="203659"/>
                  </a:lnTo>
                  <a:lnTo>
                    <a:pt x="99392" y="219632"/>
                  </a:lnTo>
                  <a:lnTo>
                    <a:pt x="89791" y="233786"/>
                  </a:lnTo>
                  <a:lnTo>
                    <a:pt x="69115" y="250284"/>
                  </a:lnTo>
                  <a:lnTo>
                    <a:pt x="51857" y="257368"/>
                  </a:lnTo>
                  <a:lnTo>
                    <a:pt x="40442" y="255261"/>
                  </a:lnTo>
                  <a:lnTo>
                    <a:pt x="34435" y="252724"/>
                  </a:lnTo>
                  <a:lnTo>
                    <a:pt x="31136" y="247505"/>
                  </a:lnTo>
                  <a:lnTo>
                    <a:pt x="28771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34"/>
            <p:cNvSpPr/>
            <p:nvPr>
              <p:custDataLst>
                <p:tags r:id="rId182"/>
              </p:custDataLst>
            </p:nvPr>
          </p:nvSpPr>
          <p:spPr>
            <a:xfrm>
              <a:off x="8299450" y="1397000"/>
              <a:ext cx="73669" cy="254001"/>
            </a:xfrm>
            <a:custGeom>
              <a:avLst/>
              <a:gdLst/>
              <a:ahLst/>
              <a:cxnLst/>
              <a:rect l="0" t="0" r="0" b="0"/>
              <a:pathLst>
                <a:path w="73669" h="254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41703" y="50216"/>
                  </a:lnTo>
                  <a:lnTo>
                    <a:pt x="58751" y="78762"/>
                  </a:lnTo>
                  <a:lnTo>
                    <a:pt x="71032" y="114969"/>
                  </a:lnTo>
                  <a:lnTo>
                    <a:pt x="73668" y="150815"/>
                  </a:lnTo>
                  <a:lnTo>
                    <a:pt x="68724" y="183446"/>
                  </a:lnTo>
                  <a:lnTo>
                    <a:pt x="50074" y="220238"/>
                  </a:lnTo>
                  <a:lnTo>
                    <a:pt x="34720" y="237584"/>
                  </a:lnTo>
                  <a:lnTo>
                    <a:pt x="20370" y="24670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35"/>
            <p:cNvSpPr/>
            <p:nvPr>
              <p:custDataLst>
                <p:tags r:id="rId183"/>
              </p:custDataLst>
            </p:nvPr>
          </p:nvSpPr>
          <p:spPr>
            <a:xfrm>
              <a:off x="8407400" y="1260718"/>
              <a:ext cx="63501" cy="98183"/>
            </a:xfrm>
            <a:custGeom>
              <a:avLst/>
              <a:gdLst/>
              <a:ahLst/>
              <a:cxnLst/>
              <a:rect l="0" t="0" r="0" b="0"/>
              <a:pathLst>
                <a:path w="63501" h="98183">
                  <a:moveTo>
                    <a:pt x="0" y="21982"/>
                  </a:moveTo>
                  <a:lnTo>
                    <a:pt x="0" y="21982"/>
                  </a:lnTo>
                  <a:lnTo>
                    <a:pt x="3370" y="21982"/>
                  </a:lnTo>
                  <a:lnTo>
                    <a:pt x="4363" y="24099"/>
                  </a:lnTo>
                  <a:lnTo>
                    <a:pt x="6298" y="71591"/>
                  </a:lnTo>
                  <a:lnTo>
                    <a:pt x="6342" y="83513"/>
                  </a:lnTo>
                  <a:lnTo>
                    <a:pt x="7761" y="47804"/>
                  </a:lnTo>
                  <a:lnTo>
                    <a:pt x="22942" y="5736"/>
                  </a:lnTo>
                  <a:lnTo>
                    <a:pt x="27364" y="650"/>
                  </a:lnTo>
                  <a:lnTo>
                    <a:pt x="30238" y="0"/>
                  </a:lnTo>
                  <a:lnTo>
                    <a:pt x="37193" y="1158"/>
                  </a:lnTo>
                  <a:lnTo>
                    <a:pt x="40317" y="3866"/>
                  </a:lnTo>
                  <a:lnTo>
                    <a:pt x="45670" y="12519"/>
                  </a:lnTo>
                  <a:lnTo>
                    <a:pt x="59188" y="56505"/>
                  </a:lnTo>
                  <a:lnTo>
                    <a:pt x="63500" y="98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36"/>
            <p:cNvSpPr/>
            <p:nvPr>
              <p:custDataLst>
                <p:tags r:id="rId184"/>
              </p:custDataLst>
            </p:nvPr>
          </p:nvSpPr>
          <p:spPr>
            <a:xfrm>
              <a:off x="8528050" y="12636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4812" y="9329"/>
                  </a:lnTo>
                  <a:lnTo>
                    <a:pt x="86787" y="48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37"/>
            <p:cNvSpPr/>
            <p:nvPr>
              <p:custDataLst>
                <p:tags r:id="rId185"/>
              </p:custDataLst>
            </p:nvPr>
          </p:nvSpPr>
          <p:spPr>
            <a:xfrm>
              <a:off x="8696129" y="1181100"/>
              <a:ext cx="9722" cy="152401"/>
            </a:xfrm>
            <a:custGeom>
              <a:avLst/>
              <a:gdLst/>
              <a:ahLst/>
              <a:cxnLst/>
              <a:rect l="0" t="0" r="0" b="0"/>
              <a:pathLst>
                <a:path w="9722" h="152401">
                  <a:moveTo>
                    <a:pt x="3371" y="0"/>
                  </a:moveTo>
                  <a:lnTo>
                    <a:pt x="3371" y="0"/>
                  </a:lnTo>
                  <a:lnTo>
                    <a:pt x="0" y="13484"/>
                  </a:lnTo>
                  <a:lnTo>
                    <a:pt x="6337" y="54169"/>
                  </a:lnTo>
                  <a:lnTo>
                    <a:pt x="8717" y="94759"/>
                  </a:lnTo>
                  <a:lnTo>
                    <a:pt x="972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98"/>
          <p:cNvGrpSpPr/>
          <p:nvPr/>
        </p:nvGrpSpPr>
        <p:grpSpPr>
          <a:xfrm>
            <a:off x="7408787" y="1828800"/>
            <a:ext cx="4718490" cy="1720851"/>
            <a:chOff x="7408787" y="1828800"/>
            <a:chExt cx="4718490" cy="1720851"/>
          </a:xfrm>
        </p:grpSpPr>
        <p:sp>
          <p:nvSpPr>
            <p:cNvPr id="165" name="SMARTInkShape-2838"/>
            <p:cNvSpPr/>
            <p:nvPr>
              <p:custDataLst>
                <p:tags r:id="rId138"/>
              </p:custDataLst>
            </p:nvPr>
          </p:nvSpPr>
          <p:spPr>
            <a:xfrm>
              <a:off x="8420982" y="2165350"/>
              <a:ext cx="75319" cy="120651"/>
            </a:xfrm>
            <a:custGeom>
              <a:avLst/>
              <a:gdLst/>
              <a:ahLst/>
              <a:cxnLst/>
              <a:rect l="0" t="0" r="0" b="0"/>
              <a:pathLst>
                <a:path w="75319" h="1206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9672" y="43738"/>
                  </a:lnTo>
                  <a:lnTo>
                    <a:pt x="10476" y="66738"/>
                  </a:lnTo>
                  <a:lnTo>
                    <a:pt x="6266" y="85703"/>
                  </a:lnTo>
                  <a:lnTo>
                    <a:pt x="6001" y="85357"/>
                  </a:lnTo>
                  <a:lnTo>
                    <a:pt x="3392" y="43383"/>
                  </a:lnTo>
                  <a:lnTo>
                    <a:pt x="8224" y="20615"/>
                  </a:lnTo>
                  <a:lnTo>
                    <a:pt x="13984" y="10808"/>
                  </a:lnTo>
                  <a:lnTo>
                    <a:pt x="17495" y="7206"/>
                  </a:lnTo>
                  <a:lnTo>
                    <a:pt x="25160" y="3203"/>
                  </a:lnTo>
                  <a:lnTo>
                    <a:pt x="29179" y="2135"/>
                  </a:lnTo>
                  <a:lnTo>
                    <a:pt x="39289" y="4712"/>
                  </a:lnTo>
                  <a:lnTo>
                    <a:pt x="44949" y="7374"/>
                  </a:lnTo>
                  <a:lnTo>
                    <a:pt x="53119" y="19740"/>
                  </a:lnTo>
                  <a:lnTo>
                    <a:pt x="66436" y="65838"/>
                  </a:lnTo>
                  <a:lnTo>
                    <a:pt x="74445" y="111180"/>
                  </a:lnTo>
                  <a:lnTo>
                    <a:pt x="75318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39"/>
            <p:cNvSpPr/>
            <p:nvPr>
              <p:custDataLst>
                <p:tags r:id="rId139"/>
              </p:custDataLst>
            </p:nvPr>
          </p:nvSpPr>
          <p:spPr>
            <a:xfrm>
              <a:off x="8280399" y="2316323"/>
              <a:ext cx="133561" cy="357028"/>
            </a:xfrm>
            <a:custGeom>
              <a:avLst/>
              <a:gdLst/>
              <a:ahLst/>
              <a:cxnLst/>
              <a:rect l="0" t="0" r="0" b="0"/>
              <a:pathLst>
                <a:path w="133561" h="357028">
                  <a:moveTo>
                    <a:pt x="1" y="26827"/>
                  </a:moveTo>
                  <a:lnTo>
                    <a:pt x="1" y="26827"/>
                  </a:lnTo>
                  <a:lnTo>
                    <a:pt x="0" y="20085"/>
                  </a:lnTo>
                  <a:lnTo>
                    <a:pt x="3764" y="13012"/>
                  </a:lnTo>
                  <a:lnTo>
                    <a:pt x="10139" y="5870"/>
                  </a:lnTo>
                  <a:lnTo>
                    <a:pt x="17677" y="344"/>
                  </a:lnTo>
                  <a:lnTo>
                    <a:pt x="23073" y="0"/>
                  </a:lnTo>
                  <a:lnTo>
                    <a:pt x="36596" y="3380"/>
                  </a:lnTo>
                  <a:lnTo>
                    <a:pt x="60076" y="23329"/>
                  </a:lnTo>
                  <a:lnTo>
                    <a:pt x="88278" y="65066"/>
                  </a:lnTo>
                  <a:lnTo>
                    <a:pt x="108615" y="103324"/>
                  </a:lnTo>
                  <a:lnTo>
                    <a:pt x="125885" y="146198"/>
                  </a:lnTo>
                  <a:lnTo>
                    <a:pt x="133560" y="191123"/>
                  </a:lnTo>
                  <a:lnTo>
                    <a:pt x="133208" y="235079"/>
                  </a:lnTo>
                  <a:lnTo>
                    <a:pt x="126937" y="275311"/>
                  </a:lnTo>
                  <a:lnTo>
                    <a:pt x="107540" y="319645"/>
                  </a:lnTo>
                  <a:lnTo>
                    <a:pt x="76201" y="3570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40"/>
            <p:cNvSpPr/>
            <p:nvPr>
              <p:custDataLst>
                <p:tags r:id="rId140"/>
              </p:custDataLst>
            </p:nvPr>
          </p:nvSpPr>
          <p:spPr>
            <a:xfrm>
              <a:off x="8129519" y="2374900"/>
              <a:ext cx="110814" cy="275757"/>
            </a:xfrm>
            <a:custGeom>
              <a:avLst/>
              <a:gdLst/>
              <a:ahLst/>
              <a:cxnLst/>
              <a:rect l="0" t="0" r="0" b="0"/>
              <a:pathLst>
                <a:path w="110814" h="275757">
                  <a:moveTo>
                    <a:pt x="17531" y="0"/>
                  </a:moveTo>
                  <a:lnTo>
                    <a:pt x="17531" y="0"/>
                  </a:lnTo>
                  <a:lnTo>
                    <a:pt x="14160" y="0"/>
                  </a:lnTo>
                  <a:lnTo>
                    <a:pt x="10624" y="1881"/>
                  </a:lnTo>
                  <a:lnTo>
                    <a:pt x="8692" y="3371"/>
                  </a:lnTo>
                  <a:lnTo>
                    <a:pt x="2603" y="22322"/>
                  </a:lnTo>
                  <a:lnTo>
                    <a:pt x="0" y="66812"/>
                  </a:lnTo>
                  <a:lnTo>
                    <a:pt x="3792" y="111597"/>
                  </a:lnTo>
                  <a:lnTo>
                    <a:pt x="8678" y="156460"/>
                  </a:lnTo>
                  <a:lnTo>
                    <a:pt x="10439" y="198210"/>
                  </a:lnTo>
                  <a:lnTo>
                    <a:pt x="11667" y="223123"/>
                  </a:lnTo>
                  <a:lnTo>
                    <a:pt x="14454" y="229694"/>
                  </a:lnTo>
                  <a:lnTo>
                    <a:pt x="16186" y="230035"/>
                  </a:lnTo>
                  <a:lnTo>
                    <a:pt x="18046" y="228851"/>
                  </a:lnTo>
                  <a:lnTo>
                    <a:pt x="19991" y="226651"/>
                  </a:lnTo>
                  <a:lnTo>
                    <a:pt x="32157" y="183266"/>
                  </a:lnTo>
                  <a:lnTo>
                    <a:pt x="40259" y="164707"/>
                  </a:lnTo>
                  <a:lnTo>
                    <a:pt x="50915" y="151755"/>
                  </a:lnTo>
                  <a:lnTo>
                    <a:pt x="60825" y="145058"/>
                  </a:lnTo>
                  <a:lnTo>
                    <a:pt x="65444" y="143272"/>
                  </a:lnTo>
                  <a:lnTo>
                    <a:pt x="69934" y="143492"/>
                  </a:lnTo>
                  <a:lnTo>
                    <a:pt x="78685" y="147500"/>
                  </a:lnTo>
                  <a:lnTo>
                    <a:pt x="94917" y="164432"/>
                  </a:lnTo>
                  <a:lnTo>
                    <a:pt x="106391" y="190694"/>
                  </a:lnTo>
                  <a:lnTo>
                    <a:pt x="110813" y="229762"/>
                  </a:lnTo>
                  <a:lnTo>
                    <a:pt x="108849" y="245344"/>
                  </a:lnTo>
                  <a:lnTo>
                    <a:pt x="99979" y="259325"/>
                  </a:lnTo>
                  <a:lnTo>
                    <a:pt x="87335" y="270478"/>
                  </a:lnTo>
                  <a:lnTo>
                    <a:pt x="74661" y="275434"/>
                  </a:lnTo>
                  <a:lnTo>
                    <a:pt x="61972" y="275756"/>
                  </a:lnTo>
                  <a:lnTo>
                    <a:pt x="49983" y="272841"/>
                  </a:lnTo>
                  <a:lnTo>
                    <a:pt x="39950" y="266842"/>
                  </a:lnTo>
                  <a:lnTo>
                    <a:pt x="37416" y="259739"/>
                  </a:lnTo>
                  <a:lnTo>
                    <a:pt x="36581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41"/>
            <p:cNvSpPr/>
            <p:nvPr>
              <p:custDataLst>
                <p:tags r:id="rId141"/>
              </p:custDataLst>
            </p:nvPr>
          </p:nvSpPr>
          <p:spPr>
            <a:xfrm>
              <a:off x="8014580" y="2447442"/>
              <a:ext cx="24521" cy="187809"/>
            </a:xfrm>
            <a:custGeom>
              <a:avLst/>
              <a:gdLst/>
              <a:ahLst/>
              <a:cxnLst/>
              <a:rect l="0" t="0" r="0" b="0"/>
              <a:pathLst>
                <a:path w="24521" h="187809">
                  <a:moveTo>
                    <a:pt x="5470" y="3658"/>
                  </a:moveTo>
                  <a:lnTo>
                    <a:pt x="5470" y="3658"/>
                  </a:lnTo>
                  <a:lnTo>
                    <a:pt x="2099" y="287"/>
                  </a:lnTo>
                  <a:lnTo>
                    <a:pt x="1106" y="0"/>
                  </a:lnTo>
                  <a:lnTo>
                    <a:pt x="444" y="513"/>
                  </a:lnTo>
                  <a:lnTo>
                    <a:pt x="3" y="1562"/>
                  </a:lnTo>
                  <a:lnTo>
                    <a:pt x="0" y="19864"/>
                  </a:lnTo>
                  <a:lnTo>
                    <a:pt x="4610" y="66060"/>
                  </a:lnTo>
                  <a:lnTo>
                    <a:pt x="8585" y="103835"/>
                  </a:lnTo>
                  <a:lnTo>
                    <a:pt x="16251" y="150002"/>
                  </a:lnTo>
                  <a:lnTo>
                    <a:pt x="24520" y="187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42"/>
            <p:cNvSpPr/>
            <p:nvPr>
              <p:custDataLst>
                <p:tags r:id="rId142"/>
              </p:custDataLst>
            </p:nvPr>
          </p:nvSpPr>
          <p:spPr>
            <a:xfrm>
              <a:off x="7926565" y="2540000"/>
              <a:ext cx="137936" cy="31751"/>
            </a:xfrm>
            <a:custGeom>
              <a:avLst/>
              <a:gdLst/>
              <a:ahLst/>
              <a:cxnLst/>
              <a:rect l="0" t="0" r="0" b="0"/>
              <a:pathLst>
                <a:path w="1379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823" y="25283"/>
                  </a:lnTo>
                  <a:lnTo>
                    <a:pt x="5500" y="22290"/>
                  </a:lnTo>
                  <a:lnTo>
                    <a:pt x="46637" y="12569"/>
                  </a:lnTo>
                  <a:lnTo>
                    <a:pt x="81955" y="8193"/>
                  </a:lnTo>
                  <a:lnTo>
                    <a:pt x="127113" y="2229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43"/>
            <p:cNvSpPr/>
            <p:nvPr>
              <p:custDataLst>
                <p:tags r:id="rId143"/>
              </p:custDataLst>
            </p:nvPr>
          </p:nvSpPr>
          <p:spPr>
            <a:xfrm>
              <a:off x="7714266" y="2496196"/>
              <a:ext cx="172435" cy="151651"/>
            </a:xfrm>
            <a:custGeom>
              <a:avLst/>
              <a:gdLst/>
              <a:ahLst/>
              <a:cxnLst/>
              <a:rect l="0" t="0" r="0" b="0"/>
              <a:pathLst>
                <a:path w="172435" h="151651">
                  <a:moveTo>
                    <a:pt x="108934" y="31104"/>
                  </a:moveTo>
                  <a:lnTo>
                    <a:pt x="108934" y="31104"/>
                  </a:lnTo>
                  <a:lnTo>
                    <a:pt x="100095" y="16798"/>
                  </a:lnTo>
                  <a:lnTo>
                    <a:pt x="90637" y="6718"/>
                  </a:lnTo>
                  <a:lnTo>
                    <a:pt x="81047" y="2627"/>
                  </a:lnTo>
                  <a:lnTo>
                    <a:pt x="57642" y="0"/>
                  </a:lnTo>
                  <a:lnTo>
                    <a:pt x="43333" y="7167"/>
                  </a:lnTo>
                  <a:lnTo>
                    <a:pt x="28273" y="21171"/>
                  </a:lnTo>
                  <a:lnTo>
                    <a:pt x="9304" y="52855"/>
                  </a:lnTo>
                  <a:lnTo>
                    <a:pt x="0" y="88349"/>
                  </a:lnTo>
                  <a:lnTo>
                    <a:pt x="76" y="110639"/>
                  </a:lnTo>
                  <a:lnTo>
                    <a:pt x="6225" y="128542"/>
                  </a:lnTo>
                  <a:lnTo>
                    <a:pt x="16013" y="142143"/>
                  </a:lnTo>
                  <a:lnTo>
                    <a:pt x="27420" y="150540"/>
                  </a:lnTo>
                  <a:lnTo>
                    <a:pt x="34835" y="151650"/>
                  </a:lnTo>
                  <a:lnTo>
                    <a:pt x="52482" y="149121"/>
                  </a:lnTo>
                  <a:lnTo>
                    <a:pt x="68322" y="139530"/>
                  </a:lnTo>
                  <a:lnTo>
                    <a:pt x="81712" y="124449"/>
                  </a:lnTo>
                  <a:lnTo>
                    <a:pt x="95773" y="92863"/>
                  </a:lnTo>
                  <a:lnTo>
                    <a:pt x="101687" y="46362"/>
                  </a:lnTo>
                  <a:lnTo>
                    <a:pt x="102317" y="35625"/>
                  </a:lnTo>
                  <a:lnTo>
                    <a:pt x="104685" y="73295"/>
                  </a:lnTo>
                  <a:lnTo>
                    <a:pt x="117788" y="98090"/>
                  </a:lnTo>
                  <a:lnTo>
                    <a:pt x="129097" y="112381"/>
                  </a:lnTo>
                  <a:lnTo>
                    <a:pt x="172434" y="139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44"/>
            <p:cNvSpPr/>
            <p:nvPr>
              <p:custDataLst>
                <p:tags r:id="rId144"/>
              </p:custDataLst>
            </p:nvPr>
          </p:nvSpPr>
          <p:spPr>
            <a:xfrm>
              <a:off x="7556602" y="2357118"/>
              <a:ext cx="158649" cy="343568"/>
            </a:xfrm>
            <a:custGeom>
              <a:avLst/>
              <a:gdLst/>
              <a:ahLst/>
              <a:cxnLst/>
              <a:rect l="0" t="0" r="0" b="0"/>
              <a:pathLst>
                <a:path w="158649" h="343568">
                  <a:moveTo>
                    <a:pt x="145948" y="30482"/>
                  </a:moveTo>
                  <a:lnTo>
                    <a:pt x="145948" y="30482"/>
                  </a:lnTo>
                  <a:lnTo>
                    <a:pt x="145948" y="16176"/>
                  </a:lnTo>
                  <a:lnTo>
                    <a:pt x="144066" y="11659"/>
                  </a:lnTo>
                  <a:lnTo>
                    <a:pt x="142577" y="9467"/>
                  </a:lnTo>
                  <a:lnTo>
                    <a:pt x="133738" y="3010"/>
                  </a:lnTo>
                  <a:lnTo>
                    <a:pt x="118811" y="0"/>
                  </a:lnTo>
                  <a:lnTo>
                    <a:pt x="107077" y="3058"/>
                  </a:lnTo>
                  <a:lnTo>
                    <a:pt x="93394" y="11238"/>
                  </a:lnTo>
                  <a:lnTo>
                    <a:pt x="65857" y="37794"/>
                  </a:lnTo>
                  <a:lnTo>
                    <a:pt x="36767" y="81175"/>
                  </a:lnTo>
                  <a:lnTo>
                    <a:pt x="21223" y="115807"/>
                  </a:lnTo>
                  <a:lnTo>
                    <a:pt x="9141" y="152365"/>
                  </a:lnTo>
                  <a:lnTo>
                    <a:pt x="1183" y="189074"/>
                  </a:lnTo>
                  <a:lnTo>
                    <a:pt x="0" y="224205"/>
                  </a:lnTo>
                  <a:lnTo>
                    <a:pt x="5588" y="256752"/>
                  </a:lnTo>
                  <a:lnTo>
                    <a:pt x="16538" y="285563"/>
                  </a:lnTo>
                  <a:lnTo>
                    <a:pt x="42536" y="316944"/>
                  </a:lnTo>
                  <a:lnTo>
                    <a:pt x="62357" y="332776"/>
                  </a:lnTo>
                  <a:lnTo>
                    <a:pt x="84808" y="341224"/>
                  </a:lnTo>
                  <a:lnTo>
                    <a:pt x="108897" y="343567"/>
                  </a:lnTo>
                  <a:lnTo>
                    <a:pt x="158648" y="335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45"/>
            <p:cNvSpPr/>
            <p:nvPr>
              <p:custDataLst>
                <p:tags r:id="rId145"/>
              </p:custDataLst>
            </p:nvPr>
          </p:nvSpPr>
          <p:spPr>
            <a:xfrm>
              <a:off x="7408787" y="1860550"/>
              <a:ext cx="4484764" cy="1689101"/>
            </a:xfrm>
            <a:custGeom>
              <a:avLst/>
              <a:gdLst/>
              <a:ahLst/>
              <a:cxnLst/>
              <a:rect l="0" t="0" r="0" b="0"/>
              <a:pathLst>
                <a:path w="4484764" h="1689101">
                  <a:moveTo>
                    <a:pt x="20713" y="0"/>
                  </a:moveTo>
                  <a:lnTo>
                    <a:pt x="20713" y="0"/>
                  </a:lnTo>
                  <a:lnTo>
                    <a:pt x="20713" y="8838"/>
                  </a:lnTo>
                  <a:lnTo>
                    <a:pt x="22594" y="12865"/>
                  </a:lnTo>
                  <a:lnTo>
                    <a:pt x="25782" y="18418"/>
                  </a:lnTo>
                  <a:lnTo>
                    <a:pt x="35640" y="51945"/>
                  </a:lnTo>
                  <a:lnTo>
                    <a:pt x="38541" y="91513"/>
                  </a:lnTo>
                  <a:lnTo>
                    <a:pt x="41102" y="130278"/>
                  </a:lnTo>
                  <a:lnTo>
                    <a:pt x="42772" y="152468"/>
                  </a:lnTo>
                  <a:lnTo>
                    <a:pt x="43181" y="179257"/>
                  </a:lnTo>
                  <a:lnTo>
                    <a:pt x="42747" y="209110"/>
                  </a:lnTo>
                  <a:lnTo>
                    <a:pt x="41752" y="241007"/>
                  </a:lnTo>
                  <a:lnTo>
                    <a:pt x="41089" y="277088"/>
                  </a:lnTo>
                  <a:lnTo>
                    <a:pt x="40647" y="315958"/>
                  </a:lnTo>
                  <a:lnTo>
                    <a:pt x="40353" y="356689"/>
                  </a:lnTo>
                  <a:lnTo>
                    <a:pt x="39451" y="399365"/>
                  </a:lnTo>
                  <a:lnTo>
                    <a:pt x="38143" y="443338"/>
                  </a:lnTo>
                  <a:lnTo>
                    <a:pt x="36566" y="488175"/>
                  </a:lnTo>
                  <a:lnTo>
                    <a:pt x="34104" y="536411"/>
                  </a:lnTo>
                  <a:lnTo>
                    <a:pt x="31051" y="586913"/>
                  </a:lnTo>
                  <a:lnTo>
                    <a:pt x="27605" y="638925"/>
                  </a:lnTo>
                  <a:lnTo>
                    <a:pt x="25308" y="691945"/>
                  </a:lnTo>
                  <a:lnTo>
                    <a:pt x="23776" y="745635"/>
                  </a:lnTo>
                  <a:lnTo>
                    <a:pt x="22755" y="799774"/>
                  </a:lnTo>
                  <a:lnTo>
                    <a:pt x="21369" y="854916"/>
                  </a:lnTo>
                  <a:lnTo>
                    <a:pt x="19739" y="910727"/>
                  </a:lnTo>
                  <a:lnTo>
                    <a:pt x="17947" y="966985"/>
                  </a:lnTo>
                  <a:lnTo>
                    <a:pt x="16047" y="1022834"/>
                  </a:lnTo>
                  <a:lnTo>
                    <a:pt x="14074" y="1078411"/>
                  </a:lnTo>
                  <a:lnTo>
                    <a:pt x="12054" y="1133808"/>
                  </a:lnTo>
                  <a:lnTo>
                    <a:pt x="10707" y="1187672"/>
                  </a:lnTo>
                  <a:lnTo>
                    <a:pt x="9809" y="1240514"/>
                  </a:lnTo>
                  <a:lnTo>
                    <a:pt x="9211" y="1292676"/>
                  </a:lnTo>
                  <a:lnTo>
                    <a:pt x="7400" y="1340856"/>
                  </a:lnTo>
                  <a:lnTo>
                    <a:pt x="4781" y="1386382"/>
                  </a:lnTo>
                  <a:lnTo>
                    <a:pt x="1626" y="1430138"/>
                  </a:lnTo>
                  <a:lnTo>
                    <a:pt x="227" y="1467070"/>
                  </a:lnTo>
                  <a:lnTo>
                    <a:pt x="0" y="1499452"/>
                  </a:lnTo>
                  <a:lnTo>
                    <a:pt x="554" y="1528801"/>
                  </a:lnTo>
                  <a:lnTo>
                    <a:pt x="1170" y="1572700"/>
                  </a:lnTo>
                  <a:lnTo>
                    <a:pt x="3561" y="1603500"/>
                  </a:lnTo>
                  <a:lnTo>
                    <a:pt x="11679" y="1621892"/>
                  </a:lnTo>
                  <a:lnTo>
                    <a:pt x="19629" y="1626656"/>
                  </a:lnTo>
                  <a:lnTo>
                    <a:pt x="41633" y="1630067"/>
                  </a:lnTo>
                  <a:lnTo>
                    <a:pt x="73520" y="1623587"/>
                  </a:lnTo>
                  <a:lnTo>
                    <a:pt x="117561" y="1610594"/>
                  </a:lnTo>
                  <a:lnTo>
                    <a:pt x="148073" y="1602191"/>
                  </a:lnTo>
                  <a:lnTo>
                    <a:pt x="181819" y="1593060"/>
                  </a:lnTo>
                  <a:lnTo>
                    <a:pt x="224073" y="1584151"/>
                  </a:lnTo>
                  <a:lnTo>
                    <a:pt x="271998" y="1575390"/>
                  </a:lnTo>
                  <a:lnTo>
                    <a:pt x="323701" y="1566727"/>
                  </a:lnTo>
                  <a:lnTo>
                    <a:pt x="383572" y="1558834"/>
                  </a:lnTo>
                  <a:lnTo>
                    <a:pt x="448885" y="1551456"/>
                  </a:lnTo>
                  <a:lnTo>
                    <a:pt x="517828" y="1544421"/>
                  </a:lnTo>
                  <a:lnTo>
                    <a:pt x="596245" y="1537614"/>
                  </a:lnTo>
                  <a:lnTo>
                    <a:pt x="680978" y="1530959"/>
                  </a:lnTo>
                  <a:lnTo>
                    <a:pt x="769923" y="1524406"/>
                  </a:lnTo>
                  <a:lnTo>
                    <a:pt x="867319" y="1518626"/>
                  </a:lnTo>
                  <a:lnTo>
                    <a:pt x="970350" y="1513362"/>
                  </a:lnTo>
                  <a:lnTo>
                    <a:pt x="1077138" y="1508441"/>
                  </a:lnTo>
                  <a:lnTo>
                    <a:pt x="1189958" y="1503749"/>
                  </a:lnTo>
                  <a:lnTo>
                    <a:pt x="1306799" y="1499211"/>
                  </a:lnTo>
                  <a:lnTo>
                    <a:pt x="1426320" y="1494774"/>
                  </a:lnTo>
                  <a:lnTo>
                    <a:pt x="1556095" y="1491110"/>
                  </a:lnTo>
                  <a:lnTo>
                    <a:pt x="1692706" y="1487962"/>
                  </a:lnTo>
                  <a:lnTo>
                    <a:pt x="1833875" y="1485158"/>
                  </a:lnTo>
                  <a:lnTo>
                    <a:pt x="1979493" y="1484700"/>
                  </a:lnTo>
                  <a:lnTo>
                    <a:pt x="2128077" y="1485805"/>
                  </a:lnTo>
                  <a:lnTo>
                    <a:pt x="2278640" y="1487954"/>
                  </a:lnTo>
                  <a:lnTo>
                    <a:pt x="2429109" y="1491502"/>
                  </a:lnTo>
                  <a:lnTo>
                    <a:pt x="2579516" y="1495985"/>
                  </a:lnTo>
                  <a:lnTo>
                    <a:pt x="2729881" y="1501090"/>
                  </a:lnTo>
                  <a:lnTo>
                    <a:pt x="2879514" y="1508021"/>
                  </a:lnTo>
                  <a:lnTo>
                    <a:pt x="3028657" y="1516169"/>
                  </a:lnTo>
                  <a:lnTo>
                    <a:pt x="3177476" y="1525130"/>
                  </a:lnTo>
                  <a:lnTo>
                    <a:pt x="3317610" y="1536042"/>
                  </a:lnTo>
                  <a:lnTo>
                    <a:pt x="3451955" y="1548256"/>
                  </a:lnTo>
                  <a:lnTo>
                    <a:pt x="3582441" y="1561337"/>
                  </a:lnTo>
                  <a:lnTo>
                    <a:pt x="3702593" y="1574997"/>
                  </a:lnTo>
                  <a:lnTo>
                    <a:pt x="3815854" y="1589043"/>
                  </a:lnTo>
                  <a:lnTo>
                    <a:pt x="3924524" y="1603345"/>
                  </a:lnTo>
                  <a:lnTo>
                    <a:pt x="4021665" y="1617113"/>
                  </a:lnTo>
                  <a:lnTo>
                    <a:pt x="4111119" y="1630525"/>
                  </a:lnTo>
                  <a:lnTo>
                    <a:pt x="4195450" y="1643700"/>
                  </a:lnTo>
                  <a:lnTo>
                    <a:pt x="4265077" y="1654600"/>
                  </a:lnTo>
                  <a:lnTo>
                    <a:pt x="4324901" y="1663983"/>
                  </a:lnTo>
                  <a:lnTo>
                    <a:pt x="4378187" y="1672355"/>
                  </a:lnTo>
                  <a:lnTo>
                    <a:pt x="4413713" y="1677937"/>
                  </a:lnTo>
                  <a:lnTo>
                    <a:pt x="4484763" y="168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46"/>
            <p:cNvSpPr/>
            <p:nvPr>
              <p:custDataLst>
                <p:tags r:id="rId146"/>
              </p:custDataLst>
            </p:nvPr>
          </p:nvSpPr>
          <p:spPr>
            <a:xfrm>
              <a:off x="9226550" y="2777340"/>
              <a:ext cx="114301" cy="10311"/>
            </a:xfrm>
            <a:custGeom>
              <a:avLst/>
              <a:gdLst/>
              <a:ahLst/>
              <a:cxnLst/>
              <a:rect l="0" t="0" r="0" b="0"/>
              <a:pathLst>
                <a:path w="114301" h="10311">
                  <a:moveTo>
                    <a:pt x="0" y="10310"/>
                  </a:moveTo>
                  <a:lnTo>
                    <a:pt x="0" y="10310"/>
                  </a:lnTo>
                  <a:lnTo>
                    <a:pt x="12552" y="8428"/>
                  </a:lnTo>
                  <a:lnTo>
                    <a:pt x="58934" y="185"/>
                  </a:lnTo>
                  <a:lnTo>
                    <a:pt x="95889" y="0"/>
                  </a:lnTo>
                  <a:lnTo>
                    <a:pt x="114300" y="3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47"/>
            <p:cNvSpPr/>
            <p:nvPr>
              <p:custDataLst>
                <p:tags r:id="rId147"/>
              </p:custDataLst>
            </p:nvPr>
          </p:nvSpPr>
          <p:spPr>
            <a:xfrm>
              <a:off x="9425339" y="2727430"/>
              <a:ext cx="107606" cy="137185"/>
            </a:xfrm>
            <a:custGeom>
              <a:avLst/>
              <a:gdLst/>
              <a:ahLst/>
              <a:cxnLst/>
              <a:rect l="0" t="0" r="0" b="0"/>
              <a:pathLst>
                <a:path w="107606" h="137185">
                  <a:moveTo>
                    <a:pt x="67911" y="9420"/>
                  </a:moveTo>
                  <a:lnTo>
                    <a:pt x="67911" y="9420"/>
                  </a:lnTo>
                  <a:lnTo>
                    <a:pt x="62135" y="4350"/>
                  </a:lnTo>
                  <a:lnTo>
                    <a:pt x="55701" y="582"/>
                  </a:lnTo>
                  <a:lnTo>
                    <a:pt x="52715" y="0"/>
                  </a:lnTo>
                  <a:lnTo>
                    <a:pt x="50020" y="318"/>
                  </a:lnTo>
                  <a:lnTo>
                    <a:pt x="33881" y="9268"/>
                  </a:lnTo>
                  <a:lnTo>
                    <a:pt x="16436" y="30698"/>
                  </a:lnTo>
                  <a:lnTo>
                    <a:pt x="4603" y="59391"/>
                  </a:lnTo>
                  <a:lnTo>
                    <a:pt x="0" y="90235"/>
                  </a:lnTo>
                  <a:lnTo>
                    <a:pt x="5378" y="118345"/>
                  </a:lnTo>
                  <a:lnTo>
                    <a:pt x="9994" y="125076"/>
                  </a:lnTo>
                  <a:lnTo>
                    <a:pt x="22649" y="134436"/>
                  </a:lnTo>
                  <a:lnTo>
                    <a:pt x="37682" y="137184"/>
                  </a:lnTo>
                  <a:lnTo>
                    <a:pt x="54475" y="134643"/>
                  </a:lnTo>
                  <a:lnTo>
                    <a:pt x="73699" y="126458"/>
                  </a:lnTo>
                  <a:lnTo>
                    <a:pt x="88357" y="113883"/>
                  </a:lnTo>
                  <a:lnTo>
                    <a:pt x="98870" y="98887"/>
                  </a:lnTo>
                  <a:lnTo>
                    <a:pt x="105896" y="82814"/>
                  </a:lnTo>
                  <a:lnTo>
                    <a:pt x="107605" y="66264"/>
                  </a:lnTo>
                  <a:lnTo>
                    <a:pt x="107074" y="57899"/>
                  </a:lnTo>
                  <a:lnTo>
                    <a:pt x="103898" y="51617"/>
                  </a:lnTo>
                  <a:lnTo>
                    <a:pt x="92842" y="42756"/>
                  </a:lnTo>
                  <a:lnTo>
                    <a:pt x="61561" y="28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48"/>
            <p:cNvSpPr/>
            <p:nvPr>
              <p:custDataLst>
                <p:tags r:id="rId148"/>
              </p:custDataLst>
            </p:nvPr>
          </p:nvSpPr>
          <p:spPr>
            <a:xfrm>
              <a:off x="9081383" y="2043912"/>
              <a:ext cx="75318" cy="106521"/>
            </a:xfrm>
            <a:custGeom>
              <a:avLst/>
              <a:gdLst/>
              <a:ahLst/>
              <a:cxnLst/>
              <a:rect l="0" t="0" r="0" b="0"/>
              <a:pathLst>
                <a:path w="75318" h="106521">
                  <a:moveTo>
                    <a:pt x="5467" y="13488"/>
                  </a:moveTo>
                  <a:lnTo>
                    <a:pt x="5467" y="13488"/>
                  </a:lnTo>
                  <a:lnTo>
                    <a:pt x="2096" y="13488"/>
                  </a:lnTo>
                  <a:lnTo>
                    <a:pt x="1103" y="14194"/>
                  </a:lnTo>
                  <a:lnTo>
                    <a:pt x="441" y="15369"/>
                  </a:lnTo>
                  <a:lnTo>
                    <a:pt x="0" y="16859"/>
                  </a:lnTo>
                  <a:lnTo>
                    <a:pt x="5228" y="63920"/>
                  </a:lnTo>
                  <a:lnTo>
                    <a:pt x="5463" y="106520"/>
                  </a:lnTo>
                  <a:lnTo>
                    <a:pt x="10536" y="59891"/>
                  </a:lnTo>
                  <a:lnTo>
                    <a:pt x="20394" y="15696"/>
                  </a:lnTo>
                  <a:lnTo>
                    <a:pt x="26447" y="5532"/>
                  </a:lnTo>
                  <a:lnTo>
                    <a:pt x="30038" y="1834"/>
                  </a:lnTo>
                  <a:lnTo>
                    <a:pt x="33842" y="74"/>
                  </a:lnTo>
                  <a:lnTo>
                    <a:pt x="41831" y="0"/>
                  </a:lnTo>
                  <a:lnTo>
                    <a:pt x="50086" y="4201"/>
                  </a:lnTo>
                  <a:lnTo>
                    <a:pt x="54263" y="7297"/>
                  </a:lnTo>
                  <a:lnTo>
                    <a:pt x="60785" y="16381"/>
                  </a:lnTo>
                  <a:lnTo>
                    <a:pt x="65331" y="28179"/>
                  </a:lnTo>
                  <a:lnTo>
                    <a:pt x="73780" y="72908"/>
                  </a:lnTo>
                  <a:lnTo>
                    <a:pt x="75317" y="83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49"/>
            <p:cNvSpPr/>
            <p:nvPr>
              <p:custDataLst>
                <p:tags r:id="rId149"/>
              </p:custDataLst>
            </p:nvPr>
          </p:nvSpPr>
          <p:spPr>
            <a:xfrm>
              <a:off x="9232899" y="2057400"/>
              <a:ext cx="69852" cy="12701"/>
            </a:xfrm>
            <a:custGeom>
              <a:avLst/>
              <a:gdLst/>
              <a:ahLst/>
              <a:cxnLst/>
              <a:rect l="0" t="0" r="0" b="0"/>
              <a:pathLst>
                <a:path w="69852" h="12701">
                  <a:moveTo>
                    <a:pt x="1" y="12700"/>
                  </a:moveTo>
                  <a:lnTo>
                    <a:pt x="1" y="12700"/>
                  </a:lnTo>
                  <a:lnTo>
                    <a:pt x="0" y="7233"/>
                  </a:lnTo>
                  <a:lnTo>
                    <a:pt x="46877" y="3002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50"/>
            <p:cNvSpPr/>
            <p:nvPr>
              <p:custDataLst>
                <p:tags r:id="rId150"/>
              </p:custDataLst>
            </p:nvPr>
          </p:nvSpPr>
          <p:spPr>
            <a:xfrm>
              <a:off x="9372600" y="1955800"/>
              <a:ext cx="23296" cy="165101"/>
            </a:xfrm>
            <a:custGeom>
              <a:avLst/>
              <a:gdLst/>
              <a:ahLst/>
              <a:cxnLst/>
              <a:rect l="0" t="0" r="0" b="0"/>
              <a:pathLst>
                <a:path w="23296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297" y="39345"/>
                  </a:lnTo>
                  <a:lnTo>
                    <a:pt x="23295" y="72100"/>
                  </a:lnTo>
                  <a:lnTo>
                    <a:pt x="20620" y="115319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51"/>
            <p:cNvSpPr/>
            <p:nvPr>
              <p:custDataLst>
                <p:tags r:id="rId151"/>
              </p:custDataLst>
            </p:nvPr>
          </p:nvSpPr>
          <p:spPr>
            <a:xfrm>
              <a:off x="9842500" y="2148096"/>
              <a:ext cx="104023" cy="134845"/>
            </a:xfrm>
            <a:custGeom>
              <a:avLst/>
              <a:gdLst/>
              <a:ahLst/>
              <a:cxnLst/>
              <a:rect l="0" t="0" r="0" b="0"/>
              <a:pathLst>
                <a:path w="104023" h="134845">
                  <a:moveTo>
                    <a:pt x="0" y="10904"/>
                  </a:moveTo>
                  <a:lnTo>
                    <a:pt x="0" y="10904"/>
                  </a:lnTo>
                  <a:lnTo>
                    <a:pt x="3371" y="58434"/>
                  </a:lnTo>
                  <a:lnTo>
                    <a:pt x="5958" y="103075"/>
                  </a:lnTo>
                  <a:lnTo>
                    <a:pt x="6327" y="134844"/>
                  </a:lnTo>
                  <a:lnTo>
                    <a:pt x="8231" y="96358"/>
                  </a:lnTo>
                  <a:lnTo>
                    <a:pt x="15187" y="56790"/>
                  </a:lnTo>
                  <a:lnTo>
                    <a:pt x="24647" y="32261"/>
                  </a:lnTo>
                  <a:lnTo>
                    <a:pt x="36388" y="14959"/>
                  </a:lnTo>
                  <a:lnTo>
                    <a:pt x="48803" y="4266"/>
                  </a:lnTo>
                  <a:lnTo>
                    <a:pt x="57203" y="898"/>
                  </a:lnTo>
                  <a:lnTo>
                    <a:pt x="61419" y="0"/>
                  </a:lnTo>
                  <a:lnTo>
                    <a:pt x="69866" y="884"/>
                  </a:lnTo>
                  <a:lnTo>
                    <a:pt x="74093" y="2107"/>
                  </a:lnTo>
                  <a:lnTo>
                    <a:pt x="82555" y="10993"/>
                  </a:lnTo>
                  <a:lnTo>
                    <a:pt x="96113" y="36321"/>
                  </a:lnTo>
                  <a:lnTo>
                    <a:pt x="103345" y="58730"/>
                  </a:lnTo>
                  <a:lnTo>
                    <a:pt x="104022" y="73082"/>
                  </a:lnTo>
                  <a:lnTo>
                    <a:pt x="101600" y="99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52"/>
            <p:cNvSpPr/>
            <p:nvPr>
              <p:custDataLst>
                <p:tags r:id="rId152"/>
              </p:custDataLst>
            </p:nvPr>
          </p:nvSpPr>
          <p:spPr>
            <a:xfrm>
              <a:off x="10052933" y="2159000"/>
              <a:ext cx="94368" cy="12701"/>
            </a:xfrm>
            <a:custGeom>
              <a:avLst/>
              <a:gdLst/>
              <a:ahLst/>
              <a:cxnLst/>
              <a:rect l="0" t="0" r="0" b="0"/>
              <a:pathLst>
                <a:path w="943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2041" y="10818"/>
                  </a:lnTo>
                  <a:lnTo>
                    <a:pt x="76644" y="5819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53"/>
            <p:cNvSpPr/>
            <p:nvPr>
              <p:custDataLst>
                <p:tags r:id="rId153"/>
              </p:custDataLst>
            </p:nvPr>
          </p:nvSpPr>
          <p:spPr>
            <a:xfrm>
              <a:off x="10223500" y="2071865"/>
              <a:ext cx="12701" cy="131586"/>
            </a:xfrm>
            <a:custGeom>
              <a:avLst/>
              <a:gdLst/>
              <a:ahLst/>
              <a:cxnLst/>
              <a:rect l="0" t="0" r="0" b="0"/>
              <a:pathLst>
                <a:path w="12701" h="131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5025" y="9138"/>
                  </a:lnTo>
                  <a:lnTo>
                    <a:pt x="10539" y="47073"/>
                  </a:lnTo>
                  <a:lnTo>
                    <a:pt x="12416" y="94646"/>
                  </a:lnTo>
                  <a:lnTo>
                    <a:pt x="12700" y="131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54"/>
            <p:cNvSpPr/>
            <p:nvPr>
              <p:custDataLst>
                <p:tags r:id="rId154"/>
              </p:custDataLst>
            </p:nvPr>
          </p:nvSpPr>
          <p:spPr>
            <a:xfrm>
              <a:off x="10303999" y="2312622"/>
              <a:ext cx="148102" cy="214679"/>
            </a:xfrm>
            <a:custGeom>
              <a:avLst/>
              <a:gdLst/>
              <a:ahLst/>
              <a:cxnLst/>
              <a:rect l="0" t="0" r="0" b="0"/>
              <a:pathLst>
                <a:path w="148102" h="214679">
                  <a:moveTo>
                    <a:pt x="148101" y="17828"/>
                  </a:moveTo>
                  <a:lnTo>
                    <a:pt x="148101" y="17828"/>
                  </a:lnTo>
                  <a:lnTo>
                    <a:pt x="148101" y="8990"/>
                  </a:lnTo>
                  <a:lnTo>
                    <a:pt x="146220" y="4963"/>
                  </a:lnTo>
                  <a:lnTo>
                    <a:pt x="144731" y="2901"/>
                  </a:lnTo>
                  <a:lnTo>
                    <a:pt x="142326" y="1527"/>
                  </a:lnTo>
                  <a:lnTo>
                    <a:pt x="135892" y="0"/>
                  </a:lnTo>
                  <a:lnTo>
                    <a:pt x="120965" y="2511"/>
                  </a:lnTo>
                  <a:lnTo>
                    <a:pt x="96394" y="11094"/>
                  </a:lnTo>
                  <a:lnTo>
                    <a:pt x="63401" y="36059"/>
                  </a:lnTo>
                  <a:lnTo>
                    <a:pt x="25171" y="82420"/>
                  </a:lnTo>
                  <a:lnTo>
                    <a:pt x="5373" y="119046"/>
                  </a:lnTo>
                  <a:lnTo>
                    <a:pt x="0" y="141601"/>
                  </a:lnTo>
                  <a:lnTo>
                    <a:pt x="3256" y="161503"/>
                  </a:lnTo>
                  <a:lnTo>
                    <a:pt x="7088" y="170761"/>
                  </a:lnTo>
                  <a:lnTo>
                    <a:pt x="20752" y="186693"/>
                  </a:lnTo>
                  <a:lnTo>
                    <a:pt x="39291" y="199418"/>
                  </a:lnTo>
                  <a:lnTo>
                    <a:pt x="73526" y="209843"/>
                  </a:lnTo>
                  <a:lnTo>
                    <a:pt x="119259" y="213723"/>
                  </a:lnTo>
                  <a:lnTo>
                    <a:pt x="148101" y="2146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55"/>
            <p:cNvSpPr/>
            <p:nvPr>
              <p:custDataLst>
                <p:tags r:id="rId155"/>
              </p:custDataLst>
            </p:nvPr>
          </p:nvSpPr>
          <p:spPr>
            <a:xfrm>
              <a:off x="10591800" y="2584450"/>
              <a:ext cx="59028" cy="178936"/>
            </a:xfrm>
            <a:custGeom>
              <a:avLst/>
              <a:gdLst/>
              <a:ahLst/>
              <a:cxnLst/>
              <a:rect l="0" t="0" r="0" b="0"/>
              <a:pathLst>
                <a:path w="59028" h="178936">
                  <a:moveTo>
                    <a:pt x="12700" y="0"/>
                  </a:moveTo>
                  <a:lnTo>
                    <a:pt x="12700" y="0"/>
                  </a:lnTo>
                  <a:lnTo>
                    <a:pt x="7232" y="0"/>
                  </a:lnTo>
                  <a:lnTo>
                    <a:pt x="13353" y="3371"/>
                  </a:lnTo>
                  <a:lnTo>
                    <a:pt x="18400" y="10670"/>
                  </a:lnTo>
                  <a:lnTo>
                    <a:pt x="38982" y="49514"/>
                  </a:lnTo>
                  <a:lnTo>
                    <a:pt x="55025" y="94369"/>
                  </a:lnTo>
                  <a:lnTo>
                    <a:pt x="59027" y="116025"/>
                  </a:lnTo>
                  <a:lnTo>
                    <a:pt x="56609" y="146639"/>
                  </a:lnTo>
                  <a:lnTo>
                    <a:pt x="50795" y="162540"/>
                  </a:lnTo>
                  <a:lnTo>
                    <a:pt x="41625" y="172899"/>
                  </a:lnTo>
                  <a:lnTo>
                    <a:pt x="31906" y="178444"/>
                  </a:lnTo>
                  <a:lnTo>
                    <a:pt x="28326" y="178935"/>
                  </a:lnTo>
                  <a:lnTo>
                    <a:pt x="25234" y="178557"/>
                  </a:lnTo>
                  <a:lnTo>
                    <a:pt x="18036" y="174373"/>
                  </a:lnTo>
                  <a:lnTo>
                    <a:pt x="14141" y="171282"/>
                  </a:lnTo>
                  <a:lnTo>
                    <a:pt x="7931" y="15844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56"/>
            <p:cNvSpPr/>
            <p:nvPr>
              <p:custDataLst>
                <p:tags r:id="rId156"/>
              </p:custDataLst>
            </p:nvPr>
          </p:nvSpPr>
          <p:spPr>
            <a:xfrm>
              <a:off x="10585450" y="2425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57"/>
            <p:cNvSpPr/>
            <p:nvPr>
              <p:custDataLst>
                <p:tags r:id="rId157"/>
              </p:custDataLst>
            </p:nvPr>
          </p:nvSpPr>
          <p:spPr>
            <a:xfrm>
              <a:off x="10935582" y="2470150"/>
              <a:ext cx="11819" cy="6351"/>
            </a:xfrm>
            <a:custGeom>
              <a:avLst/>
              <a:gdLst/>
              <a:ahLst/>
              <a:cxnLst/>
              <a:rect l="0" t="0" r="0" b="0"/>
              <a:pathLst>
                <a:path w="1181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81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58"/>
            <p:cNvSpPr/>
            <p:nvPr>
              <p:custDataLst>
                <p:tags r:id="rId158"/>
              </p:custDataLst>
            </p:nvPr>
          </p:nvSpPr>
          <p:spPr>
            <a:xfrm>
              <a:off x="11098564" y="2340714"/>
              <a:ext cx="229837" cy="163223"/>
            </a:xfrm>
            <a:custGeom>
              <a:avLst/>
              <a:gdLst/>
              <a:ahLst/>
              <a:cxnLst/>
              <a:rect l="0" t="0" r="0" b="0"/>
              <a:pathLst>
                <a:path w="229837" h="163223">
                  <a:moveTo>
                    <a:pt x="134586" y="59586"/>
                  </a:moveTo>
                  <a:lnTo>
                    <a:pt x="134586" y="59586"/>
                  </a:lnTo>
                  <a:lnTo>
                    <a:pt x="134586" y="44659"/>
                  </a:lnTo>
                  <a:lnTo>
                    <a:pt x="132705" y="40487"/>
                  </a:lnTo>
                  <a:lnTo>
                    <a:pt x="122377" y="28688"/>
                  </a:lnTo>
                  <a:lnTo>
                    <a:pt x="101678" y="13475"/>
                  </a:lnTo>
                  <a:lnTo>
                    <a:pt x="67562" y="658"/>
                  </a:lnTo>
                  <a:lnTo>
                    <a:pt x="53293" y="0"/>
                  </a:lnTo>
                  <a:lnTo>
                    <a:pt x="46524" y="812"/>
                  </a:lnTo>
                  <a:lnTo>
                    <a:pt x="33357" y="7359"/>
                  </a:lnTo>
                  <a:lnTo>
                    <a:pt x="26883" y="12068"/>
                  </a:lnTo>
                  <a:lnTo>
                    <a:pt x="11030" y="35550"/>
                  </a:lnTo>
                  <a:lnTo>
                    <a:pt x="768" y="64851"/>
                  </a:lnTo>
                  <a:lnTo>
                    <a:pt x="0" y="99246"/>
                  </a:lnTo>
                  <a:lnTo>
                    <a:pt x="7612" y="129506"/>
                  </a:lnTo>
                  <a:lnTo>
                    <a:pt x="22176" y="152975"/>
                  </a:lnTo>
                  <a:lnTo>
                    <a:pt x="31945" y="161065"/>
                  </a:lnTo>
                  <a:lnTo>
                    <a:pt x="36525" y="163222"/>
                  </a:lnTo>
                  <a:lnTo>
                    <a:pt x="49140" y="161855"/>
                  </a:lnTo>
                  <a:lnTo>
                    <a:pt x="56455" y="159516"/>
                  </a:lnTo>
                  <a:lnTo>
                    <a:pt x="96790" y="122796"/>
                  </a:lnTo>
                  <a:lnTo>
                    <a:pt x="127041" y="85791"/>
                  </a:lnTo>
                  <a:lnTo>
                    <a:pt x="143261" y="45921"/>
                  </a:lnTo>
                  <a:lnTo>
                    <a:pt x="149543" y="24493"/>
                  </a:lnTo>
                  <a:lnTo>
                    <a:pt x="148759" y="16237"/>
                  </a:lnTo>
                  <a:lnTo>
                    <a:pt x="147562" y="13753"/>
                  </a:lnTo>
                  <a:lnTo>
                    <a:pt x="146057" y="12098"/>
                  </a:lnTo>
                  <a:lnTo>
                    <a:pt x="144351" y="10994"/>
                  </a:lnTo>
                  <a:lnTo>
                    <a:pt x="143213" y="12374"/>
                  </a:lnTo>
                  <a:lnTo>
                    <a:pt x="141386" y="35444"/>
                  </a:lnTo>
                  <a:lnTo>
                    <a:pt x="142548" y="55912"/>
                  </a:lnTo>
                  <a:lnTo>
                    <a:pt x="152545" y="87268"/>
                  </a:lnTo>
                  <a:lnTo>
                    <a:pt x="172753" y="116785"/>
                  </a:lnTo>
                  <a:lnTo>
                    <a:pt x="188473" y="129928"/>
                  </a:lnTo>
                  <a:lnTo>
                    <a:pt x="204867" y="134829"/>
                  </a:lnTo>
                  <a:lnTo>
                    <a:pt x="229836" y="1357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59"/>
            <p:cNvSpPr/>
            <p:nvPr>
              <p:custDataLst>
                <p:tags r:id="rId159"/>
              </p:custDataLst>
            </p:nvPr>
          </p:nvSpPr>
          <p:spPr>
            <a:xfrm>
              <a:off x="11303000" y="2089150"/>
              <a:ext cx="48696" cy="140424"/>
            </a:xfrm>
            <a:custGeom>
              <a:avLst/>
              <a:gdLst/>
              <a:ahLst/>
              <a:cxnLst/>
              <a:rect l="0" t="0" r="0" b="0"/>
              <a:pathLst>
                <a:path w="48696" h="140424">
                  <a:moveTo>
                    <a:pt x="25400" y="0"/>
                  </a:moveTo>
                  <a:lnTo>
                    <a:pt x="25400" y="0"/>
                  </a:lnTo>
                  <a:lnTo>
                    <a:pt x="32307" y="41427"/>
                  </a:lnTo>
                  <a:lnTo>
                    <a:pt x="43698" y="81090"/>
                  </a:lnTo>
                  <a:lnTo>
                    <a:pt x="48695" y="109007"/>
                  </a:lnTo>
                  <a:lnTo>
                    <a:pt x="46805" y="128411"/>
                  </a:lnTo>
                  <a:lnTo>
                    <a:pt x="41733" y="136564"/>
                  </a:lnTo>
                  <a:lnTo>
                    <a:pt x="38405" y="139726"/>
                  </a:lnTo>
                  <a:lnTo>
                    <a:pt x="35481" y="140423"/>
                  </a:lnTo>
                  <a:lnTo>
                    <a:pt x="32827" y="139476"/>
                  </a:lnTo>
                  <a:lnTo>
                    <a:pt x="16753" y="127818"/>
                  </a:lnTo>
                  <a:lnTo>
                    <a:pt x="9093" y="1144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60"/>
            <p:cNvSpPr/>
            <p:nvPr>
              <p:custDataLst>
                <p:tags r:id="rId160"/>
              </p:custDataLst>
            </p:nvPr>
          </p:nvSpPr>
          <p:spPr>
            <a:xfrm>
              <a:off x="11305691" y="19367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9" y="12308"/>
                  </a:lnTo>
                  <a:lnTo>
                    <a:pt x="0" y="9616"/>
                  </a:lnTo>
                  <a:lnTo>
                    <a:pt x="1563" y="4744"/>
                  </a:lnTo>
                  <a:lnTo>
                    <a:pt x="2968" y="3163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61"/>
            <p:cNvSpPr/>
            <p:nvPr>
              <p:custDataLst>
                <p:tags r:id="rId161"/>
              </p:custDataLst>
            </p:nvPr>
          </p:nvSpPr>
          <p:spPr>
            <a:xfrm>
              <a:off x="11563612" y="2406911"/>
              <a:ext cx="6089" cy="6090"/>
            </a:xfrm>
            <a:custGeom>
              <a:avLst/>
              <a:gdLst/>
              <a:ahLst/>
              <a:cxnLst/>
              <a:rect l="0" t="0" r="0" b="0"/>
              <a:pathLst>
                <a:path w="6089" h="60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862"/>
            <p:cNvSpPr/>
            <p:nvPr>
              <p:custDataLst>
                <p:tags r:id="rId162"/>
              </p:custDataLst>
            </p:nvPr>
          </p:nvSpPr>
          <p:spPr>
            <a:xfrm>
              <a:off x="11722488" y="2198865"/>
              <a:ext cx="117097" cy="281928"/>
            </a:xfrm>
            <a:custGeom>
              <a:avLst/>
              <a:gdLst/>
              <a:ahLst/>
              <a:cxnLst/>
              <a:rect l="0" t="0" r="0" b="0"/>
              <a:pathLst>
                <a:path w="117097" h="281928">
                  <a:moveTo>
                    <a:pt x="25012" y="10935"/>
                  </a:moveTo>
                  <a:lnTo>
                    <a:pt x="25012" y="10935"/>
                  </a:lnTo>
                  <a:lnTo>
                    <a:pt x="25012" y="0"/>
                  </a:lnTo>
                  <a:lnTo>
                    <a:pt x="25716" y="117"/>
                  </a:lnTo>
                  <a:lnTo>
                    <a:pt x="28382" y="2129"/>
                  </a:lnTo>
                  <a:lnTo>
                    <a:pt x="30478" y="17341"/>
                  </a:lnTo>
                  <a:lnTo>
                    <a:pt x="27730" y="49836"/>
                  </a:lnTo>
                  <a:lnTo>
                    <a:pt x="26220" y="82317"/>
                  </a:lnTo>
                  <a:lnTo>
                    <a:pt x="24137" y="120271"/>
                  </a:lnTo>
                  <a:lnTo>
                    <a:pt x="18508" y="160658"/>
                  </a:lnTo>
                  <a:lnTo>
                    <a:pt x="13184" y="200245"/>
                  </a:lnTo>
                  <a:lnTo>
                    <a:pt x="8466" y="235478"/>
                  </a:lnTo>
                  <a:lnTo>
                    <a:pt x="0" y="281927"/>
                  </a:lnTo>
                  <a:lnTo>
                    <a:pt x="15223" y="241709"/>
                  </a:lnTo>
                  <a:lnTo>
                    <a:pt x="33218" y="196377"/>
                  </a:lnTo>
                  <a:lnTo>
                    <a:pt x="41830" y="179431"/>
                  </a:lnTo>
                  <a:lnTo>
                    <a:pt x="54123" y="168607"/>
                  </a:lnTo>
                  <a:lnTo>
                    <a:pt x="61354" y="164733"/>
                  </a:lnTo>
                  <a:lnTo>
                    <a:pt x="75029" y="162310"/>
                  </a:lnTo>
                  <a:lnTo>
                    <a:pt x="81641" y="162652"/>
                  </a:lnTo>
                  <a:lnTo>
                    <a:pt x="87459" y="164996"/>
                  </a:lnTo>
                  <a:lnTo>
                    <a:pt x="97687" y="173245"/>
                  </a:lnTo>
                  <a:lnTo>
                    <a:pt x="111378" y="189790"/>
                  </a:lnTo>
                  <a:lnTo>
                    <a:pt x="116313" y="205667"/>
                  </a:lnTo>
                  <a:lnTo>
                    <a:pt x="117096" y="223071"/>
                  </a:lnTo>
                  <a:lnTo>
                    <a:pt x="112741" y="237862"/>
                  </a:lnTo>
                  <a:lnTo>
                    <a:pt x="102355" y="254718"/>
                  </a:lnTo>
                  <a:lnTo>
                    <a:pt x="83598" y="268650"/>
                  </a:lnTo>
                  <a:lnTo>
                    <a:pt x="68219" y="271760"/>
                  </a:lnTo>
                  <a:lnTo>
                    <a:pt x="60166" y="271602"/>
                  </a:lnTo>
                  <a:lnTo>
                    <a:pt x="43693" y="265781"/>
                  </a:lnTo>
                  <a:lnTo>
                    <a:pt x="28376" y="256139"/>
                  </a:lnTo>
                  <a:lnTo>
                    <a:pt x="5962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863"/>
            <p:cNvSpPr/>
            <p:nvPr>
              <p:custDataLst>
                <p:tags r:id="rId163"/>
              </p:custDataLst>
            </p:nvPr>
          </p:nvSpPr>
          <p:spPr>
            <a:xfrm>
              <a:off x="11709400" y="1986180"/>
              <a:ext cx="50801" cy="82744"/>
            </a:xfrm>
            <a:custGeom>
              <a:avLst/>
              <a:gdLst/>
              <a:ahLst/>
              <a:cxnLst/>
              <a:rect l="0" t="0" r="0" b="0"/>
              <a:pathLst>
                <a:path w="50801" h="82744">
                  <a:moveTo>
                    <a:pt x="0" y="14070"/>
                  </a:moveTo>
                  <a:lnTo>
                    <a:pt x="0" y="14070"/>
                  </a:lnTo>
                  <a:lnTo>
                    <a:pt x="0" y="7798"/>
                  </a:lnTo>
                  <a:lnTo>
                    <a:pt x="3370" y="14485"/>
                  </a:lnTo>
                  <a:lnTo>
                    <a:pt x="6088" y="49785"/>
                  </a:lnTo>
                  <a:lnTo>
                    <a:pt x="255" y="82743"/>
                  </a:lnTo>
                  <a:lnTo>
                    <a:pt x="755" y="68479"/>
                  </a:lnTo>
                  <a:lnTo>
                    <a:pt x="9722" y="21583"/>
                  </a:lnTo>
                  <a:lnTo>
                    <a:pt x="20579" y="1992"/>
                  </a:lnTo>
                  <a:lnTo>
                    <a:pt x="22892" y="373"/>
                  </a:lnTo>
                  <a:lnTo>
                    <a:pt x="25140" y="0"/>
                  </a:lnTo>
                  <a:lnTo>
                    <a:pt x="27343" y="457"/>
                  </a:lnTo>
                  <a:lnTo>
                    <a:pt x="31672" y="6608"/>
                  </a:lnTo>
                  <a:lnTo>
                    <a:pt x="47974" y="51669"/>
                  </a:lnTo>
                  <a:lnTo>
                    <a:pt x="50800" y="77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64"/>
            <p:cNvSpPr/>
            <p:nvPr>
              <p:custDataLst>
                <p:tags r:id="rId164"/>
              </p:custDataLst>
            </p:nvPr>
          </p:nvSpPr>
          <p:spPr>
            <a:xfrm>
              <a:off x="11823700" y="20002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65"/>
            <p:cNvSpPr/>
            <p:nvPr>
              <p:custDataLst>
                <p:tags r:id="rId165"/>
              </p:custDataLst>
            </p:nvPr>
          </p:nvSpPr>
          <p:spPr>
            <a:xfrm>
              <a:off x="11931650" y="19240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80" y="0"/>
                  </a:lnTo>
                  <a:lnTo>
                    <a:pt x="1987" y="706"/>
                  </a:lnTo>
                  <a:lnTo>
                    <a:pt x="1324" y="1881"/>
                  </a:lnTo>
                  <a:lnTo>
                    <a:pt x="882" y="3371"/>
                  </a:lnTo>
                  <a:lnTo>
                    <a:pt x="5992" y="50805"/>
                  </a:lnTo>
                  <a:lnTo>
                    <a:pt x="4436" y="928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866"/>
            <p:cNvSpPr/>
            <p:nvPr>
              <p:custDataLst>
                <p:tags r:id="rId166"/>
              </p:custDataLst>
            </p:nvPr>
          </p:nvSpPr>
          <p:spPr>
            <a:xfrm>
              <a:off x="11988800" y="19685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39966" y="635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67"/>
            <p:cNvSpPr/>
            <p:nvPr>
              <p:custDataLst>
                <p:tags r:id="rId167"/>
              </p:custDataLst>
            </p:nvPr>
          </p:nvSpPr>
          <p:spPr>
            <a:xfrm>
              <a:off x="12090400" y="1949450"/>
              <a:ext cx="36877" cy="184747"/>
            </a:xfrm>
            <a:custGeom>
              <a:avLst/>
              <a:gdLst/>
              <a:ahLst/>
              <a:cxnLst/>
              <a:rect l="0" t="0" r="0" b="0"/>
              <a:pathLst>
                <a:path w="36877" h="184747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7726" y="8789"/>
                  </a:lnTo>
                  <a:lnTo>
                    <a:pt x="20815" y="49542"/>
                  </a:lnTo>
                  <a:lnTo>
                    <a:pt x="27865" y="96256"/>
                  </a:lnTo>
                  <a:lnTo>
                    <a:pt x="33967" y="133648"/>
                  </a:lnTo>
                  <a:lnTo>
                    <a:pt x="36876" y="164796"/>
                  </a:lnTo>
                  <a:lnTo>
                    <a:pt x="33793" y="177430"/>
                  </a:lnTo>
                  <a:lnTo>
                    <a:pt x="30995" y="181786"/>
                  </a:lnTo>
                  <a:lnTo>
                    <a:pt x="27718" y="183985"/>
                  </a:lnTo>
                  <a:lnTo>
                    <a:pt x="24124" y="184746"/>
                  </a:lnTo>
                  <a:lnTo>
                    <a:pt x="17071" y="183709"/>
                  </a:lnTo>
                  <a:lnTo>
                    <a:pt x="11585" y="180897"/>
                  </a:lnTo>
                  <a:lnTo>
                    <a:pt x="6795" y="17353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68"/>
            <p:cNvSpPr/>
            <p:nvPr>
              <p:custDataLst>
                <p:tags r:id="rId168"/>
              </p:custDataLst>
            </p:nvPr>
          </p:nvSpPr>
          <p:spPr>
            <a:xfrm>
              <a:off x="9251950" y="28384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6996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69"/>
            <p:cNvSpPr/>
            <p:nvPr>
              <p:custDataLst>
                <p:tags r:id="rId169"/>
              </p:custDataLst>
            </p:nvPr>
          </p:nvSpPr>
          <p:spPr>
            <a:xfrm>
              <a:off x="9140341" y="2667000"/>
              <a:ext cx="10010" cy="38101"/>
            </a:xfrm>
            <a:custGeom>
              <a:avLst/>
              <a:gdLst/>
              <a:ahLst/>
              <a:cxnLst/>
              <a:rect l="0" t="0" r="0" b="0"/>
              <a:pathLst>
                <a:path w="10010" h="38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261" y="5775"/>
                  </a:lnTo>
                  <a:lnTo>
                    <a:pt x="10009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70"/>
            <p:cNvSpPr/>
            <p:nvPr>
              <p:custDataLst>
                <p:tags r:id="rId170"/>
              </p:custDataLst>
            </p:nvPr>
          </p:nvSpPr>
          <p:spPr>
            <a:xfrm>
              <a:off x="9124950" y="2800350"/>
              <a:ext cx="48412" cy="187108"/>
            </a:xfrm>
            <a:custGeom>
              <a:avLst/>
              <a:gdLst/>
              <a:ahLst/>
              <a:cxnLst/>
              <a:rect l="0" t="0" r="0" b="0"/>
              <a:pathLst>
                <a:path w="48412" h="187108">
                  <a:moveTo>
                    <a:pt x="12700" y="0"/>
                  </a:moveTo>
                  <a:lnTo>
                    <a:pt x="12700" y="0"/>
                  </a:lnTo>
                  <a:lnTo>
                    <a:pt x="27446" y="45190"/>
                  </a:lnTo>
                  <a:lnTo>
                    <a:pt x="38707" y="82769"/>
                  </a:lnTo>
                  <a:lnTo>
                    <a:pt x="48411" y="130022"/>
                  </a:lnTo>
                  <a:lnTo>
                    <a:pt x="46720" y="159254"/>
                  </a:lnTo>
                  <a:lnTo>
                    <a:pt x="41697" y="173320"/>
                  </a:lnTo>
                  <a:lnTo>
                    <a:pt x="35465" y="182864"/>
                  </a:lnTo>
                  <a:lnTo>
                    <a:pt x="30343" y="187107"/>
                  </a:lnTo>
                  <a:lnTo>
                    <a:pt x="27284" y="186827"/>
                  </a:lnTo>
                  <a:lnTo>
                    <a:pt x="20122" y="182753"/>
                  </a:lnTo>
                  <a:lnTo>
                    <a:pt x="14117" y="170593"/>
                  </a:lnTo>
                  <a:lnTo>
                    <a:pt x="3009" y="12309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71"/>
            <p:cNvSpPr/>
            <p:nvPr>
              <p:custDataLst>
                <p:tags r:id="rId171"/>
              </p:custDataLst>
            </p:nvPr>
          </p:nvSpPr>
          <p:spPr>
            <a:xfrm>
              <a:off x="9073264" y="2247923"/>
              <a:ext cx="489837" cy="374628"/>
            </a:xfrm>
            <a:custGeom>
              <a:avLst/>
              <a:gdLst/>
              <a:ahLst/>
              <a:cxnLst/>
              <a:rect l="0" t="0" r="0" b="0"/>
              <a:pathLst>
                <a:path w="489837" h="374628">
                  <a:moveTo>
                    <a:pt x="223136" y="6327"/>
                  </a:moveTo>
                  <a:lnTo>
                    <a:pt x="223136" y="6327"/>
                  </a:lnTo>
                  <a:lnTo>
                    <a:pt x="229224" y="238"/>
                  </a:lnTo>
                  <a:lnTo>
                    <a:pt x="233093" y="29"/>
                  </a:lnTo>
                  <a:lnTo>
                    <a:pt x="231559" y="0"/>
                  </a:lnTo>
                  <a:lnTo>
                    <a:pt x="186258" y="19751"/>
                  </a:lnTo>
                  <a:lnTo>
                    <a:pt x="149885" y="33823"/>
                  </a:lnTo>
                  <a:lnTo>
                    <a:pt x="109710" y="51398"/>
                  </a:lnTo>
                  <a:lnTo>
                    <a:pt x="72876" y="70011"/>
                  </a:lnTo>
                  <a:lnTo>
                    <a:pt x="31063" y="95826"/>
                  </a:lnTo>
                  <a:lnTo>
                    <a:pt x="28765" y="99154"/>
                  </a:lnTo>
                  <a:lnTo>
                    <a:pt x="27939" y="102078"/>
                  </a:lnTo>
                  <a:lnTo>
                    <a:pt x="29505" y="105439"/>
                  </a:lnTo>
                  <a:lnTo>
                    <a:pt x="36888" y="112936"/>
                  </a:lnTo>
                  <a:lnTo>
                    <a:pt x="52870" y="117209"/>
                  </a:lnTo>
                  <a:lnTo>
                    <a:pt x="87549" y="121496"/>
                  </a:lnTo>
                  <a:lnTo>
                    <a:pt x="133402" y="132636"/>
                  </a:lnTo>
                  <a:lnTo>
                    <a:pt x="154136" y="140962"/>
                  </a:lnTo>
                  <a:lnTo>
                    <a:pt x="158086" y="144767"/>
                  </a:lnTo>
                  <a:lnTo>
                    <a:pt x="162475" y="154639"/>
                  </a:lnTo>
                  <a:lnTo>
                    <a:pt x="162544" y="166082"/>
                  </a:lnTo>
                  <a:lnTo>
                    <a:pt x="161575" y="172097"/>
                  </a:lnTo>
                  <a:lnTo>
                    <a:pt x="146727" y="194047"/>
                  </a:lnTo>
                  <a:lnTo>
                    <a:pt x="106991" y="227453"/>
                  </a:lnTo>
                  <a:lnTo>
                    <a:pt x="64439" y="265410"/>
                  </a:lnTo>
                  <a:lnTo>
                    <a:pt x="22320" y="303774"/>
                  </a:lnTo>
                  <a:lnTo>
                    <a:pt x="616" y="333024"/>
                  </a:lnTo>
                  <a:lnTo>
                    <a:pt x="0" y="337014"/>
                  </a:lnTo>
                  <a:lnTo>
                    <a:pt x="1001" y="340379"/>
                  </a:lnTo>
                  <a:lnTo>
                    <a:pt x="3079" y="343329"/>
                  </a:lnTo>
                  <a:lnTo>
                    <a:pt x="19488" y="350851"/>
                  </a:lnTo>
                  <a:lnTo>
                    <a:pt x="59079" y="350806"/>
                  </a:lnTo>
                  <a:lnTo>
                    <a:pt x="100599" y="348047"/>
                  </a:lnTo>
                  <a:lnTo>
                    <a:pt x="124511" y="346323"/>
                  </a:lnTo>
                  <a:lnTo>
                    <a:pt x="151741" y="345175"/>
                  </a:lnTo>
                  <a:lnTo>
                    <a:pt x="181184" y="344408"/>
                  </a:lnTo>
                  <a:lnTo>
                    <a:pt x="212101" y="343898"/>
                  </a:lnTo>
                  <a:lnTo>
                    <a:pt x="243295" y="344263"/>
                  </a:lnTo>
                  <a:lnTo>
                    <a:pt x="274675" y="345212"/>
                  </a:lnTo>
                  <a:lnTo>
                    <a:pt x="306179" y="346551"/>
                  </a:lnTo>
                  <a:lnTo>
                    <a:pt x="335648" y="348148"/>
                  </a:lnTo>
                  <a:lnTo>
                    <a:pt x="363761" y="349919"/>
                  </a:lnTo>
                  <a:lnTo>
                    <a:pt x="390969" y="351805"/>
                  </a:lnTo>
                  <a:lnTo>
                    <a:pt x="434372" y="359545"/>
                  </a:lnTo>
                  <a:lnTo>
                    <a:pt x="489836" y="374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72"/>
            <p:cNvSpPr/>
            <p:nvPr>
              <p:custDataLst>
                <p:tags r:id="rId172"/>
              </p:custDataLst>
            </p:nvPr>
          </p:nvSpPr>
          <p:spPr>
            <a:xfrm>
              <a:off x="8763000" y="2540000"/>
              <a:ext cx="107951" cy="18790"/>
            </a:xfrm>
            <a:custGeom>
              <a:avLst/>
              <a:gdLst/>
              <a:ahLst/>
              <a:cxnLst/>
              <a:rect l="0" t="0" r="0" b="0"/>
              <a:pathLst>
                <a:path w="107951" h="18790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16855" y="18789"/>
                  </a:lnTo>
                  <a:lnTo>
                    <a:pt x="59224" y="956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73"/>
            <p:cNvSpPr/>
            <p:nvPr>
              <p:custDataLst>
                <p:tags r:id="rId173"/>
              </p:custDataLst>
            </p:nvPr>
          </p:nvSpPr>
          <p:spPr>
            <a:xfrm>
              <a:off x="8743950" y="24574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7402" y="4468"/>
                  </a:lnTo>
                  <a:lnTo>
                    <a:pt x="83424" y="1324"/>
                  </a:lnTo>
                  <a:lnTo>
                    <a:pt x="126781" y="2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74"/>
            <p:cNvSpPr/>
            <p:nvPr>
              <p:custDataLst>
                <p:tags r:id="rId174"/>
              </p:custDataLst>
            </p:nvPr>
          </p:nvSpPr>
          <p:spPr>
            <a:xfrm>
              <a:off x="8674100" y="20955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6907" y="43308"/>
                  </a:lnTo>
                  <a:lnTo>
                    <a:pt x="11556" y="89929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75"/>
            <p:cNvSpPr/>
            <p:nvPr>
              <p:custDataLst>
                <p:tags r:id="rId175"/>
              </p:custDataLst>
            </p:nvPr>
          </p:nvSpPr>
          <p:spPr>
            <a:xfrm>
              <a:off x="8553450" y="21780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6" y="14686"/>
                  </a:lnTo>
                  <a:lnTo>
                    <a:pt x="48904" y="262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76"/>
            <p:cNvSpPr/>
            <p:nvPr>
              <p:custDataLst>
                <p:tags r:id="rId176"/>
              </p:custDataLst>
            </p:nvPr>
          </p:nvSpPr>
          <p:spPr>
            <a:xfrm>
              <a:off x="12093093" y="1828800"/>
              <a:ext cx="3658" cy="6351"/>
            </a:xfrm>
            <a:custGeom>
              <a:avLst/>
              <a:gdLst/>
              <a:ahLst/>
              <a:cxnLst/>
              <a:rect l="0" t="0" r="0" b="0"/>
              <a:pathLst>
                <a:path w="3658" h="6351">
                  <a:moveTo>
                    <a:pt x="3657" y="6350"/>
                  </a:moveTo>
                  <a:lnTo>
                    <a:pt x="3657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2" y="1324"/>
                  </a:lnTo>
                  <a:lnTo>
                    <a:pt x="36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877"/>
          <p:cNvSpPr/>
          <p:nvPr>
            <p:custDataLst>
              <p:tags r:id="rId14"/>
            </p:custDataLst>
          </p:nvPr>
        </p:nvSpPr>
        <p:spPr>
          <a:xfrm>
            <a:off x="9705025" y="1779653"/>
            <a:ext cx="1145274" cy="1176015"/>
          </a:xfrm>
          <a:custGeom>
            <a:avLst/>
            <a:gdLst/>
            <a:ahLst/>
            <a:cxnLst/>
            <a:rect l="0" t="0" r="0" b="0"/>
            <a:pathLst>
              <a:path w="1145274" h="1176015">
                <a:moveTo>
                  <a:pt x="905825" y="163447"/>
                </a:moveTo>
                <a:lnTo>
                  <a:pt x="905825" y="163447"/>
                </a:lnTo>
                <a:lnTo>
                  <a:pt x="916809" y="124851"/>
                </a:lnTo>
                <a:lnTo>
                  <a:pt x="917057" y="112427"/>
                </a:lnTo>
                <a:lnTo>
                  <a:pt x="911285" y="74528"/>
                </a:lnTo>
                <a:lnTo>
                  <a:pt x="905665" y="61838"/>
                </a:lnTo>
                <a:lnTo>
                  <a:pt x="891196" y="46165"/>
                </a:lnTo>
                <a:lnTo>
                  <a:pt x="844741" y="21720"/>
                </a:lnTo>
                <a:lnTo>
                  <a:pt x="809410" y="10838"/>
                </a:lnTo>
                <a:lnTo>
                  <a:pt x="762016" y="3146"/>
                </a:lnTo>
                <a:lnTo>
                  <a:pt x="728080" y="480"/>
                </a:lnTo>
                <a:lnTo>
                  <a:pt x="694182" y="0"/>
                </a:lnTo>
                <a:lnTo>
                  <a:pt x="660301" y="2139"/>
                </a:lnTo>
                <a:lnTo>
                  <a:pt x="624548" y="3560"/>
                </a:lnTo>
                <a:lnTo>
                  <a:pt x="588196" y="4897"/>
                </a:lnTo>
                <a:lnTo>
                  <a:pt x="553224" y="7843"/>
                </a:lnTo>
                <a:lnTo>
                  <a:pt x="516986" y="13386"/>
                </a:lnTo>
                <a:lnTo>
                  <a:pt x="481124" y="19848"/>
                </a:lnTo>
                <a:lnTo>
                  <a:pt x="434579" y="28158"/>
                </a:lnTo>
                <a:lnTo>
                  <a:pt x="397112" y="38538"/>
                </a:lnTo>
                <a:lnTo>
                  <a:pt x="350647" y="50605"/>
                </a:lnTo>
                <a:lnTo>
                  <a:pt x="310503" y="69739"/>
                </a:lnTo>
                <a:lnTo>
                  <a:pt x="269306" y="98971"/>
                </a:lnTo>
                <a:lnTo>
                  <a:pt x="224615" y="140314"/>
                </a:lnTo>
                <a:lnTo>
                  <a:pt x="186999" y="184398"/>
                </a:lnTo>
                <a:lnTo>
                  <a:pt x="157526" y="225206"/>
                </a:lnTo>
                <a:lnTo>
                  <a:pt x="126959" y="267238"/>
                </a:lnTo>
                <a:lnTo>
                  <a:pt x="97925" y="311393"/>
                </a:lnTo>
                <a:lnTo>
                  <a:pt x="73546" y="348159"/>
                </a:lnTo>
                <a:lnTo>
                  <a:pt x="50328" y="387745"/>
                </a:lnTo>
                <a:lnTo>
                  <a:pt x="30044" y="430754"/>
                </a:lnTo>
                <a:lnTo>
                  <a:pt x="14392" y="476658"/>
                </a:lnTo>
                <a:lnTo>
                  <a:pt x="5285" y="522245"/>
                </a:lnTo>
                <a:lnTo>
                  <a:pt x="0" y="564444"/>
                </a:lnTo>
                <a:lnTo>
                  <a:pt x="2197" y="608228"/>
                </a:lnTo>
                <a:lnTo>
                  <a:pt x="9904" y="650599"/>
                </a:lnTo>
                <a:lnTo>
                  <a:pt x="20419" y="691846"/>
                </a:lnTo>
                <a:lnTo>
                  <a:pt x="36939" y="735347"/>
                </a:lnTo>
                <a:lnTo>
                  <a:pt x="53359" y="779515"/>
                </a:lnTo>
                <a:lnTo>
                  <a:pt x="70923" y="822001"/>
                </a:lnTo>
                <a:lnTo>
                  <a:pt x="92121" y="861400"/>
                </a:lnTo>
                <a:lnTo>
                  <a:pt x="121617" y="905897"/>
                </a:lnTo>
                <a:lnTo>
                  <a:pt x="150962" y="946227"/>
                </a:lnTo>
                <a:lnTo>
                  <a:pt x="191148" y="983984"/>
                </a:lnTo>
                <a:lnTo>
                  <a:pt x="227227" y="1012877"/>
                </a:lnTo>
                <a:lnTo>
                  <a:pt x="264727" y="1041192"/>
                </a:lnTo>
                <a:lnTo>
                  <a:pt x="304531" y="1070044"/>
                </a:lnTo>
                <a:lnTo>
                  <a:pt x="347604" y="1096466"/>
                </a:lnTo>
                <a:lnTo>
                  <a:pt x="389764" y="1118407"/>
                </a:lnTo>
                <a:lnTo>
                  <a:pt x="429068" y="1135726"/>
                </a:lnTo>
                <a:lnTo>
                  <a:pt x="469406" y="1152381"/>
                </a:lnTo>
                <a:lnTo>
                  <a:pt x="510756" y="1164372"/>
                </a:lnTo>
                <a:lnTo>
                  <a:pt x="551701" y="1170512"/>
                </a:lnTo>
                <a:lnTo>
                  <a:pt x="595112" y="1174212"/>
                </a:lnTo>
                <a:lnTo>
                  <a:pt x="637372" y="1176014"/>
                </a:lnTo>
                <a:lnTo>
                  <a:pt x="674824" y="1173961"/>
                </a:lnTo>
                <a:lnTo>
                  <a:pt x="708263" y="1169590"/>
                </a:lnTo>
                <a:lnTo>
                  <a:pt x="751168" y="1155471"/>
                </a:lnTo>
                <a:lnTo>
                  <a:pt x="793614" y="1138388"/>
                </a:lnTo>
                <a:lnTo>
                  <a:pt x="835970" y="1117244"/>
                </a:lnTo>
                <a:lnTo>
                  <a:pt x="878308" y="1095899"/>
                </a:lnTo>
                <a:lnTo>
                  <a:pt x="916278" y="1071300"/>
                </a:lnTo>
                <a:lnTo>
                  <a:pt x="953253" y="1044177"/>
                </a:lnTo>
                <a:lnTo>
                  <a:pt x="993000" y="1002805"/>
                </a:lnTo>
                <a:lnTo>
                  <a:pt x="1034994" y="955929"/>
                </a:lnTo>
                <a:lnTo>
                  <a:pt x="1064455" y="915606"/>
                </a:lnTo>
                <a:lnTo>
                  <a:pt x="1087038" y="879963"/>
                </a:lnTo>
                <a:lnTo>
                  <a:pt x="1104000" y="841885"/>
                </a:lnTo>
                <a:lnTo>
                  <a:pt x="1121413" y="799637"/>
                </a:lnTo>
                <a:lnTo>
                  <a:pt x="1135116" y="756545"/>
                </a:lnTo>
                <a:lnTo>
                  <a:pt x="1143253" y="715241"/>
                </a:lnTo>
                <a:lnTo>
                  <a:pt x="1145273" y="667882"/>
                </a:lnTo>
                <a:lnTo>
                  <a:pt x="1143244" y="634820"/>
                </a:lnTo>
                <a:lnTo>
                  <a:pt x="1138109" y="597548"/>
                </a:lnTo>
                <a:lnTo>
                  <a:pt x="1130417" y="558169"/>
                </a:lnTo>
                <a:lnTo>
                  <a:pt x="1119943" y="519501"/>
                </a:lnTo>
                <a:lnTo>
                  <a:pt x="1106352" y="483030"/>
                </a:lnTo>
                <a:lnTo>
                  <a:pt x="1090903" y="448006"/>
                </a:lnTo>
                <a:lnTo>
                  <a:pt x="1074631" y="413625"/>
                </a:lnTo>
                <a:lnTo>
                  <a:pt x="1056109" y="381411"/>
                </a:lnTo>
                <a:lnTo>
                  <a:pt x="1025848" y="335509"/>
                </a:lnTo>
                <a:lnTo>
                  <a:pt x="996419" y="290628"/>
                </a:lnTo>
                <a:lnTo>
                  <a:pt x="969827" y="249814"/>
                </a:lnTo>
                <a:lnTo>
                  <a:pt x="935558" y="207788"/>
                </a:lnTo>
                <a:lnTo>
                  <a:pt x="888112" y="161830"/>
                </a:lnTo>
                <a:lnTo>
                  <a:pt x="846431" y="120794"/>
                </a:lnTo>
                <a:lnTo>
                  <a:pt x="809910" y="99382"/>
                </a:lnTo>
                <a:lnTo>
                  <a:pt x="775472" y="96403"/>
                </a:lnTo>
                <a:lnTo>
                  <a:pt x="715325" y="999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500"/>
          <p:cNvGrpSpPr/>
          <p:nvPr/>
        </p:nvGrpSpPr>
        <p:grpSpPr>
          <a:xfrm>
            <a:off x="9601200" y="3481565"/>
            <a:ext cx="1828801" cy="966832"/>
            <a:chOff x="9601200" y="3481565"/>
            <a:chExt cx="1828801" cy="966832"/>
          </a:xfrm>
        </p:grpSpPr>
        <p:sp>
          <p:nvSpPr>
            <p:cNvPr id="206" name="SMARTInkShape-2878"/>
            <p:cNvSpPr/>
            <p:nvPr>
              <p:custDataLst>
                <p:tags r:id="rId117"/>
              </p:custDataLst>
            </p:nvPr>
          </p:nvSpPr>
          <p:spPr>
            <a:xfrm>
              <a:off x="10826750" y="4136542"/>
              <a:ext cx="19051" cy="156059"/>
            </a:xfrm>
            <a:custGeom>
              <a:avLst/>
              <a:gdLst/>
              <a:ahLst/>
              <a:cxnLst/>
              <a:rect l="0" t="0" r="0" b="0"/>
              <a:pathLst>
                <a:path w="19051" h="156059">
                  <a:moveTo>
                    <a:pt x="19050" y="3658"/>
                  </a:moveTo>
                  <a:lnTo>
                    <a:pt x="19050" y="3658"/>
                  </a:lnTo>
                  <a:lnTo>
                    <a:pt x="19049" y="0"/>
                  </a:lnTo>
                  <a:lnTo>
                    <a:pt x="17169" y="46884"/>
                  </a:lnTo>
                  <a:lnTo>
                    <a:pt x="10212" y="90199"/>
                  </a:lnTo>
                  <a:lnTo>
                    <a:pt x="1832" y="134537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79"/>
            <p:cNvSpPr/>
            <p:nvPr>
              <p:custDataLst>
                <p:tags r:id="rId118"/>
              </p:custDataLst>
            </p:nvPr>
          </p:nvSpPr>
          <p:spPr>
            <a:xfrm>
              <a:off x="10909300" y="4217545"/>
              <a:ext cx="76201" cy="11556"/>
            </a:xfrm>
            <a:custGeom>
              <a:avLst/>
              <a:gdLst/>
              <a:ahLst/>
              <a:cxnLst/>
              <a:rect l="0" t="0" r="0" b="0"/>
              <a:pathLst>
                <a:path w="76201" h="1155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15580" y="2717"/>
                  </a:lnTo>
                  <a:lnTo>
                    <a:pt x="35975" y="0"/>
                  </a:lnTo>
                  <a:lnTo>
                    <a:pt x="76200" y="5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80"/>
            <p:cNvSpPr/>
            <p:nvPr>
              <p:custDataLst>
                <p:tags r:id="rId119"/>
              </p:custDataLst>
            </p:nvPr>
          </p:nvSpPr>
          <p:spPr>
            <a:xfrm>
              <a:off x="11029950" y="4203700"/>
              <a:ext cx="93214" cy="244697"/>
            </a:xfrm>
            <a:custGeom>
              <a:avLst/>
              <a:gdLst/>
              <a:ahLst/>
              <a:cxnLst/>
              <a:rect l="0" t="0" r="0" b="0"/>
              <a:pathLst>
                <a:path w="93214" h="244697">
                  <a:moveTo>
                    <a:pt x="88900" y="0"/>
                  </a:moveTo>
                  <a:lnTo>
                    <a:pt x="88900" y="0"/>
                  </a:lnTo>
                  <a:lnTo>
                    <a:pt x="85530" y="3371"/>
                  </a:lnTo>
                  <a:lnTo>
                    <a:pt x="80061" y="15580"/>
                  </a:lnTo>
                  <a:lnTo>
                    <a:pt x="77344" y="32603"/>
                  </a:lnTo>
                  <a:lnTo>
                    <a:pt x="82200" y="68869"/>
                  </a:lnTo>
                  <a:lnTo>
                    <a:pt x="90756" y="108051"/>
                  </a:lnTo>
                  <a:lnTo>
                    <a:pt x="93213" y="150940"/>
                  </a:lnTo>
                  <a:lnTo>
                    <a:pt x="88374" y="193517"/>
                  </a:lnTo>
                  <a:lnTo>
                    <a:pt x="79494" y="217711"/>
                  </a:lnTo>
                  <a:lnTo>
                    <a:pt x="68492" y="232697"/>
                  </a:lnTo>
                  <a:lnTo>
                    <a:pt x="56546" y="241004"/>
                  </a:lnTo>
                  <a:lnTo>
                    <a:pt x="44182" y="244696"/>
                  </a:lnTo>
                  <a:lnTo>
                    <a:pt x="37922" y="243564"/>
                  </a:lnTo>
                  <a:lnTo>
                    <a:pt x="25320" y="236662"/>
                  </a:lnTo>
                  <a:lnTo>
                    <a:pt x="9697" y="220876"/>
                  </a:lnTo>
                  <a:lnTo>
                    <a:pt x="4309" y="20329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81"/>
            <p:cNvSpPr/>
            <p:nvPr>
              <p:custDataLst>
                <p:tags r:id="rId120"/>
              </p:custDataLst>
            </p:nvPr>
          </p:nvSpPr>
          <p:spPr>
            <a:xfrm>
              <a:off x="11100683" y="40767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0" y="5793"/>
                  </a:lnTo>
                  <a:lnTo>
                    <a:pt x="0" y="3862"/>
                  </a:lnTo>
                  <a:lnTo>
                    <a:pt x="410" y="2574"/>
                  </a:lnTo>
                  <a:lnTo>
                    <a:pt x="1391" y="171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82"/>
            <p:cNvSpPr/>
            <p:nvPr>
              <p:custDataLst>
                <p:tags r:id="rId121"/>
              </p:custDataLst>
            </p:nvPr>
          </p:nvSpPr>
          <p:spPr>
            <a:xfrm>
              <a:off x="11182350" y="4038600"/>
              <a:ext cx="89014" cy="260902"/>
            </a:xfrm>
            <a:custGeom>
              <a:avLst/>
              <a:gdLst/>
              <a:ahLst/>
              <a:cxnLst/>
              <a:rect l="0" t="0" r="0" b="0"/>
              <a:pathLst>
                <a:path w="89014" h="260902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36047" y="10845"/>
                  </a:lnTo>
                  <a:lnTo>
                    <a:pt x="49888" y="21048"/>
                  </a:lnTo>
                  <a:lnTo>
                    <a:pt x="69579" y="52176"/>
                  </a:lnTo>
                  <a:lnTo>
                    <a:pt x="85448" y="99421"/>
                  </a:lnTo>
                  <a:lnTo>
                    <a:pt x="89013" y="135203"/>
                  </a:lnTo>
                  <a:lnTo>
                    <a:pt x="85421" y="171569"/>
                  </a:lnTo>
                  <a:lnTo>
                    <a:pt x="72068" y="206545"/>
                  </a:lnTo>
                  <a:lnTo>
                    <a:pt x="44714" y="244486"/>
                  </a:lnTo>
                  <a:lnTo>
                    <a:pt x="28339" y="256827"/>
                  </a:lnTo>
                  <a:lnTo>
                    <a:pt x="21009" y="260118"/>
                  </a:lnTo>
                  <a:lnTo>
                    <a:pt x="15418" y="260901"/>
                  </a:lnTo>
                  <a:lnTo>
                    <a:pt x="10984" y="26001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83"/>
            <p:cNvSpPr/>
            <p:nvPr>
              <p:custDataLst>
                <p:tags r:id="rId122"/>
              </p:custDataLst>
            </p:nvPr>
          </p:nvSpPr>
          <p:spPr>
            <a:xfrm>
              <a:off x="11334048" y="4318883"/>
              <a:ext cx="91463" cy="53327"/>
            </a:xfrm>
            <a:custGeom>
              <a:avLst/>
              <a:gdLst/>
              <a:ahLst/>
              <a:cxnLst/>
              <a:rect l="0" t="0" r="0" b="0"/>
              <a:pathLst>
                <a:path w="91463" h="53327">
                  <a:moveTo>
                    <a:pt x="51502" y="5467"/>
                  </a:moveTo>
                  <a:lnTo>
                    <a:pt x="51502" y="5467"/>
                  </a:lnTo>
                  <a:lnTo>
                    <a:pt x="28358" y="0"/>
                  </a:lnTo>
                  <a:lnTo>
                    <a:pt x="15560" y="2749"/>
                  </a:lnTo>
                  <a:lnTo>
                    <a:pt x="7070" y="11785"/>
                  </a:lnTo>
                  <a:lnTo>
                    <a:pt x="2831" y="18145"/>
                  </a:lnTo>
                  <a:lnTo>
                    <a:pt x="0" y="28976"/>
                  </a:lnTo>
                  <a:lnTo>
                    <a:pt x="235" y="33840"/>
                  </a:lnTo>
                  <a:lnTo>
                    <a:pt x="6139" y="44888"/>
                  </a:lnTo>
                  <a:lnTo>
                    <a:pt x="10676" y="50798"/>
                  </a:lnTo>
                  <a:lnTo>
                    <a:pt x="20757" y="53326"/>
                  </a:lnTo>
                  <a:lnTo>
                    <a:pt x="63011" y="50143"/>
                  </a:lnTo>
                  <a:lnTo>
                    <a:pt x="85565" y="40968"/>
                  </a:lnTo>
                  <a:lnTo>
                    <a:pt x="91336" y="35827"/>
                  </a:lnTo>
                  <a:lnTo>
                    <a:pt x="91462" y="32762"/>
                  </a:lnTo>
                  <a:lnTo>
                    <a:pt x="87842" y="25594"/>
                  </a:lnTo>
                  <a:lnTo>
                    <a:pt x="75884" y="19586"/>
                  </a:lnTo>
                  <a:lnTo>
                    <a:pt x="51502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84"/>
            <p:cNvSpPr/>
            <p:nvPr>
              <p:custDataLst>
                <p:tags r:id="rId123"/>
              </p:custDataLst>
            </p:nvPr>
          </p:nvSpPr>
          <p:spPr>
            <a:xfrm>
              <a:off x="11391900" y="3978079"/>
              <a:ext cx="38101" cy="257372"/>
            </a:xfrm>
            <a:custGeom>
              <a:avLst/>
              <a:gdLst/>
              <a:ahLst/>
              <a:cxnLst/>
              <a:rect l="0" t="0" r="0" b="0"/>
              <a:pathLst>
                <a:path w="38101" h="257372">
                  <a:moveTo>
                    <a:pt x="38100" y="3371"/>
                  </a:moveTo>
                  <a:lnTo>
                    <a:pt x="38100" y="3371"/>
                  </a:lnTo>
                  <a:lnTo>
                    <a:pt x="34729" y="0"/>
                  </a:lnTo>
                  <a:lnTo>
                    <a:pt x="33736" y="418"/>
                  </a:lnTo>
                  <a:lnTo>
                    <a:pt x="23078" y="46090"/>
                  </a:lnTo>
                  <a:lnTo>
                    <a:pt x="17311" y="78096"/>
                  </a:lnTo>
                  <a:lnTo>
                    <a:pt x="14750" y="113488"/>
                  </a:lnTo>
                  <a:lnTo>
                    <a:pt x="11730" y="150384"/>
                  </a:lnTo>
                  <a:lnTo>
                    <a:pt x="8034" y="187243"/>
                  </a:lnTo>
                  <a:lnTo>
                    <a:pt x="2694" y="234084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85"/>
            <p:cNvSpPr/>
            <p:nvPr>
              <p:custDataLst>
                <p:tags r:id="rId124"/>
              </p:custDataLst>
            </p:nvPr>
          </p:nvSpPr>
          <p:spPr>
            <a:xfrm>
              <a:off x="10617200" y="42735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3622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86"/>
            <p:cNvSpPr/>
            <p:nvPr>
              <p:custDataLst>
                <p:tags r:id="rId125"/>
              </p:custDataLst>
            </p:nvPr>
          </p:nvSpPr>
          <p:spPr>
            <a:xfrm>
              <a:off x="10429680" y="4196572"/>
              <a:ext cx="103167" cy="121429"/>
            </a:xfrm>
            <a:custGeom>
              <a:avLst/>
              <a:gdLst/>
              <a:ahLst/>
              <a:cxnLst/>
              <a:rect l="0" t="0" r="0" b="0"/>
              <a:pathLst>
                <a:path w="103167" h="121429">
                  <a:moveTo>
                    <a:pt x="9720" y="19828"/>
                  </a:moveTo>
                  <a:lnTo>
                    <a:pt x="9720" y="19828"/>
                  </a:lnTo>
                  <a:lnTo>
                    <a:pt x="4253" y="67358"/>
                  </a:lnTo>
                  <a:lnTo>
                    <a:pt x="3421" y="112770"/>
                  </a:lnTo>
                  <a:lnTo>
                    <a:pt x="3384" y="118157"/>
                  </a:lnTo>
                  <a:lnTo>
                    <a:pt x="3376" y="116917"/>
                  </a:lnTo>
                  <a:lnTo>
                    <a:pt x="0" y="105510"/>
                  </a:lnTo>
                  <a:lnTo>
                    <a:pt x="8016" y="61756"/>
                  </a:lnTo>
                  <a:lnTo>
                    <a:pt x="20426" y="26607"/>
                  </a:lnTo>
                  <a:lnTo>
                    <a:pt x="28823" y="13904"/>
                  </a:lnTo>
                  <a:lnTo>
                    <a:pt x="37966" y="5906"/>
                  </a:lnTo>
                  <a:lnTo>
                    <a:pt x="49085" y="0"/>
                  </a:lnTo>
                  <a:lnTo>
                    <a:pt x="62963" y="667"/>
                  </a:lnTo>
                  <a:lnTo>
                    <a:pt x="77128" y="5668"/>
                  </a:lnTo>
                  <a:lnTo>
                    <a:pt x="88128" y="12594"/>
                  </a:lnTo>
                  <a:lnTo>
                    <a:pt x="95838" y="27902"/>
                  </a:lnTo>
                  <a:lnTo>
                    <a:pt x="103166" y="68851"/>
                  </a:lnTo>
                  <a:lnTo>
                    <a:pt x="100406" y="86066"/>
                  </a:lnTo>
                  <a:lnTo>
                    <a:pt x="92270" y="121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87"/>
            <p:cNvSpPr/>
            <p:nvPr>
              <p:custDataLst>
                <p:tags r:id="rId126"/>
              </p:custDataLst>
            </p:nvPr>
          </p:nvSpPr>
          <p:spPr>
            <a:xfrm>
              <a:off x="10266666" y="4115423"/>
              <a:ext cx="115585" cy="240678"/>
            </a:xfrm>
            <a:custGeom>
              <a:avLst/>
              <a:gdLst/>
              <a:ahLst/>
              <a:cxnLst/>
              <a:rect l="0" t="0" r="0" b="0"/>
              <a:pathLst>
                <a:path w="115585" h="240678">
                  <a:moveTo>
                    <a:pt x="115584" y="24777"/>
                  </a:moveTo>
                  <a:lnTo>
                    <a:pt x="115584" y="24777"/>
                  </a:lnTo>
                  <a:lnTo>
                    <a:pt x="115584" y="1481"/>
                  </a:lnTo>
                  <a:lnTo>
                    <a:pt x="114172" y="780"/>
                  </a:lnTo>
                  <a:lnTo>
                    <a:pt x="108841" y="0"/>
                  </a:lnTo>
                  <a:lnTo>
                    <a:pt x="91165" y="9674"/>
                  </a:lnTo>
                  <a:lnTo>
                    <a:pt x="46629" y="53693"/>
                  </a:lnTo>
                  <a:lnTo>
                    <a:pt x="22479" y="89319"/>
                  </a:lnTo>
                  <a:lnTo>
                    <a:pt x="5682" y="128567"/>
                  </a:lnTo>
                  <a:lnTo>
                    <a:pt x="0" y="167713"/>
                  </a:lnTo>
                  <a:lnTo>
                    <a:pt x="428" y="179334"/>
                  </a:lnTo>
                  <a:lnTo>
                    <a:pt x="8430" y="199773"/>
                  </a:lnTo>
                  <a:lnTo>
                    <a:pt x="22099" y="216853"/>
                  </a:lnTo>
                  <a:lnTo>
                    <a:pt x="58434" y="240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88"/>
            <p:cNvSpPr/>
            <p:nvPr>
              <p:custDataLst>
                <p:tags r:id="rId127"/>
              </p:custDataLst>
            </p:nvPr>
          </p:nvSpPr>
          <p:spPr>
            <a:xfrm>
              <a:off x="9939001" y="4372080"/>
              <a:ext cx="44647" cy="45910"/>
            </a:xfrm>
            <a:custGeom>
              <a:avLst/>
              <a:gdLst/>
              <a:ahLst/>
              <a:cxnLst/>
              <a:rect l="0" t="0" r="0" b="0"/>
              <a:pathLst>
                <a:path w="44647" h="45910">
                  <a:moveTo>
                    <a:pt x="30499" y="9420"/>
                  </a:moveTo>
                  <a:lnTo>
                    <a:pt x="30499" y="9420"/>
                  </a:lnTo>
                  <a:lnTo>
                    <a:pt x="21661" y="581"/>
                  </a:lnTo>
                  <a:lnTo>
                    <a:pt x="19668" y="0"/>
                  </a:lnTo>
                  <a:lnTo>
                    <a:pt x="17633" y="317"/>
                  </a:lnTo>
                  <a:lnTo>
                    <a:pt x="15571" y="1235"/>
                  </a:lnTo>
                  <a:lnTo>
                    <a:pt x="11401" y="6017"/>
                  </a:lnTo>
                  <a:lnTo>
                    <a:pt x="2972" y="20586"/>
                  </a:lnTo>
                  <a:lnTo>
                    <a:pt x="0" y="32876"/>
                  </a:lnTo>
                  <a:lnTo>
                    <a:pt x="995" y="36346"/>
                  </a:lnTo>
                  <a:lnTo>
                    <a:pt x="5862" y="42083"/>
                  </a:lnTo>
                  <a:lnTo>
                    <a:pt x="12730" y="45103"/>
                  </a:lnTo>
                  <a:lnTo>
                    <a:pt x="16536" y="45909"/>
                  </a:lnTo>
                  <a:lnTo>
                    <a:pt x="26410" y="43041"/>
                  </a:lnTo>
                  <a:lnTo>
                    <a:pt x="36442" y="37062"/>
                  </a:lnTo>
                  <a:lnTo>
                    <a:pt x="43253" y="29702"/>
                  </a:lnTo>
                  <a:lnTo>
                    <a:pt x="44646" y="25763"/>
                  </a:lnTo>
                  <a:lnTo>
                    <a:pt x="44313" y="17624"/>
                  </a:lnTo>
                  <a:lnTo>
                    <a:pt x="42530" y="14184"/>
                  </a:lnTo>
                  <a:lnTo>
                    <a:pt x="36786" y="8480"/>
                  </a:lnTo>
                  <a:lnTo>
                    <a:pt x="31412" y="5475"/>
                  </a:lnTo>
                  <a:lnTo>
                    <a:pt x="24149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89"/>
            <p:cNvSpPr/>
            <p:nvPr>
              <p:custDataLst>
                <p:tags r:id="rId128"/>
              </p:custDataLst>
            </p:nvPr>
          </p:nvSpPr>
          <p:spPr>
            <a:xfrm>
              <a:off x="9956800" y="4027567"/>
              <a:ext cx="37219" cy="258684"/>
            </a:xfrm>
            <a:custGeom>
              <a:avLst/>
              <a:gdLst/>
              <a:ahLst/>
              <a:cxnLst/>
              <a:rect l="0" t="0" r="0" b="0"/>
              <a:pathLst>
                <a:path w="37219" h="258684">
                  <a:moveTo>
                    <a:pt x="31750" y="23733"/>
                  </a:moveTo>
                  <a:lnTo>
                    <a:pt x="31750" y="23733"/>
                  </a:lnTo>
                  <a:lnTo>
                    <a:pt x="32455" y="9935"/>
                  </a:lnTo>
                  <a:lnTo>
                    <a:pt x="37218" y="0"/>
                  </a:lnTo>
                  <a:lnTo>
                    <a:pt x="32555" y="40575"/>
                  </a:lnTo>
                  <a:lnTo>
                    <a:pt x="28617" y="85873"/>
                  </a:lnTo>
                  <a:lnTo>
                    <a:pt x="24949" y="119319"/>
                  </a:lnTo>
                  <a:lnTo>
                    <a:pt x="20261" y="152293"/>
                  </a:lnTo>
                  <a:lnTo>
                    <a:pt x="10392" y="197213"/>
                  </a:lnTo>
                  <a:lnTo>
                    <a:pt x="2262" y="239067"/>
                  </a:lnTo>
                  <a:lnTo>
                    <a:pt x="0" y="258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90"/>
            <p:cNvSpPr/>
            <p:nvPr>
              <p:custDataLst>
                <p:tags r:id="rId129"/>
              </p:custDataLst>
            </p:nvPr>
          </p:nvSpPr>
          <p:spPr>
            <a:xfrm>
              <a:off x="9842500" y="41021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91"/>
            <p:cNvSpPr/>
            <p:nvPr>
              <p:custDataLst>
                <p:tags r:id="rId130"/>
              </p:custDataLst>
            </p:nvPr>
          </p:nvSpPr>
          <p:spPr>
            <a:xfrm>
              <a:off x="9601200" y="3886200"/>
              <a:ext cx="1536701" cy="76201"/>
            </a:xfrm>
            <a:custGeom>
              <a:avLst/>
              <a:gdLst/>
              <a:ahLst/>
              <a:cxnLst/>
              <a:rect l="0" t="0" r="0" b="0"/>
              <a:pathLst>
                <a:path w="1536701" h="76201">
                  <a:moveTo>
                    <a:pt x="0" y="76200"/>
                  </a:moveTo>
                  <a:lnTo>
                    <a:pt x="0" y="76200"/>
                  </a:lnTo>
                  <a:lnTo>
                    <a:pt x="12552" y="74318"/>
                  </a:lnTo>
                  <a:lnTo>
                    <a:pt x="44876" y="71174"/>
                  </a:lnTo>
                  <a:lnTo>
                    <a:pt x="84855" y="69027"/>
                  </a:lnTo>
                  <a:lnTo>
                    <a:pt x="112309" y="66479"/>
                  </a:lnTo>
                  <a:lnTo>
                    <a:pt x="142606" y="63369"/>
                  </a:lnTo>
                  <a:lnTo>
                    <a:pt x="179032" y="59885"/>
                  </a:lnTo>
                  <a:lnTo>
                    <a:pt x="219543" y="56151"/>
                  </a:lnTo>
                  <a:lnTo>
                    <a:pt x="262779" y="52251"/>
                  </a:lnTo>
                  <a:lnTo>
                    <a:pt x="312769" y="48239"/>
                  </a:lnTo>
                  <a:lnTo>
                    <a:pt x="367262" y="44154"/>
                  </a:lnTo>
                  <a:lnTo>
                    <a:pt x="424758" y="40020"/>
                  </a:lnTo>
                  <a:lnTo>
                    <a:pt x="485666" y="35852"/>
                  </a:lnTo>
                  <a:lnTo>
                    <a:pt x="548850" y="31662"/>
                  </a:lnTo>
                  <a:lnTo>
                    <a:pt x="613549" y="27458"/>
                  </a:lnTo>
                  <a:lnTo>
                    <a:pt x="679261" y="23950"/>
                  </a:lnTo>
                  <a:lnTo>
                    <a:pt x="745646" y="20905"/>
                  </a:lnTo>
                  <a:lnTo>
                    <a:pt x="812481" y="18170"/>
                  </a:lnTo>
                  <a:lnTo>
                    <a:pt x="879615" y="15641"/>
                  </a:lnTo>
                  <a:lnTo>
                    <a:pt x="946949" y="13249"/>
                  </a:lnTo>
                  <a:lnTo>
                    <a:pt x="1014416" y="10950"/>
                  </a:lnTo>
                  <a:lnTo>
                    <a:pt x="1077032" y="9416"/>
                  </a:lnTo>
                  <a:lnTo>
                    <a:pt x="1136417" y="8394"/>
                  </a:lnTo>
                  <a:lnTo>
                    <a:pt x="1193644" y="7713"/>
                  </a:lnTo>
                  <a:lnTo>
                    <a:pt x="1245202" y="7258"/>
                  </a:lnTo>
                  <a:lnTo>
                    <a:pt x="1292979" y="6955"/>
                  </a:lnTo>
                  <a:lnTo>
                    <a:pt x="1338235" y="6753"/>
                  </a:lnTo>
                  <a:lnTo>
                    <a:pt x="1377579" y="5914"/>
                  </a:lnTo>
                  <a:lnTo>
                    <a:pt x="1412980" y="4648"/>
                  </a:lnTo>
                  <a:lnTo>
                    <a:pt x="1445754" y="3099"/>
                  </a:lnTo>
                  <a:lnTo>
                    <a:pt x="1491576" y="1377"/>
                  </a:lnTo>
                  <a:lnTo>
                    <a:pt x="153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92"/>
            <p:cNvSpPr/>
            <p:nvPr>
              <p:custDataLst>
                <p:tags r:id="rId131"/>
              </p:custDataLst>
            </p:nvPr>
          </p:nvSpPr>
          <p:spPr>
            <a:xfrm>
              <a:off x="10617564" y="3778250"/>
              <a:ext cx="68917" cy="77707"/>
            </a:xfrm>
            <a:custGeom>
              <a:avLst/>
              <a:gdLst/>
              <a:ahLst/>
              <a:cxnLst/>
              <a:rect l="0" t="0" r="0" b="0"/>
              <a:pathLst>
                <a:path w="68917" h="77707">
                  <a:moveTo>
                    <a:pt x="25036" y="25400"/>
                  </a:moveTo>
                  <a:lnTo>
                    <a:pt x="25036" y="25400"/>
                  </a:lnTo>
                  <a:lnTo>
                    <a:pt x="25036" y="22029"/>
                  </a:lnTo>
                  <a:lnTo>
                    <a:pt x="24331" y="21036"/>
                  </a:lnTo>
                  <a:lnTo>
                    <a:pt x="23155" y="20374"/>
                  </a:lnTo>
                  <a:lnTo>
                    <a:pt x="21666" y="19933"/>
                  </a:lnTo>
                  <a:lnTo>
                    <a:pt x="20673" y="18933"/>
                  </a:lnTo>
                  <a:lnTo>
                    <a:pt x="19568" y="15940"/>
                  </a:lnTo>
                  <a:lnTo>
                    <a:pt x="18568" y="14860"/>
                  </a:lnTo>
                  <a:lnTo>
                    <a:pt x="15576" y="13660"/>
                  </a:lnTo>
                  <a:lnTo>
                    <a:pt x="13792" y="14045"/>
                  </a:lnTo>
                  <a:lnTo>
                    <a:pt x="9925" y="16356"/>
                  </a:lnTo>
                  <a:lnTo>
                    <a:pt x="3781" y="28365"/>
                  </a:lnTo>
                  <a:lnTo>
                    <a:pt x="0" y="63760"/>
                  </a:lnTo>
                  <a:lnTo>
                    <a:pt x="1995" y="68612"/>
                  </a:lnTo>
                  <a:lnTo>
                    <a:pt x="9857" y="75885"/>
                  </a:lnTo>
                  <a:lnTo>
                    <a:pt x="22287" y="77706"/>
                  </a:lnTo>
                  <a:lnTo>
                    <a:pt x="35809" y="75459"/>
                  </a:lnTo>
                  <a:lnTo>
                    <a:pt x="52060" y="65554"/>
                  </a:lnTo>
                  <a:lnTo>
                    <a:pt x="63858" y="55240"/>
                  </a:lnTo>
                  <a:lnTo>
                    <a:pt x="67145" y="49527"/>
                  </a:lnTo>
                  <a:lnTo>
                    <a:pt x="68916" y="37534"/>
                  </a:lnTo>
                  <a:lnTo>
                    <a:pt x="65470" y="27030"/>
                  </a:lnTo>
                  <a:lnTo>
                    <a:pt x="58529" y="17658"/>
                  </a:lnTo>
                  <a:lnTo>
                    <a:pt x="377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93"/>
            <p:cNvSpPr/>
            <p:nvPr>
              <p:custDataLst>
                <p:tags r:id="rId132"/>
              </p:custDataLst>
            </p:nvPr>
          </p:nvSpPr>
          <p:spPr>
            <a:xfrm>
              <a:off x="10629900" y="3481565"/>
              <a:ext cx="38101" cy="258586"/>
            </a:xfrm>
            <a:custGeom>
              <a:avLst/>
              <a:gdLst/>
              <a:ahLst/>
              <a:cxnLst/>
              <a:rect l="0" t="0" r="0" b="0"/>
              <a:pathLst>
                <a:path w="38101" h="258586">
                  <a:moveTo>
                    <a:pt x="38100" y="10935"/>
                  </a:moveTo>
                  <a:lnTo>
                    <a:pt x="38100" y="10935"/>
                  </a:lnTo>
                  <a:lnTo>
                    <a:pt x="38100" y="0"/>
                  </a:lnTo>
                  <a:lnTo>
                    <a:pt x="38100" y="2129"/>
                  </a:lnTo>
                  <a:lnTo>
                    <a:pt x="29262" y="44368"/>
                  </a:lnTo>
                  <a:lnTo>
                    <a:pt x="23353" y="76359"/>
                  </a:lnTo>
                  <a:lnTo>
                    <a:pt x="17435" y="112685"/>
                  </a:lnTo>
                  <a:lnTo>
                    <a:pt x="14804" y="147644"/>
                  </a:lnTo>
                  <a:lnTo>
                    <a:pt x="11754" y="180115"/>
                  </a:lnTo>
                  <a:lnTo>
                    <a:pt x="6069" y="222400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94"/>
            <p:cNvSpPr/>
            <p:nvPr>
              <p:custDataLst>
                <p:tags r:id="rId133"/>
              </p:custDataLst>
            </p:nvPr>
          </p:nvSpPr>
          <p:spPr>
            <a:xfrm>
              <a:off x="9772248" y="3553208"/>
              <a:ext cx="102003" cy="212343"/>
            </a:xfrm>
            <a:custGeom>
              <a:avLst/>
              <a:gdLst/>
              <a:ahLst/>
              <a:cxnLst/>
              <a:rect l="0" t="0" r="0" b="0"/>
              <a:pathLst>
                <a:path w="102003" h="212343">
                  <a:moveTo>
                    <a:pt x="102002" y="28192"/>
                  </a:moveTo>
                  <a:lnTo>
                    <a:pt x="102002" y="28192"/>
                  </a:lnTo>
                  <a:lnTo>
                    <a:pt x="98631" y="21450"/>
                  </a:lnTo>
                  <a:lnTo>
                    <a:pt x="93213" y="16259"/>
                  </a:lnTo>
                  <a:lnTo>
                    <a:pt x="87513" y="11599"/>
                  </a:lnTo>
                  <a:lnTo>
                    <a:pt x="84979" y="7177"/>
                  </a:lnTo>
                  <a:lnTo>
                    <a:pt x="83553" y="720"/>
                  </a:lnTo>
                  <a:lnTo>
                    <a:pt x="82647" y="0"/>
                  </a:lnTo>
                  <a:lnTo>
                    <a:pt x="81337" y="225"/>
                  </a:lnTo>
                  <a:lnTo>
                    <a:pt x="67424" y="9027"/>
                  </a:lnTo>
                  <a:lnTo>
                    <a:pt x="38518" y="45337"/>
                  </a:lnTo>
                  <a:lnTo>
                    <a:pt x="12558" y="85170"/>
                  </a:lnTo>
                  <a:lnTo>
                    <a:pt x="554" y="127546"/>
                  </a:lnTo>
                  <a:lnTo>
                    <a:pt x="0" y="154194"/>
                  </a:lnTo>
                  <a:lnTo>
                    <a:pt x="11513" y="178267"/>
                  </a:lnTo>
                  <a:lnTo>
                    <a:pt x="38502" y="212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95"/>
            <p:cNvSpPr/>
            <p:nvPr>
              <p:custDataLst>
                <p:tags r:id="rId134"/>
              </p:custDataLst>
            </p:nvPr>
          </p:nvSpPr>
          <p:spPr>
            <a:xfrm>
              <a:off x="10363200" y="3568700"/>
              <a:ext cx="78987" cy="228601"/>
            </a:xfrm>
            <a:custGeom>
              <a:avLst/>
              <a:gdLst/>
              <a:ahLst/>
              <a:cxnLst/>
              <a:rect l="0" t="0" r="0" b="0"/>
              <a:pathLst>
                <a:path w="78987" h="2286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9374" y="0"/>
                  </a:lnTo>
                  <a:lnTo>
                    <a:pt x="53058" y="10113"/>
                  </a:lnTo>
                  <a:lnTo>
                    <a:pt x="70520" y="36628"/>
                  </a:lnTo>
                  <a:lnTo>
                    <a:pt x="78986" y="78037"/>
                  </a:lnTo>
                  <a:lnTo>
                    <a:pt x="73440" y="111589"/>
                  </a:lnTo>
                  <a:lnTo>
                    <a:pt x="61568" y="145550"/>
                  </a:lnTo>
                  <a:lnTo>
                    <a:pt x="38312" y="1870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96"/>
            <p:cNvSpPr/>
            <p:nvPr>
              <p:custDataLst>
                <p:tags r:id="rId135"/>
              </p:custDataLst>
            </p:nvPr>
          </p:nvSpPr>
          <p:spPr>
            <a:xfrm>
              <a:off x="10293350" y="3600450"/>
              <a:ext cx="22194" cy="146051"/>
            </a:xfrm>
            <a:custGeom>
              <a:avLst/>
              <a:gdLst/>
              <a:ahLst/>
              <a:cxnLst/>
              <a:rect l="0" t="0" r="0" b="0"/>
              <a:pathLst>
                <a:path w="22194" h="146051">
                  <a:moveTo>
                    <a:pt x="19050" y="0"/>
                  </a:moveTo>
                  <a:lnTo>
                    <a:pt x="19050" y="0"/>
                  </a:lnTo>
                  <a:lnTo>
                    <a:pt x="22193" y="46453"/>
                  </a:lnTo>
                  <a:lnTo>
                    <a:pt x="16300" y="9055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97"/>
            <p:cNvSpPr/>
            <p:nvPr>
              <p:custDataLst>
                <p:tags r:id="rId136"/>
              </p:custDataLst>
            </p:nvPr>
          </p:nvSpPr>
          <p:spPr>
            <a:xfrm>
              <a:off x="10102850" y="36893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10138" y="18344"/>
                  </a:lnTo>
                  <a:lnTo>
                    <a:pt x="51237" y="7494"/>
                  </a:lnTo>
                  <a:lnTo>
                    <a:pt x="75699" y="46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98"/>
            <p:cNvSpPr/>
            <p:nvPr>
              <p:custDataLst>
                <p:tags r:id="rId137"/>
              </p:custDataLst>
            </p:nvPr>
          </p:nvSpPr>
          <p:spPr>
            <a:xfrm>
              <a:off x="9912455" y="3616273"/>
              <a:ext cx="127278" cy="159749"/>
            </a:xfrm>
            <a:custGeom>
              <a:avLst/>
              <a:gdLst/>
              <a:ahLst/>
              <a:cxnLst/>
              <a:rect l="0" t="0" r="0" b="0"/>
              <a:pathLst>
                <a:path w="127278" h="159749">
                  <a:moveTo>
                    <a:pt x="6245" y="34977"/>
                  </a:moveTo>
                  <a:lnTo>
                    <a:pt x="6245" y="34977"/>
                  </a:lnTo>
                  <a:lnTo>
                    <a:pt x="11712" y="29510"/>
                  </a:lnTo>
                  <a:lnTo>
                    <a:pt x="12421" y="25143"/>
                  </a:lnTo>
                  <a:lnTo>
                    <a:pt x="12517" y="26608"/>
                  </a:lnTo>
                  <a:lnTo>
                    <a:pt x="15942" y="31400"/>
                  </a:lnTo>
                  <a:lnTo>
                    <a:pt x="11642" y="70925"/>
                  </a:lnTo>
                  <a:lnTo>
                    <a:pt x="3940" y="114985"/>
                  </a:lnTo>
                  <a:lnTo>
                    <a:pt x="0" y="159748"/>
                  </a:lnTo>
                  <a:lnTo>
                    <a:pt x="3275" y="119686"/>
                  </a:lnTo>
                  <a:lnTo>
                    <a:pt x="12139" y="72955"/>
                  </a:lnTo>
                  <a:lnTo>
                    <a:pt x="27748" y="41212"/>
                  </a:lnTo>
                  <a:lnTo>
                    <a:pt x="49932" y="18480"/>
                  </a:lnTo>
                  <a:lnTo>
                    <a:pt x="74378" y="3905"/>
                  </a:lnTo>
                  <a:lnTo>
                    <a:pt x="91089" y="0"/>
                  </a:lnTo>
                  <a:lnTo>
                    <a:pt x="104162" y="2028"/>
                  </a:lnTo>
                  <a:lnTo>
                    <a:pt x="109622" y="4544"/>
                  </a:lnTo>
                  <a:lnTo>
                    <a:pt x="119454" y="16747"/>
                  </a:lnTo>
                  <a:lnTo>
                    <a:pt x="124051" y="24941"/>
                  </a:lnTo>
                  <a:lnTo>
                    <a:pt x="127277" y="43451"/>
                  </a:lnTo>
                  <a:lnTo>
                    <a:pt x="123600" y="87451"/>
                  </a:lnTo>
                  <a:lnTo>
                    <a:pt x="109013" y="131920"/>
                  </a:lnTo>
                  <a:lnTo>
                    <a:pt x="104131" y="141563"/>
                  </a:lnTo>
                  <a:lnTo>
                    <a:pt x="99609" y="145849"/>
                  </a:lnTo>
                  <a:lnTo>
                    <a:pt x="98121" y="146286"/>
                  </a:lnTo>
                  <a:lnTo>
                    <a:pt x="97129" y="145872"/>
                  </a:lnTo>
                  <a:lnTo>
                    <a:pt x="95145" y="142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2899"/>
          <p:cNvSpPr/>
          <p:nvPr>
            <p:custDataLst>
              <p:tags r:id="rId15"/>
            </p:custDataLst>
          </p:nvPr>
        </p:nvSpPr>
        <p:spPr>
          <a:xfrm>
            <a:off x="9788293" y="4229100"/>
            <a:ext cx="88120" cy="222913"/>
          </a:xfrm>
          <a:custGeom>
            <a:avLst/>
            <a:gdLst/>
            <a:ahLst/>
            <a:cxnLst/>
            <a:rect l="0" t="0" r="0" b="0"/>
            <a:pathLst>
              <a:path w="88120" h="222913">
                <a:moveTo>
                  <a:pt x="41507" y="0"/>
                </a:moveTo>
                <a:lnTo>
                  <a:pt x="41507" y="0"/>
                </a:lnTo>
                <a:lnTo>
                  <a:pt x="46576" y="5775"/>
                </a:lnTo>
                <a:lnTo>
                  <a:pt x="62878" y="38683"/>
                </a:lnTo>
                <a:lnTo>
                  <a:pt x="74761" y="80914"/>
                </a:lnTo>
                <a:lnTo>
                  <a:pt x="84521" y="122047"/>
                </a:lnTo>
                <a:lnTo>
                  <a:pt x="88119" y="161751"/>
                </a:lnTo>
                <a:lnTo>
                  <a:pt x="82835" y="193976"/>
                </a:lnTo>
                <a:lnTo>
                  <a:pt x="75398" y="210389"/>
                </a:lnTo>
                <a:lnTo>
                  <a:pt x="65036" y="220036"/>
                </a:lnTo>
                <a:lnTo>
                  <a:pt x="51493" y="222912"/>
                </a:lnTo>
                <a:lnTo>
                  <a:pt x="23176" y="219010"/>
                </a:lnTo>
                <a:lnTo>
                  <a:pt x="11958" y="211637"/>
                </a:lnTo>
                <a:lnTo>
                  <a:pt x="3680" y="202011"/>
                </a:lnTo>
                <a:lnTo>
                  <a:pt x="0" y="193029"/>
                </a:lnTo>
                <a:lnTo>
                  <a:pt x="1136" y="187952"/>
                </a:lnTo>
                <a:lnTo>
                  <a:pt x="16107" y="1651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502"/>
          <p:cNvGrpSpPr/>
          <p:nvPr/>
        </p:nvGrpSpPr>
        <p:grpSpPr>
          <a:xfrm>
            <a:off x="2763426" y="1758950"/>
            <a:ext cx="1802225" cy="1071575"/>
            <a:chOff x="2763426" y="1758950"/>
            <a:chExt cx="1802225" cy="1071575"/>
          </a:xfrm>
        </p:grpSpPr>
        <p:sp>
          <p:nvSpPr>
            <p:cNvPr id="229" name="SMARTInkShape-2900"/>
            <p:cNvSpPr/>
            <p:nvPr>
              <p:custDataLst>
                <p:tags r:id="rId105"/>
              </p:custDataLst>
            </p:nvPr>
          </p:nvSpPr>
          <p:spPr>
            <a:xfrm>
              <a:off x="4332465" y="1898650"/>
              <a:ext cx="42686" cy="82551"/>
            </a:xfrm>
            <a:custGeom>
              <a:avLst/>
              <a:gdLst/>
              <a:ahLst/>
              <a:cxnLst/>
              <a:rect l="0" t="0" r="0" b="0"/>
              <a:pathLst>
                <a:path w="42686" h="825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2782" y="21654"/>
                  </a:lnTo>
                  <a:lnTo>
                    <a:pt x="33601" y="69119"/>
                  </a:lnTo>
                  <a:lnTo>
                    <a:pt x="4268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01"/>
            <p:cNvSpPr/>
            <p:nvPr>
              <p:custDataLst>
                <p:tags r:id="rId106"/>
              </p:custDataLst>
            </p:nvPr>
          </p:nvSpPr>
          <p:spPr>
            <a:xfrm>
              <a:off x="4276242" y="198120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6408" y="6350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02"/>
            <p:cNvSpPr/>
            <p:nvPr>
              <p:custDataLst>
                <p:tags r:id="rId107"/>
              </p:custDataLst>
            </p:nvPr>
          </p:nvSpPr>
          <p:spPr>
            <a:xfrm>
              <a:off x="4156498" y="1981563"/>
              <a:ext cx="72603" cy="90409"/>
            </a:xfrm>
            <a:custGeom>
              <a:avLst/>
              <a:gdLst/>
              <a:ahLst/>
              <a:cxnLst/>
              <a:rect l="0" t="0" r="0" b="0"/>
              <a:pathLst>
                <a:path w="72603" h="90409">
                  <a:moveTo>
                    <a:pt x="9102" y="5987"/>
                  </a:moveTo>
                  <a:lnTo>
                    <a:pt x="9102" y="5987"/>
                  </a:lnTo>
                  <a:lnTo>
                    <a:pt x="264" y="27035"/>
                  </a:lnTo>
                  <a:lnTo>
                    <a:pt x="0" y="38625"/>
                  </a:lnTo>
                  <a:lnTo>
                    <a:pt x="5579" y="63312"/>
                  </a:lnTo>
                  <a:lnTo>
                    <a:pt x="20419" y="90286"/>
                  </a:lnTo>
                  <a:lnTo>
                    <a:pt x="20880" y="90408"/>
                  </a:lnTo>
                  <a:lnTo>
                    <a:pt x="21187" y="89784"/>
                  </a:lnTo>
                  <a:lnTo>
                    <a:pt x="8913" y="44014"/>
                  </a:lnTo>
                  <a:lnTo>
                    <a:pt x="6196" y="27827"/>
                  </a:lnTo>
                  <a:lnTo>
                    <a:pt x="7340" y="13577"/>
                  </a:lnTo>
                  <a:lnTo>
                    <a:pt x="10200" y="5833"/>
                  </a:lnTo>
                  <a:lnTo>
                    <a:pt x="11951" y="3767"/>
                  </a:lnTo>
                  <a:lnTo>
                    <a:pt x="15778" y="1473"/>
                  </a:lnTo>
                  <a:lnTo>
                    <a:pt x="23780" y="181"/>
                  </a:lnTo>
                  <a:lnTo>
                    <a:pt x="27354" y="0"/>
                  </a:lnTo>
                  <a:lnTo>
                    <a:pt x="31148" y="1995"/>
                  </a:lnTo>
                  <a:lnTo>
                    <a:pt x="47376" y="20407"/>
                  </a:lnTo>
                  <a:lnTo>
                    <a:pt x="72602" y="6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03"/>
            <p:cNvSpPr/>
            <p:nvPr>
              <p:custDataLst>
                <p:tags r:id="rId108"/>
              </p:custDataLst>
            </p:nvPr>
          </p:nvSpPr>
          <p:spPr>
            <a:xfrm>
              <a:off x="4065270" y="1951477"/>
              <a:ext cx="87631" cy="156724"/>
            </a:xfrm>
            <a:custGeom>
              <a:avLst/>
              <a:gdLst/>
              <a:ahLst/>
              <a:cxnLst/>
              <a:rect l="0" t="0" r="0" b="0"/>
              <a:pathLst>
                <a:path w="87631" h="156724">
                  <a:moveTo>
                    <a:pt x="36830" y="17023"/>
                  </a:moveTo>
                  <a:lnTo>
                    <a:pt x="36830" y="17023"/>
                  </a:lnTo>
                  <a:lnTo>
                    <a:pt x="33459" y="13652"/>
                  </a:lnTo>
                  <a:lnTo>
                    <a:pt x="31804" y="8234"/>
                  </a:lnTo>
                  <a:lnTo>
                    <a:pt x="31363" y="4813"/>
                  </a:lnTo>
                  <a:lnTo>
                    <a:pt x="29657" y="2533"/>
                  </a:lnTo>
                  <a:lnTo>
                    <a:pt x="24000" y="0"/>
                  </a:lnTo>
                  <a:lnTo>
                    <a:pt x="21221" y="30"/>
                  </a:lnTo>
                  <a:lnTo>
                    <a:pt x="16252" y="1944"/>
                  </a:lnTo>
                  <a:lnTo>
                    <a:pt x="11692" y="8910"/>
                  </a:lnTo>
                  <a:lnTo>
                    <a:pt x="3015" y="37371"/>
                  </a:lnTo>
                  <a:lnTo>
                    <a:pt x="0" y="66718"/>
                  </a:lnTo>
                  <a:lnTo>
                    <a:pt x="4939" y="87323"/>
                  </a:lnTo>
                  <a:lnTo>
                    <a:pt x="25356" y="125924"/>
                  </a:lnTo>
                  <a:lnTo>
                    <a:pt x="46914" y="145402"/>
                  </a:lnTo>
                  <a:lnTo>
                    <a:pt x="62949" y="151692"/>
                  </a:lnTo>
                  <a:lnTo>
                    <a:pt x="87630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04"/>
            <p:cNvSpPr/>
            <p:nvPr>
              <p:custDataLst>
                <p:tags r:id="rId109"/>
              </p:custDataLst>
            </p:nvPr>
          </p:nvSpPr>
          <p:spPr>
            <a:xfrm>
              <a:off x="3956050" y="2120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05"/>
            <p:cNvSpPr/>
            <p:nvPr>
              <p:custDataLst>
                <p:tags r:id="rId110"/>
              </p:custDataLst>
            </p:nvPr>
          </p:nvSpPr>
          <p:spPr>
            <a:xfrm>
              <a:off x="3784600" y="2070100"/>
              <a:ext cx="114301" cy="152025"/>
            </a:xfrm>
            <a:custGeom>
              <a:avLst/>
              <a:gdLst/>
              <a:ahLst/>
              <a:cxnLst/>
              <a:rect l="0" t="0" r="0" b="0"/>
              <a:pathLst>
                <a:path w="114301" h="15202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298" y="48808"/>
                  </a:lnTo>
                  <a:lnTo>
                    <a:pt x="32240" y="89343"/>
                  </a:lnTo>
                  <a:lnTo>
                    <a:pt x="47911" y="135394"/>
                  </a:lnTo>
                  <a:lnTo>
                    <a:pt x="54099" y="150497"/>
                  </a:lnTo>
                  <a:lnTo>
                    <a:pt x="55116" y="151837"/>
                  </a:lnTo>
                  <a:lnTo>
                    <a:pt x="55794" y="152024"/>
                  </a:lnTo>
                  <a:lnTo>
                    <a:pt x="41875" y="104676"/>
                  </a:lnTo>
                  <a:lnTo>
                    <a:pt x="33959" y="62148"/>
                  </a:lnTo>
                  <a:lnTo>
                    <a:pt x="33437" y="47377"/>
                  </a:lnTo>
                  <a:lnTo>
                    <a:pt x="37111" y="31833"/>
                  </a:lnTo>
                  <a:lnTo>
                    <a:pt x="40718" y="25202"/>
                  </a:lnTo>
                  <a:lnTo>
                    <a:pt x="43373" y="23151"/>
                  </a:lnTo>
                  <a:lnTo>
                    <a:pt x="50086" y="20873"/>
                  </a:lnTo>
                  <a:lnTo>
                    <a:pt x="57774" y="21742"/>
                  </a:lnTo>
                  <a:lnTo>
                    <a:pt x="71916" y="28079"/>
                  </a:lnTo>
                  <a:lnTo>
                    <a:pt x="82763" y="35763"/>
                  </a:lnTo>
                  <a:lnTo>
                    <a:pt x="92287" y="46233"/>
                  </a:lnTo>
                  <a:lnTo>
                    <a:pt x="109620" y="84803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06"/>
            <p:cNvSpPr/>
            <p:nvPr>
              <p:custDataLst>
                <p:tags r:id="rId111"/>
              </p:custDataLst>
            </p:nvPr>
          </p:nvSpPr>
          <p:spPr>
            <a:xfrm>
              <a:off x="3663950" y="222250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0" y="44450"/>
                  </a:moveTo>
                  <a:lnTo>
                    <a:pt x="0" y="44450"/>
                  </a:lnTo>
                  <a:lnTo>
                    <a:pt x="37576" y="2713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07"/>
            <p:cNvSpPr/>
            <p:nvPr>
              <p:custDataLst>
                <p:tags r:id="rId112"/>
              </p:custDataLst>
            </p:nvPr>
          </p:nvSpPr>
          <p:spPr>
            <a:xfrm>
              <a:off x="3625850" y="21590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42095" y="204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08"/>
            <p:cNvSpPr/>
            <p:nvPr>
              <p:custDataLst>
                <p:tags r:id="rId113"/>
              </p:custDataLst>
            </p:nvPr>
          </p:nvSpPr>
          <p:spPr>
            <a:xfrm>
              <a:off x="2763426" y="2075617"/>
              <a:ext cx="810597" cy="754908"/>
            </a:xfrm>
            <a:custGeom>
              <a:avLst/>
              <a:gdLst/>
              <a:ahLst/>
              <a:cxnLst/>
              <a:rect l="0" t="0" r="0" b="0"/>
              <a:pathLst>
                <a:path w="810597" h="754908">
                  <a:moveTo>
                    <a:pt x="519524" y="64333"/>
                  </a:moveTo>
                  <a:lnTo>
                    <a:pt x="519524" y="64333"/>
                  </a:lnTo>
                  <a:lnTo>
                    <a:pt x="519524" y="34479"/>
                  </a:lnTo>
                  <a:lnTo>
                    <a:pt x="517407" y="31025"/>
                  </a:lnTo>
                  <a:lnTo>
                    <a:pt x="509411" y="25305"/>
                  </a:lnTo>
                  <a:lnTo>
                    <a:pt x="467113" y="13689"/>
                  </a:lnTo>
                  <a:lnTo>
                    <a:pt x="422702" y="1726"/>
                  </a:lnTo>
                  <a:lnTo>
                    <a:pt x="382337" y="0"/>
                  </a:lnTo>
                  <a:lnTo>
                    <a:pt x="348015" y="6107"/>
                  </a:lnTo>
                  <a:lnTo>
                    <a:pt x="309948" y="15877"/>
                  </a:lnTo>
                  <a:lnTo>
                    <a:pt x="271862" y="27275"/>
                  </a:lnTo>
                  <a:lnTo>
                    <a:pt x="231887" y="43159"/>
                  </a:lnTo>
                  <a:lnTo>
                    <a:pt x="192719" y="61978"/>
                  </a:lnTo>
                  <a:lnTo>
                    <a:pt x="158847" y="82101"/>
                  </a:lnTo>
                  <a:lnTo>
                    <a:pt x="118754" y="120005"/>
                  </a:lnTo>
                  <a:lnTo>
                    <a:pt x="87902" y="165887"/>
                  </a:lnTo>
                  <a:lnTo>
                    <a:pt x="67812" y="206129"/>
                  </a:lnTo>
                  <a:lnTo>
                    <a:pt x="48536" y="252943"/>
                  </a:lnTo>
                  <a:lnTo>
                    <a:pt x="40432" y="278267"/>
                  </a:lnTo>
                  <a:lnTo>
                    <a:pt x="32912" y="304322"/>
                  </a:lnTo>
                  <a:lnTo>
                    <a:pt x="25783" y="329454"/>
                  </a:lnTo>
                  <a:lnTo>
                    <a:pt x="18913" y="353969"/>
                  </a:lnTo>
                  <a:lnTo>
                    <a:pt x="12217" y="378074"/>
                  </a:lnTo>
                  <a:lnTo>
                    <a:pt x="4777" y="425553"/>
                  </a:lnTo>
                  <a:lnTo>
                    <a:pt x="1469" y="471114"/>
                  </a:lnTo>
                  <a:lnTo>
                    <a:pt x="0" y="512530"/>
                  </a:lnTo>
                  <a:lnTo>
                    <a:pt x="3110" y="552104"/>
                  </a:lnTo>
                  <a:lnTo>
                    <a:pt x="9901" y="591564"/>
                  </a:lnTo>
                  <a:lnTo>
                    <a:pt x="19975" y="632621"/>
                  </a:lnTo>
                  <a:lnTo>
                    <a:pt x="39034" y="668742"/>
                  </a:lnTo>
                  <a:lnTo>
                    <a:pt x="66789" y="699143"/>
                  </a:lnTo>
                  <a:lnTo>
                    <a:pt x="104996" y="722061"/>
                  </a:lnTo>
                  <a:lnTo>
                    <a:pt x="151609" y="739773"/>
                  </a:lnTo>
                  <a:lnTo>
                    <a:pt x="176881" y="747460"/>
                  </a:lnTo>
                  <a:lnTo>
                    <a:pt x="204312" y="751879"/>
                  </a:lnTo>
                  <a:lnTo>
                    <a:pt x="233183" y="754119"/>
                  </a:lnTo>
                  <a:lnTo>
                    <a:pt x="263013" y="754907"/>
                  </a:lnTo>
                  <a:lnTo>
                    <a:pt x="294189" y="754021"/>
                  </a:lnTo>
                  <a:lnTo>
                    <a:pt x="326262" y="752019"/>
                  </a:lnTo>
                  <a:lnTo>
                    <a:pt x="358933" y="749274"/>
                  </a:lnTo>
                  <a:lnTo>
                    <a:pt x="391296" y="745327"/>
                  </a:lnTo>
                  <a:lnTo>
                    <a:pt x="423456" y="740579"/>
                  </a:lnTo>
                  <a:lnTo>
                    <a:pt x="455478" y="735297"/>
                  </a:lnTo>
                  <a:lnTo>
                    <a:pt x="485999" y="727542"/>
                  </a:lnTo>
                  <a:lnTo>
                    <a:pt x="515518" y="718139"/>
                  </a:lnTo>
                  <a:lnTo>
                    <a:pt x="544370" y="707637"/>
                  </a:lnTo>
                  <a:lnTo>
                    <a:pt x="570660" y="694991"/>
                  </a:lnTo>
                  <a:lnTo>
                    <a:pt x="595242" y="680916"/>
                  </a:lnTo>
                  <a:lnTo>
                    <a:pt x="640665" y="648815"/>
                  </a:lnTo>
                  <a:lnTo>
                    <a:pt x="682020" y="611029"/>
                  </a:lnTo>
                  <a:lnTo>
                    <a:pt x="719685" y="570716"/>
                  </a:lnTo>
                  <a:lnTo>
                    <a:pt x="753123" y="528575"/>
                  </a:lnTo>
                  <a:lnTo>
                    <a:pt x="779744" y="483976"/>
                  </a:lnTo>
                  <a:lnTo>
                    <a:pt x="789665" y="459806"/>
                  </a:lnTo>
                  <a:lnTo>
                    <a:pt x="797690" y="434520"/>
                  </a:lnTo>
                  <a:lnTo>
                    <a:pt x="804452" y="408491"/>
                  </a:lnTo>
                  <a:lnTo>
                    <a:pt x="808254" y="379849"/>
                  </a:lnTo>
                  <a:lnTo>
                    <a:pt x="810083" y="349466"/>
                  </a:lnTo>
                  <a:lnTo>
                    <a:pt x="810596" y="317922"/>
                  </a:lnTo>
                  <a:lnTo>
                    <a:pt x="808116" y="285603"/>
                  </a:lnTo>
                  <a:lnTo>
                    <a:pt x="803641" y="252769"/>
                  </a:lnTo>
                  <a:lnTo>
                    <a:pt x="797835" y="219590"/>
                  </a:lnTo>
                  <a:lnTo>
                    <a:pt x="789732" y="189710"/>
                  </a:lnTo>
                  <a:lnTo>
                    <a:pt x="780096" y="162029"/>
                  </a:lnTo>
                  <a:lnTo>
                    <a:pt x="769439" y="135814"/>
                  </a:lnTo>
                  <a:lnTo>
                    <a:pt x="735019" y="95396"/>
                  </a:lnTo>
                  <a:lnTo>
                    <a:pt x="690088" y="65439"/>
                  </a:lnTo>
                  <a:lnTo>
                    <a:pt x="664278" y="54487"/>
                  </a:lnTo>
                  <a:lnTo>
                    <a:pt x="637193" y="45069"/>
                  </a:lnTo>
                  <a:lnTo>
                    <a:pt x="609259" y="38085"/>
                  </a:lnTo>
                  <a:lnTo>
                    <a:pt x="580758" y="32723"/>
                  </a:lnTo>
                  <a:lnTo>
                    <a:pt x="551880" y="28443"/>
                  </a:lnTo>
                  <a:lnTo>
                    <a:pt x="525572" y="25590"/>
                  </a:lnTo>
                  <a:lnTo>
                    <a:pt x="500978" y="23687"/>
                  </a:lnTo>
                  <a:lnTo>
                    <a:pt x="459776" y="21574"/>
                  </a:lnTo>
                  <a:lnTo>
                    <a:pt x="411574" y="1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909"/>
            <p:cNvSpPr/>
            <p:nvPr>
              <p:custDataLst>
                <p:tags r:id="rId114"/>
              </p:custDataLst>
            </p:nvPr>
          </p:nvSpPr>
          <p:spPr>
            <a:xfrm>
              <a:off x="4381500" y="1860550"/>
              <a:ext cx="48118" cy="158751"/>
            </a:xfrm>
            <a:custGeom>
              <a:avLst/>
              <a:gdLst/>
              <a:ahLst/>
              <a:cxnLst/>
              <a:rect l="0" t="0" r="0" b="0"/>
              <a:pathLst>
                <a:path w="48118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35782" y="53618"/>
                  </a:lnTo>
                  <a:lnTo>
                    <a:pt x="44126" y="73219"/>
                  </a:lnTo>
                  <a:lnTo>
                    <a:pt x="48117" y="104088"/>
                  </a:lnTo>
                  <a:lnTo>
                    <a:pt x="44439" y="134165"/>
                  </a:lnTo>
                  <a:lnTo>
                    <a:pt x="38330" y="149940"/>
                  </a:lnTo>
                  <a:lnTo>
                    <a:pt x="35431" y="154288"/>
                  </a:lnTo>
                  <a:lnTo>
                    <a:pt x="32793" y="156481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910"/>
            <p:cNvSpPr/>
            <p:nvPr>
              <p:custDataLst>
                <p:tags r:id="rId115"/>
              </p:custDataLst>
            </p:nvPr>
          </p:nvSpPr>
          <p:spPr>
            <a:xfrm>
              <a:off x="4489450" y="1758950"/>
              <a:ext cx="44451" cy="158751"/>
            </a:xfrm>
            <a:custGeom>
              <a:avLst/>
              <a:gdLst/>
              <a:ahLst/>
              <a:cxnLst/>
              <a:rect l="0" t="0" r="0" b="0"/>
              <a:pathLst>
                <a:path w="44451" h="158751">
                  <a:moveTo>
                    <a:pt x="0" y="0"/>
                  </a:moveTo>
                  <a:lnTo>
                    <a:pt x="0" y="0"/>
                  </a:lnTo>
                  <a:lnTo>
                    <a:pt x="3371" y="22322"/>
                  </a:lnTo>
                  <a:lnTo>
                    <a:pt x="15901" y="66106"/>
                  </a:lnTo>
                  <a:lnTo>
                    <a:pt x="27838" y="106527"/>
                  </a:lnTo>
                  <a:lnTo>
                    <a:pt x="44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11"/>
            <p:cNvSpPr/>
            <p:nvPr>
              <p:custDataLst>
                <p:tags r:id="rId116"/>
              </p:custDataLst>
            </p:nvPr>
          </p:nvSpPr>
          <p:spPr>
            <a:xfrm>
              <a:off x="4541549" y="2012950"/>
              <a:ext cx="24102" cy="44451"/>
            </a:xfrm>
            <a:custGeom>
              <a:avLst/>
              <a:gdLst/>
              <a:ahLst/>
              <a:cxnLst/>
              <a:rect l="0" t="0" r="0" b="0"/>
              <a:pathLst>
                <a:path w="24102" h="44451">
                  <a:moveTo>
                    <a:pt x="24101" y="0"/>
                  </a:moveTo>
                  <a:lnTo>
                    <a:pt x="24101" y="0"/>
                  </a:lnTo>
                  <a:lnTo>
                    <a:pt x="17359" y="3371"/>
                  </a:lnTo>
                  <a:lnTo>
                    <a:pt x="12167" y="8789"/>
                  </a:lnTo>
                  <a:lnTo>
                    <a:pt x="649" y="25057"/>
                  </a:lnTo>
                  <a:lnTo>
                    <a:pt x="0" y="27288"/>
                  </a:lnTo>
                  <a:lnTo>
                    <a:pt x="978" y="30186"/>
                  </a:lnTo>
                  <a:lnTo>
                    <a:pt x="1140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503"/>
          <p:cNvGrpSpPr/>
          <p:nvPr/>
        </p:nvGrpSpPr>
        <p:grpSpPr>
          <a:xfrm>
            <a:off x="1557515" y="4813300"/>
            <a:ext cx="283986" cy="152401"/>
            <a:chOff x="1557515" y="4813300"/>
            <a:chExt cx="283986" cy="152401"/>
          </a:xfrm>
        </p:grpSpPr>
        <p:sp>
          <p:nvSpPr>
            <p:cNvPr id="242" name="SMARTInkShape-2912"/>
            <p:cNvSpPr/>
            <p:nvPr>
              <p:custDataLst>
                <p:tags r:id="rId103"/>
              </p:custDataLst>
            </p:nvPr>
          </p:nvSpPr>
          <p:spPr>
            <a:xfrm>
              <a:off x="1557515" y="4813300"/>
              <a:ext cx="239536" cy="18168"/>
            </a:xfrm>
            <a:custGeom>
              <a:avLst/>
              <a:gdLst/>
              <a:ahLst/>
              <a:cxnLst/>
              <a:rect l="0" t="0" r="0" b="0"/>
              <a:pathLst>
                <a:path w="23953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3405"/>
                  </a:lnTo>
                  <a:lnTo>
                    <a:pt x="883" y="14581"/>
                  </a:lnTo>
                  <a:lnTo>
                    <a:pt x="0" y="16071"/>
                  </a:lnTo>
                  <a:lnTo>
                    <a:pt x="823" y="17064"/>
                  </a:lnTo>
                  <a:lnTo>
                    <a:pt x="5500" y="18167"/>
                  </a:lnTo>
                  <a:lnTo>
                    <a:pt x="52534" y="10147"/>
                  </a:lnTo>
                  <a:lnTo>
                    <a:pt x="91277" y="8038"/>
                  </a:lnTo>
                  <a:lnTo>
                    <a:pt x="130604" y="5219"/>
                  </a:lnTo>
                  <a:lnTo>
                    <a:pt x="168543" y="2320"/>
                  </a:lnTo>
                  <a:lnTo>
                    <a:pt x="215992" y="687"/>
                  </a:lnTo>
                  <a:lnTo>
                    <a:pt x="239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913"/>
            <p:cNvSpPr/>
            <p:nvPr>
              <p:custDataLst>
                <p:tags r:id="rId104"/>
              </p:custDataLst>
            </p:nvPr>
          </p:nvSpPr>
          <p:spPr>
            <a:xfrm>
              <a:off x="1568450" y="4933950"/>
              <a:ext cx="273051" cy="31751"/>
            </a:xfrm>
            <a:custGeom>
              <a:avLst/>
              <a:gdLst/>
              <a:ahLst/>
              <a:cxnLst/>
              <a:rect l="0" t="0" r="0" b="0"/>
              <a:pathLst>
                <a:path w="273051" h="31751">
                  <a:moveTo>
                    <a:pt x="0" y="31750"/>
                  </a:moveTo>
                  <a:lnTo>
                    <a:pt x="0" y="31750"/>
                  </a:lnTo>
                  <a:lnTo>
                    <a:pt x="37603" y="26681"/>
                  </a:lnTo>
                  <a:lnTo>
                    <a:pt x="71981" y="22911"/>
                  </a:lnTo>
                  <a:lnTo>
                    <a:pt x="112660" y="17003"/>
                  </a:lnTo>
                  <a:lnTo>
                    <a:pt x="155199" y="10380"/>
                  </a:lnTo>
                  <a:lnTo>
                    <a:pt x="195272" y="5083"/>
                  </a:lnTo>
                  <a:lnTo>
                    <a:pt x="228604" y="225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504"/>
          <p:cNvGrpSpPr/>
          <p:nvPr/>
        </p:nvGrpSpPr>
        <p:grpSpPr>
          <a:xfrm>
            <a:off x="2306394" y="4766109"/>
            <a:ext cx="874957" cy="454816"/>
            <a:chOff x="2306394" y="4766109"/>
            <a:chExt cx="874957" cy="454816"/>
          </a:xfrm>
        </p:grpSpPr>
        <p:sp>
          <p:nvSpPr>
            <p:cNvPr id="245" name="SMARTInkShape-2914"/>
            <p:cNvSpPr/>
            <p:nvPr>
              <p:custDataLst>
                <p:tags r:id="rId99"/>
              </p:custDataLst>
            </p:nvPr>
          </p:nvSpPr>
          <p:spPr>
            <a:xfrm>
              <a:off x="2306394" y="4766109"/>
              <a:ext cx="203889" cy="244042"/>
            </a:xfrm>
            <a:custGeom>
              <a:avLst/>
              <a:gdLst/>
              <a:ahLst/>
              <a:cxnLst/>
              <a:rect l="0" t="0" r="0" b="0"/>
              <a:pathLst>
                <a:path w="203889" h="244042">
                  <a:moveTo>
                    <a:pt x="5006" y="34491"/>
                  </a:moveTo>
                  <a:lnTo>
                    <a:pt x="5006" y="34491"/>
                  </a:lnTo>
                  <a:lnTo>
                    <a:pt x="1635" y="31120"/>
                  </a:lnTo>
                  <a:lnTo>
                    <a:pt x="1348" y="29422"/>
                  </a:lnTo>
                  <a:lnTo>
                    <a:pt x="1861" y="27583"/>
                  </a:lnTo>
                  <a:lnTo>
                    <a:pt x="4385" y="22935"/>
                  </a:lnTo>
                  <a:lnTo>
                    <a:pt x="4952" y="58519"/>
                  </a:lnTo>
                  <a:lnTo>
                    <a:pt x="8361" y="99858"/>
                  </a:lnTo>
                  <a:lnTo>
                    <a:pt x="10025" y="131511"/>
                  </a:lnTo>
                  <a:lnTo>
                    <a:pt x="10764" y="163689"/>
                  </a:lnTo>
                  <a:lnTo>
                    <a:pt x="10475" y="206749"/>
                  </a:lnTo>
                  <a:lnTo>
                    <a:pt x="5865" y="238712"/>
                  </a:lnTo>
                  <a:lnTo>
                    <a:pt x="4873" y="239077"/>
                  </a:lnTo>
                  <a:lnTo>
                    <a:pt x="3506" y="237909"/>
                  </a:lnTo>
                  <a:lnTo>
                    <a:pt x="1890" y="235720"/>
                  </a:lnTo>
                  <a:lnTo>
                    <a:pt x="0" y="191650"/>
                  </a:lnTo>
                  <a:lnTo>
                    <a:pt x="4620" y="144949"/>
                  </a:lnTo>
                  <a:lnTo>
                    <a:pt x="10949" y="112041"/>
                  </a:lnTo>
                  <a:lnTo>
                    <a:pt x="25817" y="65151"/>
                  </a:lnTo>
                  <a:lnTo>
                    <a:pt x="46999" y="30091"/>
                  </a:lnTo>
                  <a:lnTo>
                    <a:pt x="74520" y="8571"/>
                  </a:lnTo>
                  <a:lnTo>
                    <a:pt x="105017" y="0"/>
                  </a:lnTo>
                  <a:lnTo>
                    <a:pt x="139767" y="4202"/>
                  </a:lnTo>
                  <a:lnTo>
                    <a:pt x="160620" y="16326"/>
                  </a:lnTo>
                  <a:lnTo>
                    <a:pt x="178590" y="34178"/>
                  </a:lnTo>
                  <a:lnTo>
                    <a:pt x="193632" y="56224"/>
                  </a:lnTo>
                  <a:lnTo>
                    <a:pt x="203888" y="99178"/>
                  </a:lnTo>
                  <a:lnTo>
                    <a:pt x="203556" y="144282"/>
                  </a:lnTo>
                  <a:lnTo>
                    <a:pt x="195617" y="188926"/>
                  </a:lnTo>
                  <a:lnTo>
                    <a:pt x="182806" y="244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915"/>
            <p:cNvSpPr/>
            <p:nvPr>
              <p:custDataLst>
                <p:tags r:id="rId100"/>
              </p:custDataLst>
            </p:nvPr>
          </p:nvSpPr>
          <p:spPr>
            <a:xfrm>
              <a:off x="2692400" y="494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916"/>
            <p:cNvSpPr/>
            <p:nvPr>
              <p:custDataLst>
                <p:tags r:id="rId101"/>
              </p:custDataLst>
            </p:nvPr>
          </p:nvSpPr>
          <p:spPr>
            <a:xfrm>
              <a:off x="2833253" y="4790475"/>
              <a:ext cx="193011" cy="430450"/>
            </a:xfrm>
            <a:custGeom>
              <a:avLst/>
              <a:gdLst/>
              <a:ahLst/>
              <a:cxnLst/>
              <a:rect l="0" t="0" r="0" b="0"/>
              <a:pathLst>
                <a:path w="193011" h="430450">
                  <a:moveTo>
                    <a:pt x="17897" y="149825"/>
                  </a:moveTo>
                  <a:lnTo>
                    <a:pt x="17897" y="149825"/>
                  </a:lnTo>
                  <a:lnTo>
                    <a:pt x="11155" y="149825"/>
                  </a:lnTo>
                  <a:lnTo>
                    <a:pt x="9875" y="151236"/>
                  </a:lnTo>
                  <a:lnTo>
                    <a:pt x="9726" y="153588"/>
                  </a:lnTo>
                  <a:lnTo>
                    <a:pt x="13269" y="198159"/>
                  </a:lnTo>
                  <a:lnTo>
                    <a:pt x="18407" y="241052"/>
                  </a:lnTo>
                  <a:lnTo>
                    <a:pt x="21652" y="278565"/>
                  </a:lnTo>
                  <a:lnTo>
                    <a:pt x="23094" y="318755"/>
                  </a:lnTo>
                  <a:lnTo>
                    <a:pt x="21853" y="354492"/>
                  </a:lnTo>
                  <a:lnTo>
                    <a:pt x="17188" y="398615"/>
                  </a:lnTo>
                  <a:lnTo>
                    <a:pt x="12290" y="430002"/>
                  </a:lnTo>
                  <a:lnTo>
                    <a:pt x="12042" y="430449"/>
                  </a:lnTo>
                  <a:lnTo>
                    <a:pt x="11877" y="430040"/>
                  </a:lnTo>
                  <a:lnTo>
                    <a:pt x="6542" y="388960"/>
                  </a:lnTo>
                  <a:lnTo>
                    <a:pt x="2738" y="343831"/>
                  </a:lnTo>
                  <a:lnTo>
                    <a:pt x="1441" y="315146"/>
                  </a:lnTo>
                  <a:lnTo>
                    <a:pt x="576" y="283322"/>
                  </a:lnTo>
                  <a:lnTo>
                    <a:pt x="0" y="249406"/>
                  </a:lnTo>
                  <a:lnTo>
                    <a:pt x="1732" y="216918"/>
                  </a:lnTo>
                  <a:lnTo>
                    <a:pt x="5004" y="185382"/>
                  </a:lnTo>
                  <a:lnTo>
                    <a:pt x="9301" y="154479"/>
                  </a:lnTo>
                  <a:lnTo>
                    <a:pt x="14989" y="126823"/>
                  </a:lnTo>
                  <a:lnTo>
                    <a:pt x="21603" y="101329"/>
                  </a:lnTo>
                  <a:lnTo>
                    <a:pt x="37888" y="57715"/>
                  </a:lnTo>
                  <a:lnTo>
                    <a:pt x="59238" y="26572"/>
                  </a:lnTo>
                  <a:lnTo>
                    <a:pt x="80956" y="8498"/>
                  </a:lnTo>
                  <a:lnTo>
                    <a:pt x="91686" y="2691"/>
                  </a:lnTo>
                  <a:lnTo>
                    <a:pt x="113016" y="0"/>
                  </a:lnTo>
                  <a:lnTo>
                    <a:pt x="123643" y="1258"/>
                  </a:lnTo>
                  <a:lnTo>
                    <a:pt x="158826" y="19884"/>
                  </a:lnTo>
                  <a:lnTo>
                    <a:pt x="185948" y="51116"/>
                  </a:lnTo>
                  <a:lnTo>
                    <a:pt x="193010" y="76791"/>
                  </a:lnTo>
                  <a:lnTo>
                    <a:pt x="191681" y="104666"/>
                  </a:lnTo>
                  <a:lnTo>
                    <a:pt x="181682" y="133517"/>
                  </a:lnTo>
                  <a:lnTo>
                    <a:pt x="160305" y="159040"/>
                  </a:lnTo>
                  <a:lnTo>
                    <a:pt x="131284" y="180731"/>
                  </a:lnTo>
                  <a:lnTo>
                    <a:pt x="97219" y="197428"/>
                  </a:lnTo>
                  <a:lnTo>
                    <a:pt x="62794" y="208141"/>
                  </a:lnTo>
                  <a:lnTo>
                    <a:pt x="11547" y="21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917"/>
            <p:cNvSpPr/>
            <p:nvPr>
              <p:custDataLst>
                <p:tags r:id="rId102"/>
              </p:custDataLst>
            </p:nvPr>
          </p:nvSpPr>
          <p:spPr>
            <a:xfrm>
              <a:off x="3175000" y="4991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05"/>
          <p:cNvGrpSpPr/>
          <p:nvPr/>
        </p:nvGrpSpPr>
        <p:grpSpPr>
          <a:xfrm>
            <a:off x="3487394" y="4381500"/>
            <a:ext cx="557557" cy="1167972"/>
            <a:chOff x="3487394" y="4381500"/>
            <a:chExt cx="557557" cy="1167972"/>
          </a:xfrm>
        </p:grpSpPr>
        <p:sp>
          <p:nvSpPr>
            <p:cNvPr id="250" name="SMARTInkShape-2918"/>
            <p:cNvSpPr/>
            <p:nvPr>
              <p:custDataLst>
                <p:tags r:id="rId90"/>
              </p:custDataLst>
            </p:nvPr>
          </p:nvSpPr>
          <p:spPr>
            <a:xfrm>
              <a:off x="3529196" y="4636383"/>
              <a:ext cx="515755" cy="429898"/>
            </a:xfrm>
            <a:custGeom>
              <a:avLst/>
              <a:gdLst/>
              <a:ahLst/>
              <a:cxnLst/>
              <a:rect l="0" t="0" r="0" b="0"/>
              <a:pathLst>
                <a:path w="515755" h="429898">
                  <a:moveTo>
                    <a:pt x="395104" y="5467"/>
                  </a:moveTo>
                  <a:lnTo>
                    <a:pt x="395104" y="5467"/>
                  </a:lnTo>
                  <a:lnTo>
                    <a:pt x="395104" y="0"/>
                  </a:lnTo>
                  <a:lnTo>
                    <a:pt x="348032" y="20806"/>
                  </a:lnTo>
                  <a:lnTo>
                    <a:pt x="317739" y="33451"/>
                  </a:lnTo>
                  <a:lnTo>
                    <a:pt x="280756" y="50830"/>
                  </a:lnTo>
                  <a:lnTo>
                    <a:pt x="240801" y="72195"/>
                  </a:lnTo>
                  <a:lnTo>
                    <a:pt x="200936" y="95802"/>
                  </a:lnTo>
                  <a:lnTo>
                    <a:pt x="164403" y="120405"/>
                  </a:lnTo>
                  <a:lnTo>
                    <a:pt x="131233" y="143569"/>
                  </a:lnTo>
                  <a:lnTo>
                    <a:pt x="92318" y="174562"/>
                  </a:lnTo>
                  <a:lnTo>
                    <a:pt x="77794" y="192098"/>
                  </a:lnTo>
                  <a:lnTo>
                    <a:pt x="73690" y="206947"/>
                  </a:lnTo>
                  <a:lnTo>
                    <a:pt x="77111" y="212459"/>
                  </a:lnTo>
                  <a:lnTo>
                    <a:pt x="92202" y="220465"/>
                  </a:lnTo>
                  <a:lnTo>
                    <a:pt x="134611" y="228939"/>
                  </a:lnTo>
                  <a:lnTo>
                    <a:pt x="169262" y="233670"/>
                  </a:lnTo>
                  <a:lnTo>
                    <a:pt x="203008" y="238124"/>
                  </a:lnTo>
                  <a:lnTo>
                    <a:pt x="239722" y="245303"/>
                  </a:lnTo>
                  <a:lnTo>
                    <a:pt x="254549" y="252231"/>
                  </a:lnTo>
                  <a:lnTo>
                    <a:pt x="256245" y="257465"/>
                  </a:lnTo>
                  <a:lnTo>
                    <a:pt x="254554" y="263776"/>
                  </a:lnTo>
                  <a:lnTo>
                    <a:pt x="250604" y="270807"/>
                  </a:lnTo>
                  <a:lnTo>
                    <a:pt x="218077" y="300927"/>
                  </a:lnTo>
                  <a:lnTo>
                    <a:pt x="182840" y="322579"/>
                  </a:lnTo>
                  <a:lnTo>
                    <a:pt x="141309" y="344666"/>
                  </a:lnTo>
                  <a:lnTo>
                    <a:pt x="96980" y="368594"/>
                  </a:lnTo>
                  <a:lnTo>
                    <a:pt x="57053" y="389578"/>
                  </a:lnTo>
                  <a:lnTo>
                    <a:pt x="14130" y="413494"/>
                  </a:lnTo>
                  <a:lnTo>
                    <a:pt x="1415" y="423173"/>
                  </a:lnTo>
                  <a:lnTo>
                    <a:pt x="0" y="425755"/>
                  </a:lnTo>
                  <a:lnTo>
                    <a:pt x="468" y="427475"/>
                  </a:lnTo>
                  <a:lnTo>
                    <a:pt x="31466" y="429897"/>
                  </a:lnTo>
                  <a:lnTo>
                    <a:pt x="78500" y="426701"/>
                  </a:lnTo>
                  <a:lnTo>
                    <a:pt x="107834" y="423872"/>
                  </a:lnTo>
                  <a:lnTo>
                    <a:pt x="141502" y="420576"/>
                  </a:lnTo>
                  <a:lnTo>
                    <a:pt x="178058" y="416967"/>
                  </a:lnTo>
                  <a:lnTo>
                    <a:pt x="216540" y="413151"/>
                  </a:lnTo>
                  <a:lnTo>
                    <a:pt x="256305" y="411312"/>
                  </a:lnTo>
                  <a:lnTo>
                    <a:pt x="296927" y="410791"/>
                  </a:lnTo>
                  <a:lnTo>
                    <a:pt x="338119" y="411150"/>
                  </a:lnTo>
                  <a:lnTo>
                    <a:pt x="376164" y="412094"/>
                  </a:lnTo>
                  <a:lnTo>
                    <a:pt x="412111" y="413430"/>
                  </a:lnTo>
                  <a:lnTo>
                    <a:pt x="446658" y="415025"/>
                  </a:lnTo>
                  <a:lnTo>
                    <a:pt x="515754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919"/>
            <p:cNvSpPr/>
            <p:nvPr>
              <p:custDataLst>
                <p:tags r:id="rId91"/>
              </p:custDataLst>
            </p:nvPr>
          </p:nvSpPr>
          <p:spPr>
            <a:xfrm>
              <a:off x="3536950" y="5372100"/>
              <a:ext cx="77160" cy="177372"/>
            </a:xfrm>
            <a:custGeom>
              <a:avLst/>
              <a:gdLst/>
              <a:ahLst/>
              <a:cxnLst/>
              <a:rect l="0" t="0" r="0" b="0"/>
              <a:pathLst>
                <a:path w="77160" h="177372">
                  <a:moveTo>
                    <a:pt x="31750" y="0"/>
                  </a:moveTo>
                  <a:lnTo>
                    <a:pt x="31750" y="0"/>
                  </a:lnTo>
                  <a:lnTo>
                    <a:pt x="41184" y="10845"/>
                  </a:lnTo>
                  <a:lnTo>
                    <a:pt x="56136" y="48805"/>
                  </a:lnTo>
                  <a:lnTo>
                    <a:pt x="68060" y="87211"/>
                  </a:lnTo>
                  <a:lnTo>
                    <a:pt x="77159" y="123129"/>
                  </a:lnTo>
                  <a:lnTo>
                    <a:pt x="76391" y="143388"/>
                  </a:lnTo>
                  <a:lnTo>
                    <a:pt x="70640" y="160389"/>
                  </a:lnTo>
                  <a:lnTo>
                    <a:pt x="61029" y="172649"/>
                  </a:lnTo>
                  <a:lnTo>
                    <a:pt x="54797" y="175777"/>
                  </a:lnTo>
                  <a:lnTo>
                    <a:pt x="40347" y="177371"/>
                  </a:lnTo>
                  <a:lnTo>
                    <a:pt x="24517" y="1700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920"/>
            <p:cNvSpPr/>
            <p:nvPr>
              <p:custDataLst>
                <p:tags r:id="rId92"/>
              </p:custDataLst>
            </p:nvPr>
          </p:nvSpPr>
          <p:spPr>
            <a:xfrm>
              <a:off x="3514241" y="52768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3" y="4744"/>
                  </a:lnTo>
                  <a:lnTo>
                    <a:pt x="2967" y="3163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921"/>
            <p:cNvSpPr/>
            <p:nvPr>
              <p:custDataLst>
                <p:tags r:id="rId93"/>
              </p:custDataLst>
            </p:nvPr>
          </p:nvSpPr>
          <p:spPr>
            <a:xfrm>
              <a:off x="3613150" y="53467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0182" y="5792"/>
                  </a:lnTo>
                  <a:lnTo>
                    <a:pt x="83167" y="17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22"/>
            <p:cNvSpPr/>
            <p:nvPr>
              <p:custDataLst>
                <p:tags r:id="rId94"/>
              </p:custDataLst>
            </p:nvPr>
          </p:nvSpPr>
          <p:spPr>
            <a:xfrm>
              <a:off x="3632200" y="54102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13191"/>
                  </a:lnTo>
                  <a:lnTo>
                    <a:pt x="89593" y="50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923"/>
            <p:cNvSpPr/>
            <p:nvPr>
              <p:custDataLst>
                <p:tags r:id="rId95"/>
              </p:custDataLst>
            </p:nvPr>
          </p:nvSpPr>
          <p:spPr>
            <a:xfrm>
              <a:off x="3806501" y="5346700"/>
              <a:ext cx="114289" cy="113913"/>
            </a:xfrm>
            <a:custGeom>
              <a:avLst/>
              <a:gdLst/>
              <a:ahLst/>
              <a:cxnLst/>
              <a:rect l="0" t="0" r="0" b="0"/>
              <a:pathLst>
                <a:path w="114289" h="113913">
                  <a:moveTo>
                    <a:pt x="66999" y="0"/>
                  </a:moveTo>
                  <a:lnTo>
                    <a:pt x="66999" y="0"/>
                  </a:lnTo>
                  <a:lnTo>
                    <a:pt x="56886" y="0"/>
                  </a:lnTo>
                  <a:lnTo>
                    <a:pt x="40484" y="6742"/>
                  </a:lnTo>
                  <a:lnTo>
                    <a:pt x="22218" y="21047"/>
                  </a:lnTo>
                  <a:lnTo>
                    <a:pt x="6772" y="42063"/>
                  </a:lnTo>
                  <a:lnTo>
                    <a:pt x="0" y="66164"/>
                  </a:lnTo>
                  <a:lnTo>
                    <a:pt x="2179" y="82793"/>
                  </a:lnTo>
                  <a:lnTo>
                    <a:pt x="4736" y="91179"/>
                  </a:lnTo>
                  <a:lnTo>
                    <a:pt x="16984" y="104259"/>
                  </a:lnTo>
                  <a:lnTo>
                    <a:pt x="25189" y="109723"/>
                  </a:lnTo>
                  <a:lnTo>
                    <a:pt x="43713" y="113912"/>
                  </a:lnTo>
                  <a:lnTo>
                    <a:pt x="63000" y="112716"/>
                  </a:lnTo>
                  <a:lnTo>
                    <a:pt x="80979" y="107481"/>
                  </a:lnTo>
                  <a:lnTo>
                    <a:pt x="96496" y="96688"/>
                  </a:lnTo>
                  <a:lnTo>
                    <a:pt x="103597" y="89859"/>
                  </a:lnTo>
                  <a:lnTo>
                    <a:pt x="111487" y="72863"/>
                  </a:lnTo>
                  <a:lnTo>
                    <a:pt x="114288" y="54961"/>
                  </a:lnTo>
                  <a:lnTo>
                    <a:pt x="113181" y="39949"/>
                  </a:lnTo>
                  <a:lnTo>
                    <a:pt x="109781" y="34394"/>
                  </a:lnTo>
                  <a:lnTo>
                    <a:pt x="8604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924"/>
            <p:cNvSpPr/>
            <p:nvPr>
              <p:custDataLst>
                <p:tags r:id="rId96"/>
              </p:custDataLst>
            </p:nvPr>
          </p:nvSpPr>
          <p:spPr>
            <a:xfrm>
              <a:off x="3487394" y="4419600"/>
              <a:ext cx="101326" cy="141651"/>
            </a:xfrm>
            <a:custGeom>
              <a:avLst/>
              <a:gdLst/>
              <a:ahLst/>
              <a:cxnLst/>
              <a:rect l="0" t="0" r="0" b="0"/>
              <a:pathLst>
                <a:path w="101326" h="141651">
                  <a:moveTo>
                    <a:pt x="17806" y="0"/>
                  </a:moveTo>
                  <a:lnTo>
                    <a:pt x="17806" y="0"/>
                  </a:lnTo>
                  <a:lnTo>
                    <a:pt x="18511" y="10845"/>
                  </a:lnTo>
                  <a:lnTo>
                    <a:pt x="23567" y="54984"/>
                  </a:lnTo>
                  <a:lnTo>
                    <a:pt x="22158" y="95659"/>
                  </a:lnTo>
                  <a:lnTo>
                    <a:pt x="15295" y="130922"/>
                  </a:lnTo>
                  <a:lnTo>
                    <a:pt x="11280" y="139326"/>
                  </a:lnTo>
                  <a:lnTo>
                    <a:pt x="9222" y="141567"/>
                  </a:lnTo>
                  <a:lnTo>
                    <a:pt x="7144" y="141650"/>
                  </a:lnTo>
                  <a:lnTo>
                    <a:pt x="5054" y="140295"/>
                  </a:lnTo>
                  <a:lnTo>
                    <a:pt x="2955" y="137980"/>
                  </a:lnTo>
                  <a:lnTo>
                    <a:pt x="0" y="114496"/>
                  </a:lnTo>
                  <a:lnTo>
                    <a:pt x="9141" y="70751"/>
                  </a:lnTo>
                  <a:lnTo>
                    <a:pt x="24535" y="41414"/>
                  </a:lnTo>
                  <a:lnTo>
                    <a:pt x="28642" y="36076"/>
                  </a:lnTo>
                  <a:lnTo>
                    <a:pt x="40731" y="30145"/>
                  </a:lnTo>
                  <a:lnTo>
                    <a:pt x="47906" y="28563"/>
                  </a:lnTo>
                  <a:lnTo>
                    <a:pt x="61522" y="30569"/>
                  </a:lnTo>
                  <a:lnTo>
                    <a:pt x="68117" y="33079"/>
                  </a:lnTo>
                  <a:lnTo>
                    <a:pt x="87511" y="50096"/>
                  </a:lnTo>
                  <a:lnTo>
                    <a:pt x="99921" y="73012"/>
                  </a:lnTo>
                  <a:lnTo>
                    <a:pt x="101325" y="101047"/>
                  </a:lnTo>
                  <a:lnTo>
                    <a:pt x="9400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925"/>
            <p:cNvSpPr/>
            <p:nvPr>
              <p:custDataLst>
                <p:tags r:id="rId97"/>
              </p:custDataLst>
            </p:nvPr>
          </p:nvSpPr>
          <p:spPr>
            <a:xfrm>
              <a:off x="3657600" y="44704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2209" y="3861"/>
                  </a:lnTo>
                  <a:lnTo>
                    <a:pt x="50432" y="33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926"/>
            <p:cNvSpPr/>
            <p:nvPr>
              <p:custDataLst>
                <p:tags r:id="rId98"/>
              </p:custDataLst>
            </p:nvPr>
          </p:nvSpPr>
          <p:spPr>
            <a:xfrm>
              <a:off x="3833579" y="4381500"/>
              <a:ext cx="8172" cy="133351"/>
            </a:xfrm>
            <a:custGeom>
              <a:avLst/>
              <a:gdLst/>
              <a:ahLst/>
              <a:cxnLst/>
              <a:rect l="0" t="0" r="0" b="0"/>
              <a:pathLst>
                <a:path w="8172" h="133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5"/>
                  </a:lnTo>
                  <a:lnTo>
                    <a:pt x="0" y="1881"/>
                  </a:lnTo>
                  <a:lnTo>
                    <a:pt x="4832" y="18951"/>
                  </a:lnTo>
                  <a:lnTo>
                    <a:pt x="6806" y="58933"/>
                  </a:lnTo>
                  <a:lnTo>
                    <a:pt x="3015" y="101535"/>
                  </a:lnTo>
                  <a:lnTo>
                    <a:pt x="18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506"/>
          <p:cNvGrpSpPr/>
          <p:nvPr/>
        </p:nvGrpSpPr>
        <p:grpSpPr>
          <a:xfrm>
            <a:off x="4135131" y="4421627"/>
            <a:ext cx="3313420" cy="1052074"/>
            <a:chOff x="4135131" y="4421627"/>
            <a:chExt cx="3313420" cy="1052074"/>
          </a:xfrm>
        </p:grpSpPr>
        <p:sp>
          <p:nvSpPr>
            <p:cNvPr id="260" name="SMARTInkShape-2927"/>
            <p:cNvSpPr/>
            <p:nvPr>
              <p:custDataLst>
                <p:tags r:id="rId54"/>
              </p:custDataLst>
            </p:nvPr>
          </p:nvSpPr>
          <p:spPr>
            <a:xfrm>
              <a:off x="4305300" y="4550276"/>
              <a:ext cx="111685" cy="185836"/>
            </a:xfrm>
            <a:custGeom>
              <a:avLst/>
              <a:gdLst/>
              <a:ahLst/>
              <a:cxnLst/>
              <a:rect l="0" t="0" r="0" b="0"/>
              <a:pathLst>
                <a:path w="111685" h="185836">
                  <a:moveTo>
                    <a:pt x="0" y="28074"/>
                  </a:moveTo>
                  <a:lnTo>
                    <a:pt x="0" y="28074"/>
                  </a:lnTo>
                  <a:lnTo>
                    <a:pt x="3371" y="28074"/>
                  </a:lnTo>
                  <a:lnTo>
                    <a:pt x="4364" y="29485"/>
                  </a:lnTo>
                  <a:lnTo>
                    <a:pt x="11260" y="71383"/>
                  </a:lnTo>
                  <a:lnTo>
                    <a:pt x="15786" y="118003"/>
                  </a:lnTo>
                  <a:lnTo>
                    <a:pt x="18405" y="165155"/>
                  </a:lnTo>
                  <a:lnTo>
                    <a:pt x="18153" y="183539"/>
                  </a:lnTo>
                  <a:lnTo>
                    <a:pt x="17041" y="185340"/>
                  </a:lnTo>
                  <a:lnTo>
                    <a:pt x="15594" y="185835"/>
                  </a:lnTo>
                  <a:lnTo>
                    <a:pt x="13924" y="184753"/>
                  </a:lnTo>
                  <a:lnTo>
                    <a:pt x="10187" y="179789"/>
                  </a:lnTo>
                  <a:lnTo>
                    <a:pt x="4115" y="158947"/>
                  </a:lnTo>
                  <a:lnTo>
                    <a:pt x="4590" y="116946"/>
                  </a:lnTo>
                  <a:lnTo>
                    <a:pt x="9331" y="84270"/>
                  </a:lnTo>
                  <a:lnTo>
                    <a:pt x="19933" y="41667"/>
                  </a:lnTo>
                  <a:lnTo>
                    <a:pt x="28615" y="22120"/>
                  </a:lnTo>
                  <a:lnTo>
                    <a:pt x="39529" y="8730"/>
                  </a:lnTo>
                  <a:lnTo>
                    <a:pt x="51435" y="1838"/>
                  </a:lnTo>
                  <a:lnTo>
                    <a:pt x="57573" y="0"/>
                  </a:lnTo>
                  <a:lnTo>
                    <a:pt x="63782" y="891"/>
                  </a:lnTo>
                  <a:lnTo>
                    <a:pt x="76325" y="7526"/>
                  </a:lnTo>
                  <a:lnTo>
                    <a:pt x="91916" y="26533"/>
                  </a:lnTo>
                  <a:lnTo>
                    <a:pt x="105473" y="56780"/>
                  </a:lnTo>
                  <a:lnTo>
                    <a:pt x="111684" y="92553"/>
                  </a:lnTo>
                  <a:lnTo>
                    <a:pt x="108714" y="136087"/>
                  </a:lnTo>
                  <a:lnTo>
                    <a:pt x="101600" y="17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928"/>
            <p:cNvSpPr/>
            <p:nvPr>
              <p:custDataLst>
                <p:tags r:id="rId55"/>
              </p:custDataLst>
            </p:nvPr>
          </p:nvSpPr>
          <p:spPr>
            <a:xfrm>
              <a:off x="4508500" y="4649668"/>
              <a:ext cx="88901" cy="11233"/>
            </a:xfrm>
            <a:custGeom>
              <a:avLst/>
              <a:gdLst/>
              <a:ahLst/>
              <a:cxnLst/>
              <a:rect l="0" t="0" r="0" b="0"/>
              <a:pathLst>
                <a:path w="88901" h="11233">
                  <a:moveTo>
                    <a:pt x="0" y="11232"/>
                  </a:moveTo>
                  <a:lnTo>
                    <a:pt x="0" y="11232"/>
                  </a:lnTo>
                  <a:lnTo>
                    <a:pt x="41222" y="1106"/>
                  </a:lnTo>
                  <a:lnTo>
                    <a:pt x="62543" y="0"/>
                  </a:lnTo>
                  <a:lnTo>
                    <a:pt x="889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929"/>
            <p:cNvSpPr/>
            <p:nvPr>
              <p:custDataLst>
                <p:tags r:id="rId56"/>
              </p:custDataLst>
            </p:nvPr>
          </p:nvSpPr>
          <p:spPr>
            <a:xfrm>
              <a:off x="4667250" y="4541133"/>
              <a:ext cx="25401" cy="157868"/>
            </a:xfrm>
            <a:custGeom>
              <a:avLst/>
              <a:gdLst/>
              <a:ahLst/>
              <a:cxnLst/>
              <a:rect l="0" t="0" r="0" b="0"/>
              <a:pathLst>
                <a:path w="2540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21199" y="53412"/>
                  </a:lnTo>
                  <a:lnTo>
                    <a:pt x="24570" y="99996"/>
                  </a:lnTo>
                  <a:lnTo>
                    <a:pt x="25291" y="143260"/>
                  </a:lnTo>
                  <a:lnTo>
                    <a:pt x="254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930"/>
            <p:cNvSpPr/>
            <p:nvPr>
              <p:custDataLst>
                <p:tags r:id="rId57"/>
              </p:custDataLst>
            </p:nvPr>
          </p:nvSpPr>
          <p:spPr>
            <a:xfrm>
              <a:off x="4781550" y="4498492"/>
              <a:ext cx="101818" cy="244959"/>
            </a:xfrm>
            <a:custGeom>
              <a:avLst/>
              <a:gdLst/>
              <a:ahLst/>
              <a:cxnLst/>
              <a:rect l="0" t="0" r="0" b="0"/>
              <a:pathLst>
                <a:path w="101818" h="24495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6567" y="0"/>
                  </a:lnTo>
                  <a:lnTo>
                    <a:pt x="54563" y="1561"/>
                  </a:lnTo>
                  <a:lnTo>
                    <a:pt x="74336" y="16521"/>
                  </a:lnTo>
                  <a:lnTo>
                    <a:pt x="91327" y="48940"/>
                  </a:lnTo>
                  <a:lnTo>
                    <a:pt x="98915" y="79523"/>
                  </a:lnTo>
                  <a:lnTo>
                    <a:pt x="101817" y="113576"/>
                  </a:lnTo>
                  <a:lnTo>
                    <a:pt x="96052" y="147525"/>
                  </a:lnTo>
                  <a:lnTo>
                    <a:pt x="70793" y="195001"/>
                  </a:lnTo>
                  <a:lnTo>
                    <a:pt x="44634" y="217816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31"/>
            <p:cNvSpPr/>
            <p:nvPr>
              <p:custDataLst>
                <p:tags r:id="rId58"/>
              </p:custDataLst>
            </p:nvPr>
          </p:nvSpPr>
          <p:spPr>
            <a:xfrm>
              <a:off x="4135131" y="4503817"/>
              <a:ext cx="119370" cy="290434"/>
            </a:xfrm>
            <a:custGeom>
              <a:avLst/>
              <a:gdLst/>
              <a:ahLst/>
              <a:cxnLst/>
              <a:rect l="0" t="0" r="0" b="0"/>
              <a:pathLst>
                <a:path w="119370" h="290434">
                  <a:moveTo>
                    <a:pt x="43169" y="23733"/>
                  </a:moveTo>
                  <a:lnTo>
                    <a:pt x="43169" y="23733"/>
                  </a:lnTo>
                  <a:lnTo>
                    <a:pt x="33030" y="9935"/>
                  </a:lnTo>
                  <a:lnTo>
                    <a:pt x="22212" y="2084"/>
                  </a:lnTo>
                  <a:lnTo>
                    <a:pt x="16687" y="0"/>
                  </a:lnTo>
                  <a:lnTo>
                    <a:pt x="14225" y="1561"/>
                  </a:lnTo>
                  <a:lnTo>
                    <a:pt x="9609" y="8940"/>
                  </a:lnTo>
                  <a:lnTo>
                    <a:pt x="1602" y="53318"/>
                  </a:lnTo>
                  <a:lnTo>
                    <a:pt x="0" y="88622"/>
                  </a:lnTo>
                  <a:lnTo>
                    <a:pt x="3051" y="127832"/>
                  </a:lnTo>
                  <a:lnTo>
                    <a:pt x="9817" y="168071"/>
                  </a:lnTo>
                  <a:lnTo>
                    <a:pt x="19879" y="207122"/>
                  </a:lnTo>
                  <a:lnTo>
                    <a:pt x="44186" y="251323"/>
                  </a:lnTo>
                  <a:lnTo>
                    <a:pt x="71137" y="269758"/>
                  </a:lnTo>
                  <a:lnTo>
                    <a:pt x="119369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932"/>
            <p:cNvSpPr/>
            <p:nvPr>
              <p:custDataLst>
                <p:tags r:id="rId59"/>
              </p:custDataLst>
            </p:nvPr>
          </p:nvSpPr>
          <p:spPr>
            <a:xfrm>
              <a:off x="4984750" y="4421627"/>
              <a:ext cx="36376" cy="188474"/>
            </a:xfrm>
            <a:custGeom>
              <a:avLst/>
              <a:gdLst/>
              <a:ahLst/>
              <a:cxnLst/>
              <a:rect l="0" t="0" r="0" b="0"/>
              <a:pathLst>
                <a:path w="36376" h="188474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6742" y="4814"/>
                  </a:lnTo>
                  <a:lnTo>
                    <a:pt x="11933" y="1013"/>
                  </a:lnTo>
                  <a:lnTo>
                    <a:pt x="14306" y="0"/>
                  </a:lnTo>
                  <a:lnTo>
                    <a:pt x="17298" y="1441"/>
                  </a:lnTo>
                  <a:lnTo>
                    <a:pt x="24386" y="8686"/>
                  </a:lnTo>
                  <a:lnTo>
                    <a:pt x="32939" y="31408"/>
                  </a:lnTo>
                  <a:lnTo>
                    <a:pt x="36375" y="77877"/>
                  </a:lnTo>
                  <a:lnTo>
                    <a:pt x="34276" y="110392"/>
                  </a:lnTo>
                  <a:lnTo>
                    <a:pt x="32498" y="157655"/>
                  </a:lnTo>
                  <a:lnTo>
                    <a:pt x="31750" y="18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933"/>
            <p:cNvSpPr/>
            <p:nvPr>
              <p:custDataLst>
                <p:tags r:id="rId60"/>
              </p:custDataLst>
            </p:nvPr>
          </p:nvSpPr>
          <p:spPr>
            <a:xfrm>
              <a:off x="4995009" y="4776344"/>
              <a:ext cx="68275" cy="46931"/>
            </a:xfrm>
            <a:custGeom>
              <a:avLst/>
              <a:gdLst/>
              <a:ahLst/>
              <a:cxnLst/>
              <a:rect l="0" t="0" r="0" b="0"/>
              <a:pathLst>
                <a:path w="68275" h="46931">
                  <a:moveTo>
                    <a:pt x="40541" y="11556"/>
                  </a:moveTo>
                  <a:lnTo>
                    <a:pt x="40541" y="11556"/>
                  </a:lnTo>
                  <a:lnTo>
                    <a:pt x="40541" y="8185"/>
                  </a:lnTo>
                  <a:lnTo>
                    <a:pt x="38659" y="4648"/>
                  </a:lnTo>
                  <a:lnTo>
                    <a:pt x="37170" y="2717"/>
                  </a:lnTo>
                  <a:lnTo>
                    <a:pt x="31752" y="572"/>
                  </a:lnTo>
                  <a:lnTo>
                    <a:pt x="28332" y="0"/>
                  </a:lnTo>
                  <a:lnTo>
                    <a:pt x="20768" y="1246"/>
                  </a:lnTo>
                  <a:lnTo>
                    <a:pt x="16776" y="2566"/>
                  </a:lnTo>
                  <a:lnTo>
                    <a:pt x="10458" y="7795"/>
                  </a:lnTo>
                  <a:lnTo>
                    <a:pt x="5299" y="15529"/>
                  </a:lnTo>
                  <a:lnTo>
                    <a:pt x="654" y="26022"/>
                  </a:lnTo>
                  <a:lnTo>
                    <a:pt x="0" y="35859"/>
                  </a:lnTo>
                  <a:lnTo>
                    <a:pt x="814" y="40458"/>
                  </a:lnTo>
                  <a:lnTo>
                    <a:pt x="4178" y="43524"/>
                  </a:lnTo>
                  <a:lnTo>
                    <a:pt x="15443" y="46930"/>
                  </a:lnTo>
                  <a:lnTo>
                    <a:pt x="29856" y="42800"/>
                  </a:lnTo>
                  <a:lnTo>
                    <a:pt x="63254" y="22778"/>
                  </a:lnTo>
                  <a:lnTo>
                    <a:pt x="68274" y="17014"/>
                  </a:lnTo>
                  <a:lnTo>
                    <a:pt x="67496" y="15195"/>
                  </a:lnTo>
                  <a:lnTo>
                    <a:pt x="64861" y="13982"/>
                  </a:lnTo>
                  <a:lnTo>
                    <a:pt x="53241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934"/>
            <p:cNvSpPr/>
            <p:nvPr>
              <p:custDataLst>
                <p:tags r:id="rId61"/>
              </p:custDataLst>
            </p:nvPr>
          </p:nvSpPr>
          <p:spPr>
            <a:xfrm>
              <a:off x="4279900" y="4962509"/>
              <a:ext cx="831851" cy="41292"/>
            </a:xfrm>
            <a:custGeom>
              <a:avLst/>
              <a:gdLst/>
              <a:ahLst/>
              <a:cxnLst/>
              <a:rect l="0" t="0" r="0" b="0"/>
              <a:pathLst>
                <a:path w="831851" h="41292">
                  <a:moveTo>
                    <a:pt x="0" y="41291"/>
                  </a:moveTo>
                  <a:lnTo>
                    <a:pt x="0" y="41291"/>
                  </a:lnTo>
                  <a:lnTo>
                    <a:pt x="10139" y="36927"/>
                  </a:lnTo>
                  <a:lnTo>
                    <a:pt x="56394" y="35057"/>
                  </a:lnTo>
                  <a:lnTo>
                    <a:pt x="92091" y="34287"/>
                  </a:lnTo>
                  <a:lnTo>
                    <a:pt x="116427" y="33093"/>
                  </a:lnTo>
                  <a:lnTo>
                    <a:pt x="143235" y="31592"/>
                  </a:lnTo>
                  <a:lnTo>
                    <a:pt x="177334" y="29181"/>
                  </a:lnTo>
                  <a:lnTo>
                    <a:pt x="216295" y="26162"/>
                  </a:lnTo>
                  <a:lnTo>
                    <a:pt x="258496" y="22738"/>
                  </a:lnTo>
                  <a:lnTo>
                    <a:pt x="304270" y="19045"/>
                  </a:lnTo>
                  <a:lnTo>
                    <a:pt x="352424" y="15171"/>
                  </a:lnTo>
                  <a:lnTo>
                    <a:pt x="402166" y="11177"/>
                  </a:lnTo>
                  <a:lnTo>
                    <a:pt x="451555" y="8515"/>
                  </a:lnTo>
                  <a:lnTo>
                    <a:pt x="500709" y="6740"/>
                  </a:lnTo>
                  <a:lnTo>
                    <a:pt x="549706" y="5558"/>
                  </a:lnTo>
                  <a:lnTo>
                    <a:pt x="595071" y="4063"/>
                  </a:lnTo>
                  <a:lnTo>
                    <a:pt x="638014" y="2361"/>
                  </a:lnTo>
                  <a:lnTo>
                    <a:pt x="679343" y="521"/>
                  </a:lnTo>
                  <a:lnTo>
                    <a:pt x="714656" y="0"/>
                  </a:lnTo>
                  <a:lnTo>
                    <a:pt x="745960" y="358"/>
                  </a:lnTo>
                  <a:lnTo>
                    <a:pt x="774590" y="1302"/>
                  </a:lnTo>
                  <a:lnTo>
                    <a:pt x="831850" y="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935"/>
            <p:cNvSpPr/>
            <p:nvPr>
              <p:custDataLst>
                <p:tags r:id="rId62"/>
              </p:custDataLst>
            </p:nvPr>
          </p:nvSpPr>
          <p:spPr>
            <a:xfrm>
              <a:off x="5422900" y="5178848"/>
              <a:ext cx="95418" cy="189046"/>
            </a:xfrm>
            <a:custGeom>
              <a:avLst/>
              <a:gdLst/>
              <a:ahLst/>
              <a:cxnLst/>
              <a:rect l="0" t="0" r="0" b="0"/>
              <a:pathLst>
                <a:path w="95418" h="189046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4"/>
                  </a:lnTo>
                  <a:lnTo>
                    <a:pt x="6742" y="264"/>
                  </a:lnTo>
                  <a:lnTo>
                    <a:pt x="15696" y="0"/>
                  </a:lnTo>
                  <a:lnTo>
                    <a:pt x="34519" y="5699"/>
                  </a:lnTo>
                  <a:lnTo>
                    <a:pt x="49914" y="14645"/>
                  </a:lnTo>
                  <a:lnTo>
                    <a:pt x="66164" y="30381"/>
                  </a:lnTo>
                  <a:lnTo>
                    <a:pt x="84437" y="65815"/>
                  </a:lnTo>
                  <a:lnTo>
                    <a:pt x="95417" y="104223"/>
                  </a:lnTo>
                  <a:lnTo>
                    <a:pt x="95089" y="127813"/>
                  </a:lnTo>
                  <a:lnTo>
                    <a:pt x="93026" y="139043"/>
                  </a:lnTo>
                  <a:lnTo>
                    <a:pt x="83208" y="157165"/>
                  </a:lnTo>
                  <a:lnTo>
                    <a:pt x="69437" y="170863"/>
                  </a:lnTo>
                  <a:lnTo>
                    <a:pt x="32671" y="188021"/>
                  </a:lnTo>
                  <a:lnTo>
                    <a:pt x="21341" y="189045"/>
                  </a:lnTo>
                  <a:lnTo>
                    <a:pt x="6350" y="18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936"/>
            <p:cNvSpPr/>
            <p:nvPr>
              <p:custDataLst>
                <p:tags r:id="rId63"/>
              </p:custDataLst>
            </p:nvPr>
          </p:nvSpPr>
          <p:spPr>
            <a:xfrm>
              <a:off x="5575300" y="5118100"/>
              <a:ext cx="30245" cy="196851"/>
            </a:xfrm>
            <a:custGeom>
              <a:avLst/>
              <a:gdLst/>
              <a:ahLst/>
              <a:cxnLst/>
              <a:rect l="0" t="0" r="0" b="0"/>
              <a:pathLst>
                <a:path w="30245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8298" y="45466"/>
                  </a:lnTo>
                  <a:lnTo>
                    <a:pt x="26666" y="92964"/>
                  </a:lnTo>
                  <a:lnTo>
                    <a:pt x="30244" y="137141"/>
                  </a:lnTo>
                  <a:lnTo>
                    <a:pt x="27088" y="181397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937"/>
            <p:cNvSpPr/>
            <p:nvPr>
              <p:custDataLst>
                <p:tags r:id="rId64"/>
              </p:custDataLst>
            </p:nvPr>
          </p:nvSpPr>
          <p:spPr>
            <a:xfrm>
              <a:off x="5570440" y="5403850"/>
              <a:ext cx="42961" cy="24157"/>
            </a:xfrm>
            <a:custGeom>
              <a:avLst/>
              <a:gdLst/>
              <a:ahLst/>
              <a:cxnLst/>
              <a:rect l="0" t="0" r="0" b="0"/>
              <a:pathLst>
                <a:path w="42961" h="24157">
                  <a:moveTo>
                    <a:pt x="30260" y="0"/>
                  </a:moveTo>
                  <a:lnTo>
                    <a:pt x="30260" y="0"/>
                  </a:lnTo>
                  <a:lnTo>
                    <a:pt x="20800" y="0"/>
                  </a:lnTo>
                  <a:lnTo>
                    <a:pt x="11779" y="3371"/>
                  </a:lnTo>
                  <a:lnTo>
                    <a:pt x="3539" y="8838"/>
                  </a:lnTo>
                  <a:lnTo>
                    <a:pt x="745" y="12865"/>
                  </a:lnTo>
                  <a:lnTo>
                    <a:pt x="0" y="14927"/>
                  </a:lnTo>
                  <a:lnTo>
                    <a:pt x="209" y="17007"/>
                  </a:lnTo>
                  <a:lnTo>
                    <a:pt x="2322" y="21199"/>
                  </a:lnTo>
                  <a:lnTo>
                    <a:pt x="4579" y="22599"/>
                  </a:lnTo>
                  <a:lnTo>
                    <a:pt x="10850" y="24156"/>
                  </a:lnTo>
                  <a:lnTo>
                    <a:pt x="25685" y="21660"/>
                  </a:lnTo>
                  <a:lnTo>
                    <a:pt x="36744" y="16452"/>
                  </a:lnTo>
                  <a:lnTo>
                    <a:pt x="40197" y="12486"/>
                  </a:lnTo>
                  <a:lnTo>
                    <a:pt x="4296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938"/>
            <p:cNvSpPr/>
            <p:nvPr>
              <p:custDataLst>
                <p:tags r:id="rId65"/>
              </p:custDataLst>
            </p:nvPr>
          </p:nvSpPr>
          <p:spPr>
            <a:xfrm>
              <a:off x="5810250" y="4921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939"/>
            <p:cNvSpPr/>
            <p:nvPr>
              <p:custDataLst>
                <p:tags r:id="rId66"/>
              </p:custDataLst>
            </p:nvPr>
          </p:nvSpPr>
          <p:spPr>
            <a:xfrm>
              <a:off x="5962650" y="4768345"/>
              <a:ext cx="151621" cy="408534"/>
            </a:xfrm>
            <a:custGeom>
              <a:avLst/>
              <a:gdLst/>
              <a:ahLst/>
              <a:cxnLst/>
              <a:rect l="0" t="0" r="0" b="0"/>
              <a:pathLst>
                <a:path w="151621" h="408534">
                  <a:moveTo>
                    <a:pt x="38100" y="165605"/>
                  </a:moveTo>
                  <a:lnTo>
                    <a:pt x="38100" y="165605"/>
                  </a:lnTo>
                  <a:lnTo>
                    <a:pt x="31358" y="175718"/>
                  </a:lnTo>
                  <a:lnTo>
                    <a:pt x="27165" y="202233"/>
                  </a:lnTo>
                  <a:lnTo>
                    <a:pt x="29294" y="247013"/>
                  </a:lnTo>
                  <a:lnTo>
                    <a:pt x="32539" y="284101"/>
                  </a:lnTo>
                  <a:lnTo>
                    <a:pt x="35628" y="321987"/>
                  </a:lnTo>
                  <a:lnTo>
                    <a:pt x="37367" y="368966"/>
                  </a:lnTo>
                  <a:lnTo>
                    <a:pt x="38003" y="406865"/>
                  </a:lnTo>
                  <a:lnTo>
                    <a:pt x="37330" y="408289"/>
                  </a:lnTo>
                  <a:lnTo>
                    <a:pt x="36176" y="408533"/>
                  </a:lnTo>
                  <a:lnTo>
                    <a:pt x="34700" y="407991"/>
                  </a:lnTo>
                  <a:lnTo>
                    <a:pt x="32332" y="373174"/>
                  </a:lnTo>
                  <a:lnTo>
                    <a:pt x="32009" y="337115"/>
                  </a:lnTo>
                  <a:lnTo>
                    <a:pt x="31922" y="312401"/>
                  </a:lnTo>
                  <a:lnTo>
                    <a:pt x="31866" y="283930"/>
                  </a:lnTo>
                  <a:lnTo>
                    <a:pt x="31827" y="252955"/>
                  </a:lnTo>
                  <a:lnTo>
                    <a:pt x="32507" y="220310"/>
                  </a:lnTo>
                  <a:lnTo>
                    <a:pt x="33665" y="186553"/>
                  </a:lnTo>
                  <a:lnTo>
                    <a:pt x="35144" y="152054"/>
                  </a:lnTo>
                  <a:lnTo>
                    <a:pt x="38246" y="121998"/>
                  </a:lnTo>
                  <a:lnTo>
                    <a:pt x="42430" y="94906"/>
                  </a:lnTo>
                  <a:lnTo>
                    <a:pt x="52724" y="49516"/>
                  </a:lnTo>
                  <a:lnTo>
                    <a:pt x="64356" y="17584"/>
                  </a:lnTo>
                  <a:lnTo>
                    <a:pt x="71126" y="8363"/>
                  </a:lnTo>
                  <a:lnTo>
                    <a:pt x="78462" y="2922"/>
                  </a:lnTo>
                  <a:lnTo>
                    <a:pt x="86174" y="0"/>
                  </a:lnTo>
                  <a:lnTo>
                    <a:pt x="93432" y="167"/>
                  </a:lnTo>
                  <a:lnTo>
                    <a:pt x="107142" y="6000"/>
                  </a:lnTo>
                  <a:lnTo>
                    <a:pt x="133503" y="41409"/>
                  </a:lnTo>
                  <a:lnTo>
                    <a:pt x="145882" y="74423"/>
                  </a:lnTo>
                  <a:lnTo>
                    <a:pt x="151620" y="108852"/>
                  </a:lnTo>
                  <a:lnTo>
                    <a:pt x="149465" y="140616"/>
                  </a:lnTo>
                  <a:lnTo>
                    <a:pt x="136279" y="165553"/>
                  </a:lnTo>
                  <a:lnTo>
                    <a:pt x="126836" y="176154"/>
                  </a:lnTo>
                  <a:lnTo>
                    <a:pt x="101292" y="189814"/>
                  </a:lnTo>
                  <a:lnTo>
                    <a:pt x="72535" y="196826"/>
                  </a:lnTo>
                  <a:lnTo>
                    <a:pt x="34663" y="196101"/>
                  </a:lnTo>
                  <a:lnTo>
                    <a:pt x="0" y="18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940"/>
            <p:cNvSpPr/>
            <p:nvPr>
              <p:custDataLst>
                <p:tags r:id="rId67"/>
              </p:custDataLst>
            </p:nvPr>
          </p:nvSpPr>
          <p:spPr>
            <a:xfrm>
              <a:off x="6140450" y="4575280"/>
              <a:ext cx="54147" cy="164134"/>
            </a:xfrm>
            <a:custGeom>
              <a:avLst/>
              <a:gdLst/>
              <a:ahLst/>
              <a:cxnLst/>
              <a:rect l="0" t="0" r="0" b="0"/>
              <a:pathLst>
                <a:path w="54147" h="164134">
                  <a:moveTo>
                    <a:pt x="12700" y="9420"/>
                  </a:moveTo>
                  <a:lnTo>
                    <a:pt x="12700" y="9420"/>
                  </a:lnTo>
                  <a:lnTo>
                    <a:pt x="18475" y="4351"/>
                  </a:lnTo>
                  <a:lnTo>
                    <a:pt x="24909" y="581"/>
                  </a:lnTo>
                  <a:lnTo>
                    <a:pt x="28601" y="0"/>
                  </a:lnTo>
                  <a:lnTo>
                    <a:pt x="36465" y="1235"/>
                  </a:lnTo>
                  <a:lnTo>
                    <a:pt x="39832" y="3963"/>
                  </a:lnTo>
                  <a:lnTo>
                    <a:pt x="45455" y="12639"/>
                  </a:lnTo>
                  <a:lnTo>
                    <a:pt x="50450" y="52076"/>
                  </a:lnTo>
                  <a:lnTo>
                    <a:pt x="54146" y="95280"/>
                  </a:lnTo>
                  <a:lnTo>
                    <a:pt x="51670" y="142875"/>
                  </a:lnTo>
                  <a:lnTo>
                    <a:pt x="51380" y="151306"/>
                  </a:lnTo>
                  <a:lnTo>
                    <a:pt x="49775" y="156928"/>
                  </a:lnTo>
                  <a:lnTo>
                    <a:pt x="47295" y="160675"/>
                  </a:lnTo>
                  <a:lnTo>
                    <a:pt x="44229" y="163173"/>
                  </a:lnTo>
                  <a:lnTo>
                    <a:pt x="40775" y="164133"/>
                  </a:lnTo>
                  <a:lnTo>
                    <a:pt x="33174" y="163318"/>
                  </a:lnTo>
                  <a:lnTo>
                    <a:pt x="25092" y="156842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941"/>
            <p:cNvSpPr/>
            <p:nvPr>
              <p:custDataLst>
                <p:tags r:id="rId68"/>
              </p:custDataLst>
            </p:nvPr>
          </p:nvSpPr>
          <p:spPr>
            <a:xfrm>
              <a:off x="6117742" y="44323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942"/>
            <p:cNvSpPr/>
            <p:nvPr>
              <p:custDataLst>
                <p:tags r:id="rId69"/>
              </p:custDataLst>
            </p:nvPr>
          </p:nvSpPr>
          <p:spPr>
            <a:xfrm>
              <a:off x="6369015" y="4747728"/>
              <a:ext cx="127036" cy="217973"/>
            </a:xfrm>
            <a:custGeom>
              <a:avLst/>
              <a:gdLst/>
              <a:ahLst/>
              <a:cxnLst/>
              <a:rect l="0" t="0" r="0" b="0"/>
              <a:pathLst>
                <a:path w="127036" h="217973">
                  <a:moveTo>
                    <a:pt x="127035" y="27472"/>
                  </a:moveTo>
                  <a:lnTo>
                    <a:pt x="127035" y="27472"/>
                  </a:lnTo>
                  <a:lnTo>
                    <a:pt x="127035" y="13166"/>
                  </a:lnTo>
                  <a:lnTo>
                    <a:pt x="125154" y="8649"/>
                  </a:lnTo>
                  <a:lnTo>
                    <a:pt x="123664" y="6457"/>
                  </a:lnTo>
                  <a:lnTo>
                    <a:pt x="111455" y="0"/>
                  </a:lnTo>
                  <a:lnTo>
                    <a:pt x="87689" y="360"/>
                  </a:lnTo>
                  <a:lnTo>
                    <a:pt x="58305" y="15049"/>
                  </a:lnTo>
                  <a:lnTo>
                    <a:pt x="30627" y="44017"/>
                  </a:lnTo>
                  <a:lnTo>
                    <a:pt x="11295" y="79411"/>
                  </a:lnTo>
                  <a:lnTo>
                    <a:pt x="0" y="123451"/>
                  </a:lnTo>
                  <a:lnTo>
                    <a:pt x="2136" y="151974"/>
                  </a:lnTo>
                  <a:lnTo>
                    <a:pt x="11552" y="177350"/>
                  </a:lnTo>
                  <a:lnTo>
                    <a:pt x="27496" y="198036"/>
                  </a:lnTo>
                  <a:lnTo>
                    <a:pt x="48224" y="209112"/>
                  </a:lnTo>
                  <a:lnTo>
                    <a:pt x="82585" y="217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943"/>
            <p:cNvSpPr/>
            <p:nvPr>
              <p:custDataLst>
                <p:tags r:id="rId70"/>
              </p:custDataLst>
            </p:nvPr>
          </p:nvSpPr>
          <p:spPr>
            <a:xfrm>
              <a:off x="6553200" y="48069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2117"/>
                  </a:lnTo>
                  <a:lnTo>
                    <a:pt x="7804" y="48408"/>
                  </a:lnTo>
                  <a:lnTo>
                    <a:pt x="2626" y="8717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944"/>
            <p:cNvSpPr/>
            <p:nvPr>
              <p:custDataLst>
                <p:tags r:id="rId71"/>
              </p:custDataLst>
            </p:nvPr>
          </p:nvSpPr>
          <p:spPr>
            <a:xfrm>
              <a:off x="6635750" y="48958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46263" y="25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945"/>
            <p:cNvSpPr/>
            <p:nvPr>
              <p:custDataLst>
                <p:tags r:id="rId72"/>
              </p:custDataLst>
            </p:nvPr>
          </p:nvSpPr>
          <p:spPr>
            <a:xfrm>
              <a:off x="6743700" y="4769167"/>
              <a:ext cx="127000" cy="295266"/>
            </a:xfrm>
            <a:custGeom>
              <a:avLst/>
              <a:gdLst/>
              <a:ahLst/>
              <a:cxnLst/>
              <a:rect l="0" t="0" r="0" b="0"/>
              <a:pathLst>
                <a:path w="127000" h="295266">
                  <a:moveTo>
                    <a:pt x="50800" y="94933"/>
                  </a:moveTo>
                  <a:lnTo>
                    <a:pt x="50800" y="94933"/>
                  </a:lnTo>
                  <a:lnTo>
                    <a:pt x="43893" y="114392"/>
                  </a:lnTo>
                  <a:lnTo>
                    <a:pt x="32503" y="154672"/>
                  </a:lnTo>
                  <a:lnTo>
                    <a:pt x="24133" y="194321"/>
                  </a:lnTo>
                  <a:lnTo>
                    <a:pt x="17185" y="233978"/>
                  </a:lnTo>
                  <a:lnTo>
                    <a:pt x="9222" y="277412"/>
                  </a:lnTo>
                  <a:lnTo>
                    <a:pt x="6727" y="295265"/>
                  </a:lnTo>
                  <a:lnTo>
                    <a:pt x="6518" y="293095"/>
                  </a:lnTo>
                  <a:lnTo>
                    <a:pt x="8281" y="280178"/>
                  </a:lnTo>
                  <a:lnTo>
                    <a:pt x="15198" y="233673"/>
                  </a:lnTo>
                  <a:lnTo>
                    <a:pt x="22982" y="186463"/>
                  </a:lnTo>
                  <a:lnTo>
                    <a:pt x="28022" y="158070"/>
                  </a:lnTo>
                  <a:lnTo>
                    <a:pt x="32792" y="130675"/>
                  </a:lnTo>
                  <a:lnTo>
                    <a:pt x="37383" y="103944"/>
                  </a:lnTo>
                  <a:lnTo>
                    <a:pt x="46248" y="57310"/>
                  </a:lnTo>
                  <a:lnTo>
                    <a:pt x="59878" y="17306"/>
                  </a:lnTo>
                  <a:lnTo>
                    <a:pt x="71062" y="4458"/>
                  </a:lnTo>
                  <a:lnTo>
                    <a:pt x="78419" y="1455"/>
                  </a:lnTo>
                  <a:lnTo>
                    <a:pt x="96001" y="0"/>
                  </a:lnTo>
                  <a:lnTo>
                    <a:pt x="103512" y="2716"/>
                  </a:lnTo>
                  <a:lnTo>
                    <a:pt x="115620" y="13261"/>
                  </a:lnTo>
                  <a:lnTo>
                    <a:pt x="126999" y="48548"/>
                  </a:lnTo>
                  <a:lnTo>
                    <a:pt x="121355" y="94752"/>
                  </a:lnTo>
                  <a:lnTo>
                    <a:pt x="99536" y="137448"/>
                  </a:lnTo>
                  <a:lnTo>
                    <a:pt x="70727" y="166797"/>
                  </a:lnTo>
                  <a:lnTo>
                    <a:pt x="50250" y="176261"/>
                  </a:lnTo>
                  <a:lnTo>
                    <a:pt x="30800" y="179057"/>
                  </a:lnTo>
                  <a:lnTo>
                    <a:pt x="0" y="17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946"/>
            <p:cNvSpPr/>
            <p:nvPr>
              <p:custDataLst>
                <p:tags r:id="rId73"/>
              </p:custDataLst>
            </p:nvPr>
          </p:nvSpPr>
          <p:spPr>
            <a:xfrm>
              <a:off x="6889750" y="4752779"/>
              <a:ext cx="90674" cy="200222"/>
            </a:xfrm>
            <a:custGeom>
              <a:avLst/>
              <a:gdLst/>
              <a:ahLst/>
              <a:cxnLst/>
              <a:rect l="0" t="0" r="0" b="0"/>
              <a:pathLst>
                <a:path w="90674" h="200222">
                  <a:moveTo>
                    <a:pt x="44450" y="3371"/>
                  </a:moveTo>
                  <a:lnTo>
                    <a:pt x="44450" y="3371"/>
                  </a:lnTo>
                  <a:lnTo>
                    <a:pt x="57934" y="0"/>
                  </a:lnTo>
                  <a:lnTo>
                    <a:pt x="72079" y="3990"/>
                  </a:lnTo>
                  <a:lnTo>
                    <a:pt x="79804" y="8016"/>
                  </a:lnTo>
                  <a:lnTo>
                    <a:pt x="84952" y="14935"/>
                  </a:lnTo>
                  <a:lnTo>
                    <a:pt x="90673" y="33910"/>
                  </a:lnTo>
                  <a:lnTo>
                    <a:pt x="87571" y="63981"/>
                  </a:lnTo>
                  <a:lnTo>
                    <a:pt x="77020" y="99453"/>
                  </a:lnTo>
                  <a:lnTo>
                    <a:pt x="58220" y="134034"/>
                  </a:lnTo>
                  <a:lnTo>
                    <a:pt x="23835" y="175123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947"/>
            <p:cNvSpPr/>
            <p:nvPr>
              <p:custDataLst>
                <p:tags r:id="rId74"/>
              </p:custDataLst>
            </p:nvPr>
          </p:nvSpPr>
          <p:spPr>
            <a:xfrm>
              <a:off x="4419600" y="519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948"/>
            <p:cNvSpPr/>
            <p:nvPr>
              <p:custDataLst>
                <p:tags r:id="rId75"/>
              </p:custDataLst>
            </p:nvPr>
          </p:nvSpPr>
          <p:spPr>
            <a:xfrm>
              <a:off x="4584700" y="5158891"/>
              <a:ext cx="19051" cy="156060"/>
            </a:xfrm>
            <a:custGeom>
              <a:avLst/>
              <a:gdLst/>
              <a:ahLst/>
              <a:cxnLst/>
              <a:rect l="0" t="0" r="0" b="0"/>
              <a:pathLst>
                <a:path w="19051" h="1560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3371" y="45570"/>
                  </a:lnTo>
                  <a:lnTo>
                    <a:pt x="8838" y="84359"/>
                  </a:lnTo>
                  <a:lnTo>
                    <a:pt x="14927" y="127132"/>
                  </a:lnTo>
                  <a:lnTo>
                    <a:pt x="1905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949"/>
            <p:cNvSpPr/>
            <p:nvPr>
              <p:custDataLst>
                <p:tags r:id="rId76"/>
              </p:custDataLst>
            </p:nvPr>
          </p:nvSpPr>
          <p:spPr>
            <a:xfrm>
              <a:off x="4591050" y="5448562"/>
              <a:ext cx="25401" cy="25139"/>
            </a:xfrm>
            <a:custGeom>
              <a:avLst/>
              <a:gdLst/>
              <a:ahLst/>
              <a:cxnLst/>
              <a:rect l="0" t="0" r="0" b="0"/>
              <a:pathLst>
                <a:path w="25401" h="25139">
                  <a:moveTo>
                    <a:pt x="25400" y="6088"/>
                  </a:moveTo>
                  <a:lnTo>
                    <a:pt x="25400" y="6088"/>
                  </a:lnTo>
                  <a:lnTo>
                    <a:pt x="25400" y="2717"/>
                  </a:lnTo>
                  <a:lnTo>
                    <a:pt x="24694" y="1724"/>
                  </a:lnTo>
                  <a:lnTo>
                    <a:pt x="23518" y="1062"/>
                  </a:lnTo>
                  <a:lnTo>
                    <a:pt x="16611" y="130"/>
                  </a:lnTo>
                  <a:lnTo>
                    <a:pt x="13191" y="0"/>
                  </a:lnTo>
                  <a:lnTo>
                    <a:pt x="10205" y="1324"/>
                  </a:lnTo>
                  <a:lnTo>
                    <a:pt x="5006" y="6557"/>
                  </a:lnTo>
                  <a:lnTo>
                    <a:pt x="2224" y="11706"/>
                  </a:lnTo>
                  <a:lnTo>
                    <a:pt x="0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950"/>
            <p:cNvSpPr/>
            <p:nvPr>
              <p:custDataLst>
                <p:tags r:id="rId77"/>
              </p:custDataLst>
            </p:nvPr>
          </p:nvSpPr>
          <p:spPr>
            <a:xfrm>
              <a:off x="4708114" y="5172761"/>
              <a:ext cx="79787" cy="224740"/>
            </a:xfrm>
            <a:custGeom>
              <a:avLst/>
              <a:gdLst/>
              <a:ahLst/>
              <a:cxnLst/>
              <a:rect l="0" t="0" r="0" b="0"/>
              <a:pathLst>
                <a:path w="79787" h="224740">
                  <a:moveTo>
                    <a:pt x="67086" y="8839"/>
                  </a:moveTo>
                  <a:lnTo>
                    <a:pt x="67086" y="8839"/>
                  </a:lnTo>
                  <a:lnTo>
                    <a:pt x="49409" y="0"/>
                  </a:lnTo>
                  <a:lnTo>
                    <a:pt x="45424" y="124"/>
                  </a:lnTo>
                  <a:lnTo>
                    <a:pt x="37232" y="4025"/>
                  </a:lnTo>
                  <a:lnTo>
                    <a:pt x="21316" y="20897"/>
                  </a:lnTo>
                  <a:lnTo>
                    <a:pt x="6566" y="50511"/>
                  </a:lnTo>
                  <a:lnTo>
                    <a:pt x="0" y="96210"/>
                  </a:lnTo>
                  <a:lnTo>
                    <a:pt x="4797" y="143225"/>
                  </a:lnTo>
                  <a:lnTo>
                    <a:pt x="18526" y="185065"/>
                  </a:lnTo>
                  <a:lnTo>
                    <a:pt x="31863" y="203814"/>
                  </a:lnTo>
                  <a:lnTo>
                    <a:pt x="47198" y="215439"/>
                  </a:lnTo>
                  <a:lnTo>
                    <a:pt x="79786" y="22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951"/>
            <p:cNvSpPr/>
            <p:nvPr>
              <p:custDataLst>
                <p:tags r:id="rId78"/>
              </p:custDataLst>
            </p:nvPr>
          </p:nvSpPr>
          <p:spPr>
            <a:xfrm>
              <a:off x="4829240" y="5257087"/>
              <a:ext cx="72961" cy="108664"/>
            </a:xfrm>
            <a:custGeom>
              <a:avLst/>
              <a:gdLst/>
              <a:ahLst/>
              <a:cxnLst/>
              <a:rect l="0" t="0" r="0" b="0"/>
              <a:pathLst>
                <a:path w="72961" h="108664">
                  <a:moveTo>
                    <a:pt x="9460" y="51513"/>
                  </a:moveTo>
                  <a:lnTo>
                    <a:pt x="9460" y="51513"/>
                  </a:lnTo>
                  <a:lnTo>
                    <a:pt x="6089" y="48142"/>
                  </a:lnTo>
                  <a:lnTo>
                    <a:pt x="5096" y="47855"/>
                  </a:lnTo>
                  <a:lnTo>
                    <a:pt x="4434" y="48368"/>
                  </a:lnTo>
                  <a:lnTo>
                    <a:pt x="0" y="61005"/>
                  </a:lnTo>
                  <a:lnTo>
                    <a:pt x="82" y="71959"/>
                  </a:lnTo>
                  <a:lnTo>
                    <a:pt x="3698" y="104811"/>
                  </a:lnTo>
                  <a:lnTo>
                    <a:pt x="4913" y="106095"/>
                  </a:lnTo>
                  <a:lnTo>
                    <a:pt x="6429" y="106951"/>
                  </a:lnTo>
                  <a:lnTo>
                    <a:pt x="6733" y="105405"/>
                  </a:lnTo>
                  <a:lnTo>
                    <a:pt x="5203" y="91705"/>
                  </a:lnTo>
                  <a:lnTo>
                    <a:pt x="12173" y="54304"/>
                  </a:lnTo>
                  <a:lnTo>
                    <a:pt x="26929" y="16473"/>
                  </a:lnTo>
                  <a:lnTo>
                    <a:pt x="35098" y="5836"/>
                  </a:lnTo>
                  <a:lnTo>
                    <a:pt x="39252" y="2011"/>
                  </a:lnTo>
                  <a:lnTo>
                    <a:pt x="43432" y="167"/>
                  </a:lnTo>
                  <a:lnTo>
                    <a:pt x="51840" y="0"/>
                  </a:lnTo>
                  <a:lnTo>
                    <a:pt x="54647" y="3061"/>
                  </a:lnTo>
                  <a:lnTo>
                    <a:pt x="68495" y="49066"/>
                  </a:lnTo>
                  <a:lnTo>
                    <a:pt x="72372" y="93689"/>
                  </a:lnTo>
                  <a:lnTo>
                    <a:pt x="72960" y="108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952"/>
            <p:cNvSpPr/>
            <p:nvPr>
              <p:custDataLst>
                <p:tags r:id="rId79"/>
              </p:custDataLst>
            </p:nvPr>
          </p:nvSpPr>
          <p:spPr>
            <a:xfrm>
              <a:off x="4997450" y="53213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5"/>
                  </a:lnTo>
                  <a:lnTo>
                    <a:pt x="33599" y="58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953"/>
            <p:cNvSpPr/>
            <p:nvPr>
              <p:custDataLst>
                <p:tags r:id="rId80"/>
              </p:custDataLst>
            </p:nvPr>
          </p:nvSpPr>
          <p:spPr>
            <a:xfrm>
              <a:off x="5105400" y="52451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260" y="41427"/>
                  </a:lnTo>
                  <a:lnTo>
                    <a:pt x="16875" y="8497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954"/>
            <p:cNvSpPr/>
            <p:nvPr>
              <p:custDataLst>
                <p:tags r:id="rId81"/>
              </p:custDataLst>
            </p:nvPr>
          </p:nvSpPr>
          <p:spPr>
            <a:xfrm>
              <a:off x="5200650" y="53022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9666" y="25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955"/>
            <p:cNvSpPr/>
            <p:nvPr>
              <p:custDataLst>
                <p:tags r:id="rId82"/>
              </p:custDataLst>
            </p:nvPr>
          </p:nvSpPr>
          <p:spPr>
            <a:xfrm>
              <a:off x="5346700" y="5276850"/>
              <a:ext cx="45986" cy="160991"/>
            </a:xfrm>
            <a:custGeom>
              <a:avLst/>
              <a:gdLst/>
              <a:ahLst/>
              <a:cxnLst/>
              <a:rect l="0" t="0" r="0" b="0"/>
              <a:pathLst>
                <a:path w="45986" h="16099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41025" y="45551"/>
                  </a:lnTo>
                  <a:lnTo>
                    <a:pt x="45985" y="60697"/>
                  </a:lnTo>
                  <a:lnTo>
                    <a:pt x="45140" y="106814"/>
                  </a:lnTo>
                  <a:lnTo>
                    <a:pt x="43346" y="123673"/>
                  </a:lnTo>
                  <a:lnTo>
                    <a:pt x="37845" y="138221"/>
                  </a:lnTo>
                  <a:lnTo>
                    <a:pt x="30695" y="147980"/>
                  </a:lnTo>
                  <a:lnTo>
                    <a:pt x="17980" y="159994"/>
                  </a:lnTo>
                  <a:lnTo>
                    <a:pt x="15514" y="160990"/>
                  </a:lnTo>
                  <a:lnTo>
                    <a:pt x="13165" y="160949"/>
                  </a:lnTo>
                  <a:lnTo>
                    <a:pt x="7696" y="1591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956"/>
            <p:cNvSpPr/>
            <p:nvPr>
              <p:custDataLst>
                <p:tags r:id="rId83"/>
              </p:custDataLst>
            </p:nvPr>
          </p:nvSpPr>
          <p:spPr>
            <a:xfrm>
              <a:off x="5308103" y="5216630"/>
              <a:ext cx="13198" cy="9421"/>
            </a:xfrm>
            <a:custGeom>
              <a:avLst/>
              <a:gdLst/>
              <a:ahLst/>
              <a:cxnLst/>
              <a:rect l="0" t="0" r="0" b="0"/>
              <a:pathLst>
                <a:path w="13198" h="9421">
                  <a:moveTo>
                    <a:pt x="13197" y="9420"/>
                  </a:moveTo>
                  <a:lnTo>
                    <a:pt x="13197" y="9420"/>
                  </a:lnTo>
                  <a:lnTo>
                    <a:pt x="3084" y="6049"/>
                  </a:lnTo>
                  <a:lnTo>
                    <a:pt x="810" y="4351"/>
                  </a:lnTo>
                  <a:lnTo>
                    <a:pt x="0" y="2512"/>
                  </a:lnTo>
                  <a:lnTo>
                    <a:pt x="166" y="582"/>
                  </a:lnTo>
                  <a:lnTo>
                    <a:pt x="1687" y="0"/>
                  </a:lnTo>
                  <a:lnTo>
                    <a:pt x="1319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957"/>
            <p:cNvSpPr/>
            <p:nvPr>
              <p:custDataLst>
                <p:tags r:id="rId84"/>
              </p:custDataLst>
            </p:nvPr>
          </p:nvSpPr>
          <p:spPr>
            <a:xfrm>
              <a:off x="7423150" y="45847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933" y="33239"/>
                  </a:lnTo>
                  <a:lnTo>
                    <a:pt x="15940" y="66514"/>
                  </a:lnTo>
                  <a:lnTo>
                    <a:pt x="10378" y="108584"/>
                  </a:lnTo>
                  <a:lnTo>
                    <a:pt x="4612" y="14703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958"/>
            <p:cNvSpPr/>
            <p:nvPr>
              <p:custDataLst>
                <p:tags r:id="rId85"/>
              </p:custDataLst>
            </p:nvPr>
          </p:nvSpPr>
          <p:spPr>
            <a:xfrm>
              <a:off x="7248329" y="4654550"/>
              <a:ext cx="92272" cy="6351"/>
            </a:xfrm>
            <a:custGeom>
              <a:avLst/>
              <a:gdLst/>
              <a:ahLst/>
              <a:cxnLst/>
              <a:rect l="0" t="0" r="0" b="0"/>
              <a:pathLst>
                <a:path w="922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2535" y="1986"/>
                  </a:lnTo>
                  <a:lnTo>
                    <a:pt x="41473" y="261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959"/>
            <p:cNvSpPr/>
            <p:nvPr>
              <p:custDataLst>
                <p:tags r:id="rId86"/>
              </p:custDataLst>
            </p:nvPr>
          </p:nvSpPr>
          <p:spPr>
            <a:xfrm>
              <a:off x="7213600" y="4508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960"/>
            <p:cNvSpPr/>
            <p:nvPr>
              <p:custDataLst>
                <p:tags r:id="rId87"/>
              </p:custDataLst>
            </p:nvPr>
          </p:nvSpPr>
          <p:spPr>
            <a:xfrm>
              <a:off x="7181850" y="4629150"/>
              <a:ext cx="79101" cy="200590"/>
            </a:xfrm>
            <a:custGeom>
              <a:avLst/>
              <a:gdLst/>
              <a:ahLst/>
              <a:cxnLst/>
              <a:rect l="0" t="0" r="0" b="0"/>
              <a:pathLst>
                <a:path w="79101" h="200590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64824" y="8789"/>
                  </a:lnTo>
                  <a:lnTo>
                    <a:pt x="64380" y="40093"/>
                  </a:lnTo>
                  <a:lnTo>
                    <a:pt x="68621" y="77183"/>
                  </a:lnTo>
                  <a:lnTo>
                    <a:pt x="74346" y="118746"/>
                  </a:lnTo>
                  <a:lnTo>
                    <a:pt x="79100" y="156775"/>
                  </a:lnTo>
                  <a:lnTo>
                    <a:pt x="77960" y="177157"/>
                  </a:lnTo>
                  <a:lnTo>
                    <a:pt x="73219" y="189979"/>
                  </a:lnTo>
                  <a:lnTo>
                    <a:pt x="69979" y="194386"/>
                  </a:lnTo>
                  <a:lnTo>
                    <a:pt x="65703" y="197324"/>
                  </a:lnTo>
                  <a:lnTo>
                    <a:pt x="55307" y="200589"/>
                  </a:lnTo>
                  <a:lnTo>
                    <a:pt x="34182" y="199055"/>
                  </a:lnTo>
                  <a:lnTo>
                    <a:pt x="20131" y="19218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961"/>
            <p:cNvSpPr/>
            <p:nvPr>
              <p:custDataLst>
                <p:tags r:id="rId88"/>
              </p:custDataLst>
            </p:nvPr>
          </p:nvSpPr>
          <p:spPr>
            <a:xfrm>
              <a:off x="7143750" y="46672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962"/>
            <p:cNvSpPr/>
            <p:nvPr>
              <p:custDataLst>
                <p:tags r:id="rId89"/>
              </p:custDataLst>
            </p:nvPr>
          </p:nvSpPr>
          <p:spPr>
            <a:xfrm>
              <a:off x="6979595" y="4610437"/>
              <a:ext cx="79986" cy="126664"/>
            </a:xfrm>
            <a:custGeom>
              <a:avLst/>
              <a:gdLst/>
              <a:ahLst/>
              <a:cxnLst/>
              <a:rect l="0" t="0" r="0" b="0"/>
              <a:pathLst>
                <a:path w="79986" h="126664">
                  <a:moveTo>
                    <a:pt x="30805" y="12363"/>
                  </a:moveTo>
                  <a:lnTo>
                    <a:pt x="30805" y="12363"/>
                  </a:lnTo>
                  <a:lnTo>
                    <a:pt x="23897" y="55671"/>
                  </a:lnTo>
                  <a:lnTo>
                    <a:pt x="15878" y="92179"/>
                  </a:lnTo>
                  <a:lnTo>
                    <a:pt x="6234" y="109782"/>
                  </a:lnTo>
                  <a:lnTo>
                    <a:pt x="3842" y="112587"/>
                  </a:lnTo>
                  <a:lnTo>
                    <a:pt x="2246" y="113751"/>
                  </a:lnTo>
                  <a:lnTo>
                    <a:pt x="1183" y="113822"/>
                  </a:lnTo>
                  <a:lnTo>
                    <a:pt x="0" y="108256"/>
                  </a:lnTo>
                  <a:lnTo>
                    <a:pt x="1217" y="89459"/>
                  </a:lnTo>
                  <a:lnTo>
                    <a:pt x="14690" y="44760"/>
                  </a:lnTo>
                  <a:lnTo>
                    <a:pt x="31675" y="16318"/>
                  </a:lnTo>
                  <a:lnTo>
                    <a:pt x="46741" y="1227"/>
                  </a:lnTo>
                  <a:lnTo>
                    <a:pt x="51307" y="0"/>
                  </a:lnTo>
                  <a:lnTo>
                    <a:pt x="55762" y="593"/>
                  </a:lnTo>
                  <a:lnTo>
                    <a:pt x="60143" y="2400"/>
                  </a:lnTo>
                  <a:lnTo>
                    <a:pt x="66892" y="13814"/>
                  </a:lnTo>
                  <a:lnTo>
                    <a:pt x="76974" y="53258"/>
                  </a:lnTo>
                  <a:lnTo>
                    <a:pt x="79985" y="95335"/>
                  </a:lnTo>
                  <a:lnTo>
                    <a:pt x="75255" y="12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2963"/>
          <p:cNvSpPr/>
          <p:nvPr>
            <p:custDataLst>
              <p:tags r:id="rId16"/>
            </p:custDataLst>
          </p:nvPr>
        </p:nvSpPr>
        <p:spPr>
          <a:xfrm>
            <a:off x="4457700" y="5311291"/>
            <a:ext cx="68781" cy="133726"/>
          </a:xfrm>
          <a:custGeom>
            <a:avLst/>
            <a:gdLst/>
            <a:ahLst/>
            <a:cxnLst/>
            <a:rect l="0" t="0" r="0" b="0"/>
            <a:pathLst>
              <a:path w="68781" h="133726">
                <a:moveTo>
                  <a:pt x="12700" y="3659"/>
                </a:moveTo>
                <a:lnTo>
                  <a:pt x="12700" y="3659"/>
                </a:lnTo>
                <a:lnTo>
                  <a:pt x="12700" y="288"/>
                </a:lnTo>
                <a:lnTo>
                  <a:pt x="13405" y="0"/>
                </a:lnTo>
                <a:lnTo>
                  <a:pt x="16071" y="1563"/>
                </a:lnTo>
                <a:lnTo>
                  <a:pt x="45608" y="32384"/>
                </a:lnTo>
                <a:lnTo>
                  <a:pt x="61726" y="62265"/>
                </a:lnTo>
                <a:lnTo>
                  <a:pt x="68780" y="107010"/>
                </a:lnTo>
                <a:lnTo>
                  <a:pt x="65612" y="120383"/>
                </a:lnTo>
                <a:lnTo>
                  <a:pt x="62791" y="125925"/>
                </a:lnTo>
                <a:lnTo>
                  <a:pt x="58089" y="129620"/>
                </a:lnTo>
                <a:lnTo>
                  <a:pt x="45338" y="133725"/>
                </a:lnTo>
                <a:lnTo>
                  <a:pt x="39397" y="133408"/>
                </a:lnTo>
                <a:lnTo>
                  <a:pt x="29034" y="129294"/>
                </a:lnTo>
                <a:lnTo>
                  <a:pt x="0" y="989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508"/>
          <p:cNvGrpSpPr/>
          <p:nvPr/>
        </p:nvGrpSpPr>
        <p:grpSpPr>
          <a:xfrm>
            <a:off x="1575944" y="6324600"/>
            <a:ext cx="202057" cy="143359"/>
            <a:chOff x="1575944" y="6324600"/>
            <a:chExt cx="202057" cy="143359"/>
          </a:xfrm>
        </p:grpSpPr>
        <p:sp>
          <p:nvSpPr>
            <p:cNvPr id="298" name="SMARTInkShape-2964"/>
            <p:cNvSpPr/>
            <p:nvPr>
              <p:custDataLst>
                <p:tags r:id="rId51"/>
              </p:custDataLst>
            </p:nvPr>
          </p:nvSpPr>
          <p:spPr>
            <a:xfrm>
              <a:off x="1575944" y="6343650"/>
              <a:ext cx="195707" cy="19051"/>
            </a:xfrm>
            <a:custGeom>
              <a:avLst/>
              <a:gdLst/>
              <a:ahLst/>
              <a:cxnLst/>
              <a:rect l="0" t="0" r="0" b="0"/>
              <a:pathLst>
                <a:path w="19570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0" y="1406"/>
                  </a:lnTo>
                  <a:lnTo>
                    <a:pt x="35588" y="3936"/>
                  </a:lnTo>
                  <a:lnTo>
                    <a:pt x="69911" y="3329"/>
                  </a:lnTo>
                  <a:lnTo>
                    <a:pt x="111842" y="2220"/>
                  </a:lnTo>
                  <a:lnTo>
                    <a:pt x="195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965"/>
            <p:cNvSpPr/>
            <p:nvPr>
              <p:custDataLst>
                <p:tags r:id="rId52"/>
              </p:custDataLst>
            </p:nvPr>
          </p:nvSpPr>
          <p:spPr>
            <a:xfrm>
              <a:off x="1663700" y="6464300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0"/>
                  </a:moveTo>
                  <a:lnTo>
                    <a:pt x="0" y="0"/>
                  </a:lnTo>
                  <a:lnTo>
                    <a:pt x="30992" y="3658"/>
                  </a:lnTo>
                  <a:lnTo>
                    <a:pt x="71159" y="209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966"/>
            <p:cNvSpPr/>
            <p:nvPr>
              <p:custDataLst>
                <p:tags r:id="rId53"/>
              </p:custDataLst>
            </p:nvPr>
          </p:nvSpPr>
          <p:spPr>
            <a:xfrm>
              <a:off x="1765300" y="6324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509"/>
          <p:cNvGrpSpPr/>
          <p:nvPr/>
        </p:nvGrpSpPr>
        <p:grpSpPr>
          <a:xfrm>
            <a:off x="2076473" y="6234661"/>
            <a:ext cx="692128" cy="400563"/>
            <a:chOff x="2076473" y="6234661"/>
            <a:chExt cx="692128" cy="400563"/>
          </a:xfrm>
        </p:grpSpPr>
        <p:sp>
          <p:nvSpPr>
            <p:cNvPr id="302" name="SMARTInkShape-2967"/>
            <p:cNvSpPr/>
            <p:nvPr>
              <p:custDataLst>
                <p:tags r:id="rId47"/>
              </p:custDataLst>
            </p:nvPr>
          </p:nvSpPr>
          <p:spPr>
            <a:xfrm>
              <a:off x="2762250" y="6407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968"/>
            <p:cNvSpPr/>
            <p:nvPr>
              <p:custDataLst>
                <p:tags r:id="rId48"/>
              </p:custDataLst>
            </p:nvPr>
          </p:nvSpPr>
          <p:spPr>
            <a:xfrm>
              <a:off x="2425087" y="6234661"/>
              <a:ext cx="135230" cy="400563"/>
            </a:xfrm>
            <a:custGeom>
              <a:avLst/>
              <a:gdLst/>
              <a:ahLst/>
              <a:cxnLst/>
              <a:rect l="0" t="0" r="0" b="0"/>
              <a:pathLst>
                <a:path w="135230" h="400563">
                  <a:moveTo>
                    <a:pt x="38713" y="153439"/>
                  </a:moveTo>
                  <a:lnTo>
                    <a:pt x="38713" y="153439"/>
                  </a:lnTo>
                  <a:lnTo>
                    <a:pt x="35054" y="181609"/>
                  </a:lnTo>
                  <a:lnTo>
                    <a:pt x="38021" y="227872"/>
                  </a:lnTo>
                  <a:lnTo>
                    <a:pt x="41463" y="263425"/>
                  </a:lnTo>
                  <a:lnTo>
                    <a:pt x="43463" y="302276"/>
                  </a:lnTo>
                  <a:lnTo>
                    <a:pt x="44352" y="340238"/>
                  </a:lnTo>
                  <a:lnTo>
                    <a:pt x="44852" y="381883"/>
                  </a:lnTo>
                  <a:lnTo>
                    <a:pt x="44295" y="398847"/>
                  </a:lnTo>
                  <a:lnTo>
                    <a:pt x="43140" y="400299"/>
                  </a:lnTo>
                  <a:lnTo>
                    <a:pt x="41664" y="400562"/>
                  </a:lnTo>
                  <a:lnTo>
                    <a:pt x="29474" y="384078"/>
                  </a:lnTo>
                  <a:lnTo>
                    <a:pt x="12457" y="339996"/>
                  </a:lnTo>
                  <a:lnTo>
                    <a:pt x="7803" y="315204"/>
                  </a:lnTo>
                  <a:lnTo>
                    <a:pt x="3996" y="285271"/>
                  </a:lnTo>
                  <a:lnTo>
                    <a:pt x="752" y="251911"/>
                  </a:lnTo>
                  <a:lnTo>
                    <a:pt x="0" y="217675"/>
                  </a:lnTo>
                  <a:lnTo>
                    <a:pt x="910" y="182858"/>
                  </a:lnTo>
                  <a:lnTo>
                    <a:pt x="2927" y="147651"/>
                  </a:lnTo>
                  <a:lnTo>
                    <a:pt x="7095" y="117830"/>
                  </a:lnTo>
                  <a:lnTo>
                    <a:pt x="12695" y="91599"/>
                  </a:lnTo>
                  <a:lnTo>
                    <a:pt x="25738" y="49050"/>
                  </a:lnTo>
                  <a:lnTo>
                    <a:pt x="38591" y="20731"/>
                  </a:lnTo>
                  <a:lnTo>
                    <a:pt x="45687" y="12051"/>
                  </a:lnTo>
                  <a:lnTo>
                    <a:pt x="61098" y="2405"/>
                  </a:lnTo>
                  <a:lnTo>
                    <a:pt x="81117" y="0"/>
                  </a:lnTo>
                  <a:lnTo>
                    <a:pt x="92383" y="346"/>
                  </a:lnTo>
                  <a:lnTo>
                    <a:pt x="112426" y="10138"/>
                  </a:lnTo>
                  <a:lnTo>
                    <a:pt x="121721" y="17688"/>
                  </a:lnTo>
                  <a:lnTo>
                    <a:pt x="132050" y="39248"/>
                  </a:lnTo>
                  <a:lnTo>
                    <a:pt x="135229" y="64587"/>
                  </a:lnTo>
                  <a:lnTo>
                    <a:pt x="131939" y="89961"/>
                  </a:lnTo>
                  <a:lnTo>
                    <a:pt x="112040" y="128046"/>
                  </a:lnTo>
                  <a:lnTo>
                    <a:pt x="77059" y="162770"/>
                  </a:lnTo>
                  <a:lnTo>
                    <a:pt x="19663" y="19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969"/>
            <p:cNvSpPr/>
            <p:nvPr>
              <p:custDataLst>
                <p:tags r:id="rId49"/>
              </p:custDataLst>
            </p:nvPr>
          </p:nvSpPr>
          <p:spPr>
            <a:xfrm>
              <a:off x="2292350" y="6429480"/>
              <a:ext cx="25401" cy="9421"/>
            </a:xfrm>
            <a:custGeom>
              <a:avLst/>
              <a:gdLst/>
              <a:ahLst/>
              <a:cxnLst/>
              <a:rect l="0" t="0" r="0" b="0"/>
              <a:pathLst>
                <a:path w="25401" h="942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1537" y="0"/>
                  </a:lnTo>
                  <a:lnTo>
                    <a:pt x="254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970"/>
            <p:cNvSpPr/>
            <p:nvPr>
              <p:custDataLst>
                <p:tags r:id="rId50"/>
              </p:custDataLst>
            </p:nvPr>
          </p:nvSpPr>
          <p:spPr>
            <a:xfrm>
              <a:off x="2076473" y="6264362"/>
              <a:ext cx="147644" cy="206289"/>
            </a:xfrm>
            <a:custGeom>
              <a:avLst/>
              <a:gdLst/>
              <a:ahLst/>
              <a:cxnLst/>
              <a:rect l="0" t="0" r="0" b="0"/>
              <a:pathLst>
                <a:path w="147644" h="206289">
                  <a:moveTo>
                    <a:pt x="6327" y="60238"/>
                  </a:moveTo>
                  <a:lnTo>
                    <a:pt x="6327" y="60238"/>
                  </a:lnTo>
                  <a:lnTo>
                    <a:pt x="2956" y="56867"/>
                  </a:lnTo>
                  <a:lnTo>
                    <a:pt x="1301" y="51449"/>
                  </a:lnTo>
                  <a:lnTo>
                    <a:pt x="0" y="35277"/>
                  </a:lnTo>
                  <a:lnTo>
                    <a:pt x="3350" y="80344"/>
                  </a:lnTo>
                  <a:lnTo>
                    <a:pt x="12187" y="121071"/>
                  </a:lnTo>
                  <a:lnTo>
                    <a:pt x="17676" y="166825"/>
                  </a:lnTo>
                  <a:lnTo>
                    <a:pt x="18908" y="190347"/>
                  </a:lnTo>
                  <a:lnTo>
                    <a:pt x="24046" y="147301"/>
                  </a:lnTo>
                  <a:lnTo>
                    <a:pt x="26196" y="115866"/>
                  </a:lnTo>
                  <a:lnTo>
                    <a:pt x="31856" y="76025"/>
                  </a:lnTo>
                  <a:lnTo>
                    <a:pt x="46346" y="30186"/>
                  </a:lnTo>
                  <a:lnTo>
                    <a:pt x="57304" y="7746"/>
                  </a:lnTo>
                  <a:lnTo>
                    <a:pt x="61478" y="4076"/>
                  </a:lnTo>
                  <a:lnTo>
                    <a:pt x="71761" y="0"/>
                  </a:lnTo>
                  <a:lnTo>
                    <a:pt x="85268" y="3832"/>
                  </a:lnTo>
                  <a:lnTo>
                    <a:pt x="92821" y="7818"/>
                  </a:lnTo>
                  <a:lnTo>
                    <a:pt x="113564" y="30281"/>
                  </a:lnTo>
                  <a:lnTo>
                    <a:pt x="129745" y="66022"/>
                  </a:lnTo>
                  <a:lnTo>
                    <a:pt x="140105" y="111263"/>
                  </a:lnTo>
                  <a:lnTo>
                    <a:pt x="147643" y="153673"/>
                  </a:lnTo>
                  <a:lnTo>
                    <a:pt x="146027" y="20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510"/>
          <p:cNvGrpSpPr/>
          <p:nvPr/>
        </p:nvGrpSpPr>
        <p:grpSpPr>
          <a:xfrm>
            <a:off x="3149602" y="5988050"/>
            <a:ext cx="2146299" cy="701113"/>
            <a:chOff x="3149602" y="5988050"/>
            <a:chExt cx="2146299" cy="701113"/>
          </a:xfrm>
        </p:grpSpPr>
        <p:sp>
          <p:nvSpPr>
            <p:cNvPr id="307" name="SMARTInkShape-2971"/>
            <p:cNvSpPr/>
            <p:nvPr>
              <p:custDataLst>
                <p:tags r:id="rId34"/>
              </p:custDataLst>
            </p:nvPr>
          </p:nvSpPr>
          <p:spPr>
            <a:xfrm>
              <a:off x="5283200" y="59880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4364" y="44762"/>
                  </a:lnTo>
                  <a:lnTo>
                    <a:pt x="5467" y="78691"/>
                  </a:lnTo>
                  <a:lnTo>
                    <a:pt x="7839" y="113526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972"/>
            <p:cNvSpPr/>
            <p:nvPr>
              <p:custDataLst>
                <p:tags r:id="rId35"/>
              </p:custDataLst>
            </p:nvPr>
          </p:nvSpPr>
          <p:spPr>
            <a:xfrm>
              <a:off x="5073650" y="60706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15580" y="13191"/>
                  </a:lnTo>
                  <a:lnTo>
                    <a:pt x="47397" y="3338"/>
                  </a:lnTo>
                  <a:lnTo>
                    <a:pt x="88843" y="43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973"/>
            <p:cNvSpPr/>
            <p:nvPr>
              <p:custDataLst>
                <p:tags r:id="rId36"/>
              </p:custDataLst>
            </p:nvPr>
          </p:nvSpPr>
          <p:spPr>
            <a:xfrm>
              <a:off x="4914900" y="6024549"/>
              <a:ext cx="109274" cy="120034"/>
            </a:xfrm>
            <a:custGeom>
              <a:avLst/>
              <a:gdLst/>
              <a:ahLst/>
              <a:cxnLst/>
              <a:rect l="0" t="0" r="0" b="0"/>
              <a:pathLst>
                <a:path w="109274" h="120034">
                  <a:moveTo>
                    <a:pt x="0" y="7951"/>
                  </a:moveTo>
                  <a:lnTo>
                    <a:pt x="0" y="7951"/>
                  </a:lnTo>
                  <a:lnTo>
                    <a:pt x="3371" y="4580"/>
                  </a:lnTo>
                  <a:lnTo>
                    <a:pt x="4364" y="4293"/>
                  </a:lnTo>
                  <a:lnTo>
                    <a:pt x="5026" y="4806"/>
                  </a:lnTo>
                  <a:lnTo>
                    <a:pt x="20788" y="51166"/>
                  </a:lnTo>
                  <a:lnTo>
                    <a:pt x="26370" y="92217"/>
                  </a:lnTo>
                  <a:lnTo>
                    <a:pt x="31435" y="119982"/>
                  </a:lnTo>
                  <a:lnTo>
                    <a:pt x="31540" y="120033"/>
                  </a:lnTo>
                  <a:lnTo>
                    <a:pt x="31738" y="77904"/>
                  </a:lnTo>
                  <a:lnTo>
                    <a:pt x="35119" y="33763"/>
                  </a:lnTo>
                  <a:lnTo>
                    <a:pt x="37217" y="13325"/>
                  </a:lnTo>
                  <a:lnTo>
                    <a:pt x="39628" y="8712"/>
                  </a:lnTo>
                  <a:lnTo>
                    <a:pt x="47951" y="1704"/>
                  </a:lnTo>
                  <a:lnTo>
                    <a:pt x="60587" y="0"/>
                  </a:lnTo>
                  <a:lnTo>
                    <a:pt x="67908" y="534"/>
                  </a:lnTo>
                  <a:lnTo>
                    <a:pt x="81687" y="8653"/>
                  </a:lnTo>
                  <a:lnTo>
                    <a:pt x="88325" y="14769"/>
                  </a:lnTo>
                  <a:lnTo>
                    <a:pt x="97581" y="30972"/>
                  </a:lnTo>
                  <a:lnTo>
                    <a:pt x="109273" y="70119"/>
                  </a:lnTo>
                  <a:lnTo>
                    <a:pt x="107950" y="11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974"/>
            <p:cNvSpPr/>
            <p:nvPr>
              <p:custDataLst>
                <p:tags r:id="rId37"/>
              </p:custDataLst>
            </p:nvPr>
          </p:nvSpPr>
          <p:spPr>
            <a:xfrm>
              <a:off x="4806950" y="6146800"/>
              <a:ext cx="90929" cy="361951"/>
            </a:xfrm>
            <a:custGeom>
              <a:avLst/>
              <a:gdLst/>
              <a:ahLst/>
              <a:cxnLst/>
              <a:rect l="0" t="0" r="0" b="0"/>
              <a:pathLst>
                <a:path w="90929" h="361951">
                  <a:moveTo>
                    <a:pt x="6350" y="0"/>
                  </a:moveTo>
                  <a:lnTo>
                    <a:pt x="6350" y="0"/>
                  </a:lnTo>
                  <a:lnTo>
                    <a:pt x="14241" y="12255"/>
                  </a:lnTo>
                  <a:lnTo>
                    <a:pt x="46845" y="55860"/>
                  </a:lnTo>
                  <a:lnTo>
                    <a:pt x="65270" y="93266"/>
                  </a:lnTo>
                  <a:lnTo>
                    <a:pt x="80514" y="138112"/>
                  </a:lnTo>
                  <a:lnTo>
                    <a:pt x="88701" y="184385"/>
                  </a:lnTo>
                  <a:lnTo>
                    <a:pt x="90928" y="229410"/>
                  </a:lnTo>
                  <a:lnTo>
                    <a:pt x="87214" y="270587"/>
                  </a:lnTo>
                  <a:lnTo>
                    <a:pt x="77097" y="304411"/>
                  </a:lnTo>
                  <a:lnTo>
                    <a:pt x="62488" y="331438"/>
                  </a:lnTo>
                  <a:lnTo>
                    <a:pt x="44235" y="350506"/>
                  </a:lnTo>
                  <a:lnTo>
                    <a:pt x="26245" y="35851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975"/>
            <p:cNvSpPr/>
            <p:nvPr>
              <p:custDataLst>
                <p:tags r:id="rId38"/>
              </p:custDataLst>
            </p:nvPr>
          </p:nvSpPr>
          <p:spPr>
            <a:xfrm>
              <a:off x="4737100" y="6197600"/>
              <a:ext cx="58647" cy="266701"/>
            </a:xfrm>
            <a:custGeom>
              <a:avLst/>
              <a:gdLst/>
              <a:ahLst/>
              <a:cxnLst/>
              <a:rect l="0" t="0" r="0" b="0"/>
              <a:pathLst>
                <a:path w="58647" h="266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5974" y="31159"/>
                  </a:lnTo>
                  <a:lnTo>
                    <a:pt x="49778" y="71949"/>
                  </a:lnTo>
                  <a:lnTo>
                    <a:pt x="55755" y="103474"/>
                  </a:lnTo>
                  <a:lnTo>
                    <a:pt x="58646" y="135593"/>
                  </a:lnTo>
                  <a:lnTo>
                    <a:pt x="51635" y="180738"/>
                  </a:lnTo>
                  <a:lnTo>
                    <a:pt x="36466" y="21912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976"/>
            <p:cNvSpPr/>
            <p:nvPr>
              <p:custDataLst>
                <p:tags r:id="rId39"/>
              </p:custDataLst>
            </p:nvPr>
          </p:nvSpPr>
          <p:spPr>
            <a:xfrm>
              <a:off x="4581380" y="6242979"/>
              <a:ext cx="101453" cy="325938"/>
            </a:xfrm>
            <a:custGeom>
              <a:avLst/>
              <a:gdLst/>
              <a:ahLst/>
              <a:cxnLst/>
              <a:rect l="0" t="0" r="0" b="0"/>
              <a:pathLst>
                <a:path w="101453" h="325938">
                  <a:moveTo>
                    <a:pt x="16020" y="75271"/>
                  </a:moveTo>
                  <a:lnTo>
                    <a:pt x="16020" y="75271"/>
                  </a:lnTo>
                  <a:lnTo>
                    <a:pt x="15314" y="81751"/>
                  </a:lnTo>
                  <a:lnTo>
                    <a:pt x="12649" y="90851"/>
                  </a:lnTo>
                  <a:lnTo>
                    <a:pt x="14622" y="129148"/>
                  </a:lnTo>
                  <a:lnTo>
                    <a:pt x="16311" y="167199"/>
                  </a:lnTo>
                  <a:lnTo>
                    <a:pt x="19207" y="200089"/>
                  </a:lnTo>
                  <a:lnTo>
                    <a:pt x="19083" y="233992"/>
                  </a:lnTo>
                  <a:lnTo>
                    <a:pt x="13165" y="281049"/>
                  </a:lnTo>
                  <a:lnTo>
                    <a:pt x="3896" y="325937"/>
                  </a:lnTo>
                  <a:lnTo>
                    <a:pt x="3704" y="325637"/>
                  </a:lnTo>
                  <a:lnTo>
                    <a:pt x="0" y="294446"/>
                  </a:lnTo>
                  <a:lnTo>
                    <a:pt x="198" y="255702"/>
                  </a:lnTo>
                  <a:lnTo>
                    <a:pt x="1239" y="231542"/>
                  </a:lnTo>
                  <a:lnTo>
                    <a:pt x="3344" y="204146"/>
                  </a:lnTo>
                  <a:lnTo>
                    <a:pt x="6158" y="174593"/>
                  </a:lnTo>
                  <a:lnTo>
                    <a:pt x="9445" y="143602"/>
                  </a:lnTo>
                  <a:lnTo>
                    <a:pt x="13048" y="117297"/>
                  </a:lnTo>
                  <a:lnTo>
                    <a:pt x="20814" y="73018"/>
                  </a:lnTo>
                  <a:lnTo>
                    <a:pt x="33119" y="29840"/>
                  </a:lnTo>
                  <a:lnTo>
                    <a:pt x="45703" y="5914"/>
                  </a:lnTo>
                  <a:lnTo>
                    <a:pt x="50625" y="2223"/>
                  </a:lnTo>
                  <a:lnTo>
                    <a:pt x="56024" y="465"/>
                  </a:lnTo>
                  <a:lnTo>
                    <a:pt x="61739" y="0"/>
                  </a:lnTo>
                  <a:lnTo>
                    <a:pt x="66961" y="2513"/>
                  </a:lnTo>
                  <a:lnTo>
                    <a:pt x="76525" y="12830"/>
                  </a:lnTo>
                  <a:lnTo>
                    <a:pt x="93214" y="47990"/>
                  </a:lnTo>
                  <a:lnTo>
                    <a:pt x="101452" y="94156"/>
                  </a:lnTo>
                  <a:lnTo>
                    <a:pt x="93779" y="140211"/>
                  </a:lnTo>
                  <a:lnTo>
                    <a:pt x="78101" y="175025"/>
                  </a:lnTo>
                  <a:lnTo>
                    <a:pt x="62426" y="190397"/>
                  </a:lnTo>
                  <a:lnTo>
                    <a:pt x="45111" y="199815"/>
                  </a:lnTo>
                  <a:lnTo>
                    <a:pt x="30361" y="201651"/>
                  </a:lnTo>
                  <a:lnTo>
                    <a:pt x="24875" y="199036"/>
                  </a:lnTo>
                  <a:lnTo>
                    <a:pt x="9670" y="17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977"/>
            <p:cNvSpPr/>
            <p:nvPr>
              <p:custDataLst>
                <p:tags r:id="rId40"/>
              </p:custDataLst>
            </p:nvPr>
          </p:nvSpPr>
          <p:spPr>
            <a:xfrm>
              <a:off x="4356100" y="6369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16561"/>
                  </a:lnTo>
                  <a:lnTo>
                    <a:pt x="82102" y="839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978"/>
            <p:cNvSpPr/>
            <p:nvPr>
              <p:custDataLst>
                <p:tags r:id="rId41"/>
              </p:custDataLst>
            </p:nvPr>
          </p:nvSpPr>
          <p:spPr>
            <a:xfrm>
              <a:off x="4286250" y="62928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5069" y="37576"/>
                  </a:lnTo>
                  <a:lnTo>
                    <a:pt x="12865" y="81819"/>
                  </a:lnTo>
                  <a:lnTo>
                    <a:pt x="21199" y="124739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979"/>
            <p:cNvSpPr/>
            <p:nvPr>
              <p:custDataLst>
                <p:tags r:id="rId42"/>
              </p:custDataLst>
            </p:nvPr>
          </p:nvSpPr>
          <p:spPr>
            <a:xfrm>
              <a:off x="4116855" y="6226454"/>
              <a:ext cx="86846" cy="250547"/>
            </a:xfrm>
            <a:custGeom>
              <a:avLst/>
              <a:gdLst/>
              <a:ahLst/>
              <a:cxnLst/>
              <a:rect l="0" t="0" r="0" b="0"/>
              <a:pathLst>
                <a:path w="86846" h="250547">
                  <a:moveTo>
                    <a:pt x="86845" y="15596"/>
                  </a:moveTo>
                  <a:lnTo>
                    <a:pt x="86845" y="15596"/>
                  </a:lnTo>
                  <a:lnTo>
                    <a:pt x="86845" y="12225"/>
                  </a:lnTo>
                  <a:lnTo>
                    <a:pt x="84963" y="8689"/>
                  </a:lnTo>
                  <a:lnTo>
                    <a:pt x="78007" y="668"/>
                  </a:lnTo>
                  <a:lnTo>
                    <a:pt x="76014" y="0"/>
                  </a:lnTo>
                  <a:lnTo>
                    <a:pt x="73980" y="260"/>
                  </a:lnTo>
                  <a:lnTo>
                    <a:pt x="71918" y="1139"/>
                  </a:lnTo>
                  <a:lnTo>
                    <a:pt x="52695" y="24943"/>
                  </a:lnTo>
                  <a:lnTo>
                    <a:pt x="31179" y="62032"/>
                  </a:lnTo>
                  <a:lnTo>
                    <a:pt x="12495" y="108456"/>
                  </a:lnTo>
                  <a:lnTo>
                    <a:pt x="4882" y="141298"/>
                  </a:lnTo>
                  <a:lnTo>
                    <a:pt x="0" y="184779"/>
                  </a:lnTo>
                  <a:lnTo>
                    <a:pt x="5296" y="217733"/>
                  </a:lnTo>
                  <a:lnTo>
                    <a:pt x="19173" y="241999"/>
                  </a:lnTo>
                  <a:lnTo>
                    <a:pt x="26208" y="246259"/>
                  </a:lnTo>
                  <a:lnTo>
                    <a:pt x="61445" y="25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980"/>
            <p:cNvSpPr/>
            <p:nvPr>
              <p:custDataLst>
                <p:tags r:id="rId43"/>
              </p:custDataLst>
            </p:nvPr>
          </p:nvSpPr>
          <p:spPr>
            <a:xfrm>
              <a:off x="3854450" y="6299200"/>
              <a:ext cx="6351" cy="228601"/>
            </a:xfrm>
            <a:custGeom>
              <a:avLst/>
              <a:gdLst/>
              <a:ahLst/>
              <a:cxnLst/>
              <a:rect l="0" t="0" r="0" b="0"/>
              <a:pathLst>
                <a:path w="6351" h="2286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3371" y="74666"/>
                  </a:lnTo>
                  <a:lnTo>
                    <a:pt x="5467" y="120587"/>
                  </a:lnTo>
                  <a:lnTo>
                    <a:pt x="6088" y="163200"/>
                  </a:lnTo>
                  <a:lnTo>
                    <a:pt x="6316" y="210772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981"/>
            <p:cNvSpPr/>
            <p:nvPr>
              <p:custDataLst>
                <p:tags r:id="rId44"/>
              </p:custDataLst>
            </p:nvPr>
          </p:nvSpPr>
          <p:spPr>
            <a:xfrm>
              <a:off x="3778511" y="6388100"/>
              <a:ext cx="158490" cy="25401"/>
            </a:xfrm>
            <a:custGeom>
              <a:avLst/>
              <a:gdLst/>
              <a:ahLst/>
              <a:cxnLst/>
              <a:rect l="0" t="0" r="0" b="0"/>
              <a:pathLst>
                <a:path w="15849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19312"/>
                  </a:lnTo>
                  <a:lnTo>
                    <a:pt x="34929" y="10295"/>
                  </a:lnTo>
                  <a:lnTo>
                    <a:pt x="78840" y="3050"/>
                  </a:lnTo>
                  <a:lnTo>
                    <a:pt x="121954" y="903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982"/>
            <p:cNvSpPr/>
            <p:nvPr>
              <p:custDataLst>
                <p:tags r:id="rId45"/>
              </p:custDataLst>
            </p:nvPr>
          </p:nvSpPr>
          <p:spPr>
            <a:xfrm>
              <a:off x="3473450" y="6314748"/>
              <a:ext cx="138533" cy="374415"/>
            </a:xfrm>
            <a:custGeom>
              <a:avLst/>
              <a:gdLst/>
              <a:ahLst/>
              <a:cxnLst/>
              <a:rect l="0" t="0" r="0" b="0"/>
              <a:pathLst>
                <a:path w="138533" h="374415">
                  <a:moveTo>
                    <a:pt x="0" y="105102"/>
                  </a:moveTo>
                  <a:lnTo>
                    <a:pt x="0" y="105102"/>
                  </a:lnTo>
                  <a:lnTo>
                    <a:pt x="11933" y="152191"/>
                  </a:lnTo>
                  <a:lnTo>
                    <a:pt x="17298" y="186709"/>
                  </a:lnTo>
                  <a:lnTo>
                    <a:pt x="24386" y="227919"/>
                  </a:lnTo>
                  <a:lnTo>
                    <a:pt x="30358" y="268343"/>
                  </a:lnTo>
                  <a:lnTo>
                    <a:pt x="35365" y="306064"/>
                  </a:lnTo>
                  <a:lnTo>
                    <a:pt x="41444" y="350834"/>
                  </a:lnTo>
                  <a:lnTo>
                    <a:pt x="44054" y="374414"/>
                  </a:lnTo>
                  <a:lnTo>
                    <a:pt x="37591" y="363561"/>
                  </a:lnTo>
                  <a:lnTo>
                    <a:pt x="26739" y="318874"/>
                  </a:lnTo>
                  <a:lnTo>
                    <a:pt x="22765" y="294889"/>
                  </a:lnTo>
                  <a:lnTo>
                    <a:pt x="18704" y="266904"/>
                  </a:lnTo>
                  <a:lnTo>
                    <a:pt x="14586" y="236254"/>
                  </a:lnTo>
                  <a:lnTo>
                    <a:pt x="12546" y="205236"/>
                  </a:lnTo>
                  <a:lnTo>
                    <a:pt x="11892" y="173975"/>
                  </a:lnTo>
                  <a:lnTo>
                    <a:pt x="12161" y="142551"/>
                  </a:lnTo>
                  <a:lnTo>
                    <a:pt x="13752" y="115251"/>
                  </a:lnTo>
                  <a:lnTo>
                    <a:pt x="19282" y="67984"/>
                  </a:lnTo>
                  <a:lnTo>
                    <a:pt x="23587" y="25900"/>
                  </a:lnTo>
                  <a:lnTo>
                    <a:pt x="26308" y="17729"/>
                  </a:lnTo>
                  <a:lnTo>
                    <a:pt x="34976" y="6768"/>
                  </a:lnTo>
                  <a:lnTo>
                    <a:pt x="49647" y="1426"/>
                  </a:lnTo>
                  <a:lnTo>
                    <a:pt x="58498" y="0"/>
                  </a:lnTo>
                  <a:lnTo>
                    <a:pt x="77739" y="4063"/>
                  </a:lnTo>
                  <a:lnTo>
                    <a:pt x="98051" y="15040"/>
                  </a:lnTo>
                  <a:lnTo>
                    <a:pt x="118837" y="34030"/>
                  </a:lnTo>
                  <a:lnTo>
                    <a:pt x="132309" y="60344"/>
                  </a:lnTo>
                  <a:lnTo>
                    <a:pt x="138532" y="90854"/>
                  </a:lnTo>
                  <a:lnTo>
                    <a:pt x="136594" y="123229"/>
                  </a:lnTo>
                  <a:lnTo>
                    <a:pt x="123503" y="152669"/>
                  </a:lnTo>
                  <a:lnTo>
                    <a:pt x="94214" y="187400"/>
                  </a:lnTo>
                  <a:lnTo>
                    <a:pt x="65074" y="207333"/>
                  </a:lnTo>
                  <a:lnTo>
                    <a:pt x="47971" y="213332"/>
                  </a:lnTo>
                  <a:lnTo>
                    <a:pt x="19050" y="213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983"/>
            <p:cNvSpPr/>
            <p:nvPr>
              <p:custDataLst>
                <p:tags r:id="rId46"/>
              </p:custDataLst>
            </p:nvPr>
          </p:nvSpPr>
          <p:spPr>
            <a:xfrm>
              <a:off x="3149602" y="6175655"/>
              <a:ext cx="152399" cy="409296"/>
            </a:xfrm>
            <a:custGeom>
              <a:avLst/>
              <a:gdLst/>
              <a:ahLst/>
              <a:cxnLst/>
              <a:rect l="0" t="0" r="0" b="0"/>
              <a:pathLst>
                <a:path w="152399" h="409296">
                  <a:moveTo>
                    <a:pt x="114298" y="15595"/>
                  </a:moveTo>
                  <a:lnTo>
                    <a:pt x="114298" y="15595"/>
                  </a:lnTo>
                  <a:lnTo>
                    <a:pt x="114298" y="6756"/>
                  </a:lnTo>
                  <a:lnTo>
                    <a:pt x="112416" y="2730"/>
                  </a:lnTo>
                  <a:lnTo>
                    <a:pt x="110927" y="668"/>
                  </a:lnTo>
                  <a:lnTo>
                    <a:pt x="109228" y="0"/>
                  </a:lnTo>
                  <a:lnTo>
                    <a:pt x="107391" y="259"/>
                  </a:lnTo>
                  <a:lnTo>
                    <a:pt x="89258" y="12487"/>
                  </a:lnTo>
                  <a:lnTo>
                    <a:pt x="58499" y="47542"/>
                  </a:lnTo>
                  <a:lnTo>
                    <a:pt x="34343" y="92167"/>
                  </a:lnTo>
                  <a:lnTo>
                    <a:pt x="20201" y="129590"/>
                  </a:lnTo>
                  <a:lnTo>
                    <a:pt x="8742" y="171623"/>
                  </a:lnTo>
                  <a:lnTo>
                    <a:pt x="1062" y="215468"/>
                  </a:lnTo>
                  <a:lnTo>
                    <a:pt x="0" y="258474"/>
                  </a:lnTo>
                  <a:lnTo>
                    <a:pt x="1881" y="297343"/>
                  </a:lnTo>
                  <a:lnTo>
                    <a:pt x="7185" y="331316"/>
                  </a:lnTo>
                  <a:lnTo>
                    <a:pt x="18950" y="358175"/>
                  </a:lnTo>
                  <a:lnTo>
                    <a:pt x="48182" y="389758"/>
                  </a:lnTo>
                  <a:lnTo>
                    <a:pt x="73388" y="402494"/>
                  </a:lnTo>
                  <a:lnTo>
                    <a:pt x="100349" y="409094"/>
                  </a:lnTo>
                  <a:lnTo>
                    <a:pt x="152398" y="409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511"/>
          <p:cNvGrpSpPr/>
          <p:nvPr/>
        </p:nvGrpSpPr>
        <p:grpSpPr>
          <a:xfrm>
            <a:off x="5857392" y="6280150"/>
            <a:ext cx="276709" cy="158751"/>
            <a:chOff x="5857392" y="6280150"/>
            <a:chExt cx="276709" cy="158751"/>
          </a:xfrm>
        </p:grpSpPr>
        <p:sp>
          <p:nvSpPr>
            <p:cNvPr id="321" name="SMARTInkShape-2984"/>
            <p:cNvSpPr/>
            <p:nvPr>
              <p:custDataLst>
                <p:tags r:id="rId32"/>
              </p:custDataLst>
            </p:nvPr>
          </p:nvSpPr>
          <p:spPr>
            <a:xfrm>
              <a:off x="5857392" y="6388100"/>
              <a:ext cx="276709" cy="50801"/>
            </a:xfrm>
            <a:custGeom>
              <a:avLst/>
              <a:gdLst/>
              <a:ahLst/>
              <a:cxnLst/>
              <a:rect l="0" t="0" r="0" b="0"/>
              <a:pathLst>
                <a:path w="27670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50800"/>
                  </a:lnTo>
                  <a:lnTo>
                    <a:pt x="41553" y="45025"/>
                  </a:lnTo>
                  <a:lnTo>
                    <a:pt x="78826" y="38591"/>
                  </a:lnTo>
                  <a:lnTo>
                    <a:pt x="101747" y="34193"/>
                  </a:lnTo>
                  <a:lnTo>
                    <a:pt x="126907" y="29146"/>
                  </a:lnTo>
                  <a:lnTo>
                    <a:pt x="153557" y="23664"/>
                  </a:lnTo>
                  <a:lnTo>
                    <a:pt x="179085" y="18598"/>
                  </a:lnTo>
                  <a:lnTo>
                    <a:pt x="203865" y="13809"/>
                  </a:lnTo>
                  <a:lnTo>
                    <a:pt x="244333" y="6138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985"/>
            <p:cNvSpPr/>
            <p:nvPr>
              <p:custDataLst>
                <p:tags r:id="rId33"/>
              </p:custDataLst>
            </p:nvPr>
          </p:nvSpPr>
          <p:spPr>
            <a:xfrm>
              <a:off x="5918200" y="62801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4531" y="9329"/>
                  </a:lnTo>
                  <a:lnTo>
                    <a:pt x="67793" y="5793"/>
                  </a:lnTo>
                  <a:lnTo>
                    <a:pt x="107741" y="2574"/>
                  </a:lnTo>
                  <a:lnTo>
                    <a:pt x="149015" y="114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512"/>
          <p:cNvGrpSpPr/>
          <p:nvPr/>
        </p:nvGrpSpPr>
        <p:grpSpPr>
          <a:xfrm>
            <a:off x="6375400" y="5835650"/>
            <a:ext cx="1384301" cy="627220"/>
            <a:chOff x="6375400" y="5835650"/>
            <a:chExt cx="1384301" cy="627220"/>
          </a:xfrm>
        </p:grpSpPr>
        <p:sp>
          <p:nvSpPr>
            <p:cNvPr id="324" name="SMARTInkShape-2986"/>
            <p:cNvSpPr/>
            <p:nvPr>
              <p:custDataLst>
                <p:tags r:id="rId24"/>
              </p:custDataLst>
            </p:nvPr>
          </p:nvSpPr>
          <p:spPr>
            <a:xfrm>
              <a:off x="7194550" y="6267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987"/>
            <p:cNvSpPr/>
            <p:nvPr>
              <p:custDataLst>
                <p:tags r:id="rId25"/>
              </p:custDataLst>
            </p:nvPr>
          </p:nvSpPr>
          <p:spPr>
            <a:xfrm>
              <a:off x="6949879" y="6115244"/>
              <a:ext cx="137528" cy="347626"/>
            </a:xfrm>
            <a:custGeom>
              <a:avLst/>
              <a:gdLst/>
              <a:ahLst/>
              <a:cxnLst/>
              <a:rect l="0" t="0" r="0" b="0"/>
              <a:pathLst>
                <a:path w="137528" h="347626">
                  <a:moveTo>
                    <a:pt x="3371" y="88706"/>
                  </a:moveTo>
                  <a:lnTo>
                    <a:pt x="3371" y="88706"/>
                  </a:lnTo>
                  <a:lnTo>
                    <a:pt x="3371" y="125334"/>
                  </a:lnTo>
                  <a:lnTo>
                    <a:pt x="3371" y="166743"/>
                  </a:lnTo>
                  <a:lnTo>
                    <a:pt x="3371" y="198413"/>
                  </a:lnTo>
                  <a:lnTo>
                    <a:pt x="3371" y="231303"/>
                  </a:lnTo>
                  <a:lnTo>
                    <a:pt x="3371" y="264737"/>
                  </a:lnTo>
                  <a:lnTo>
                    <a:pt x="3371" y="305179"/>
                  </a:lnTo>
                  <a:lnTo>
                    <a:pt x="3371" y="347625"/>
                  </a:lnTo>
                  <a:lnTo>
                    <a:pt x="0" y="338519"/>
                  </a:lnTo>
                  <a:lnTo>
                    <a:pt x="1275" y="302189"/>
                  </a:lnTo>
                  <a:lnTo>
                    <a:pt x="6202" y="255789"/>
                  </a:lnTo>
                  <a:lnTo>
                    <a:pt x="9492" y="227611"/>
                  </a:lnTo>
                  <a:lnTo>
                    <a:pt x="13801" y="198243"/>
                  </a:lnTo>
                  <a:lnTo>
                    <a:pt x="18791" y="168081"/>
                  </a:lnTo>
                  <a:lnTo>
                    <a:pt x="24234" y="137389"/>
                  </a:lnTo>
                  <a:lnTo>
                    <a:pt x="34046" y="90117"/>
                  </a:lnTo>
                  <a:lnTo>
                    <a:pt x="43739" y="43263"/>
                  </a:lnTo>
                  <a:lnTo>
                    <a:pt x="45099" y="33011"/>
                  </a:lnTo>
                  <a:lnTo>
                    <a:pt x="48829" y="24765"/>
                  </a:lnTo>
                  <a:lnTo>
                    <a:pt x="60499" y="11839"/>
                  </a:lnTo>
                  <a:lnTo>
                    <a:pt x="82935" y="0"/>
                  </a:lnTo>
                  <a:lnTo>
                    <a:pt x="90986" y="641"/>
                  </a:lnTo>
                  <a:lnTo>
                    <a:pt x="107458" y="8879"/>
                  </a:lnTo>
                  <a:lnTo>
                    <a:pt x="120422" y="25710"/>
                  </a:lnTo>
                  <a:lnTo>
                    <a:pt x="130182" y="48713"/>
                  </a:lnTo>
                  <a:lnTo>
                    <a:pt x="137527" y="91986"/>
                  </a:lnTo>
                  <a:lnTo>
                    <a:pt x="131002" y="130835"/>
                  </a:lnTo>
                  <a:lnTo>
                    <a:pt x="115271" y="160142"/>
                  </a:lnTo>
                  <a:lnTo>
                    <a:pt x="100846" y="175489"/>
                  </a:lnTo>
                  <a:lnTo>
                    <a:pt x="73488" y="189287"/>
                  </a:lnTo>
                  <a:lnTo>
                    <a:pt x="28771" y="19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988"/>
            <p:cNvSpPr/>
            <p:nvPr>
              <p:custDataLst>
                <p:tags r:id="rId26"/>
              </p:custDataLst>
            </p:nvPr>
          </p:nvSpPr>
          <p:spPr>
            <a:xfrm>
              <a:off x="6832599" y="6248607"/>
              <a:ext cx="6352" cy="6144"/>
            </a:xfrm>
            <a:custGeom>
              <a:avLst/>
              <a:gdLst/>
              <a:ahLst/>
              <a:cxnLst/>
              <a:rect l="0" t="0" r="0" b="0"/>
              <a:pathLst>
                <a:path w="6352" h="6144">
                  <a:moveTo>
                    <a:pt x="1" y="6143"/>
                  </a:moveTo>
                  <a:lnTo>
                    <a:pt x="1" y="6143"/>
                  </a:lnTo>
                  <a:lnTo>
                    <a:pt x="0" y="2485"/>
                  </a:lnTo>
                  <a:lnTo>
                    <a:pt x="0" y="4046"/>
                  </a:lnTo>
                  <a:lnTo>
                    <a:pt x="0" y="0"/>
                  </a:lnTo>
                  <a:lnTo>
                    <a:pt x="6351" y="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989"/>
            <p:cNvSpPr/>
            <p:nvPr>
              <p:custDataLst>
                <p:tags r:id="rId27"/>
              </p:custDataLst>
            </p:nvPr>
          </p:nvSpPr>
          <p:spPr>
            <a:xfrm>
              <a:off x="6375400" y="6165850"/>
              <a:ext cx="162044" cy="185483"/>
            </a:xfrm>
            <a:custGeom>
              <a:avLst/>
              <a:gdLst/>
              <a:ahLst/>
              <a:cxnLst/>
              <a:rect l="0" t="0" r="0" b="0"/>
              <a:pathLst>
                <a:path w="162044" h="185483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7" y="50215"/>
                  </a:lnTo>
                  <a:lnTo>
                    <a:pt x="8115" y="90607"/>
                  </a:lnTo>
                  <a:lnTo>
                    <a:pt x="9460" y="131974"/>
                  </a:lnTo>
                  <a:lnTo>
                    <a:pt x="6760" y="175685"/>
                  </a:lnTo>
                  <a:lnTo>
                    <a:pt x="6431" y="185482"/>
                  </a:lnTo>
                  <a:lnTo>
                    <a:pt x="6355" y="144229"/>
                  </a:lnTo>
                  <a:lnTo>
                    <a:pt x="13094" y="100668"/>
                  </a:lnTo>
                  <a:lnTo>
                    <a:pt x="30769" y="62126"/>
                  </a:lnTo>
                  <a:lnTo>
                    <a:pt x="52593" y="29048"/>
                  </a:lnTo>
                  <a:lnTo>
                    <a:pt x="64296" y="20436"/>
                  </a:lnTo>
                  <a:lnTo>
                    <a:pt x="86157" y="14992"/>
                  </a:lnTo>
                  <a:lnTo>
                    <a:pt x="113880" y="20121"/>
                  </a:lnTo>
                  <a:lnTo>
                    <a:pt x="137693" y="33949"/>
                  </a:lnTo>
                  <a:lnTo>
                    <a:pt x="154784" y="58193"/>
                  </a:lnTo>
                  <a:lnTo>
                    <a:pt x="162043" y="87720"/>
                  </a:lnTo>
                  <a:lnTo>
                    <a:pt x="157790" y="132916"/>
                  </a:lnTo>
                  <a:lnTo>
                    <a:pt x="146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990"/>
            <p:cNvSpPr/>
            <p:nvPr>
              <p:custDataLst>
                <p:tags r:id="rId28"/>
              </p:custDataLst>
            </p:nvPr>
          </p:nvSpPr>
          <p:spPr>
            <a:xfrm>
              <a:off x="7423150" y="6096883"/>
              <a:ext cx="9715" cy="215018"/>
            </a:xfrm>
            <a:custGeom>
              <a:avLst/>
              <a:gdLst/>
              <a:ahLst/>
              <a:cxnLst/>
              <a:rect l="0" t="0" r="0" b="0"/>
              <a:pathLst>
                <a:path w="9715" h="215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315" y="47172"/>
                  </a:lnTo>
                  <a:lnTo>
                    <a:pt x="7041" y="79741"/>
                  </a:lnTo>
                  <a:lnTo>
                    <a:pt x="9714" y="115384"/>
                  </a:lnTo>
                  <a:lnTo>
                    <a:pt x="8444" y="161037"/>
                  </a:lnTo>
                  <a:lnTo>
                    <a:pt x="6625" y="205958"/>
                  </a:lnTo>
                  <a:lnTo>
                    <a:pt x="63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991"/>
            <p:cNvSpPr/>
            <p:nvPr>
              <p:custDataLst>
                <p:tags r:id="rId29"/>
              </p:custDataLst>
            </p:nvPr>
          </p:nvSpPr>
          <p:spPr>
            <a:xfrm>
              <a:off x="7429500" y="5864616"/>
              <a:ext cx="76201" cy="135172"/>
            </a:xfrm>
            <a:custGeom>
              <a:avLst/>
              <a:gdLst/>
              <a:ahLst/>
              <a:cxnLst/>
              <a:rect l="0" t="0" r="0" b="0"/>
              <a:pathLst>
                <a:path w="76201" h="135172">
                  <a:moveTo>
                    <a:pt x="0" y="53584"/>
                  </a:moveTo>
                  <a:lnTo>
                    <a:pt x="0" y="53584"/>
                  </a:lnTo>
                  <a:lnTo>
                    <a:pt x="1881" y="98155"/>
                  </a:lnTo>
                  <a:lnTo>
                    <a:pt x="3658" y="113610"/>
                  </a:lnTo>
                  <a:lnTo>
                    <a:pt x="184" y="135171"/>
                  </a:lnTo>
                  <a:lnTo>
                    <a:pt x="3387" y="102792"/>
                  </a:lnTo>
                  <a:lnTo>
                    <a:pt x="12214" y="63539"/>
                  </a:lnTo>
                  <a:lnTo>
                    <a:pt x="31497" y="21396"/>
                  </a:lnTo>
                  <a:lnTo>
                    <a:pt x="41004" y="4458"/>
                  </a:lnTo>
                  <a:lnTo>
                    <a:pt x="45975" y="0"/>
                  </a:lnTo>
                  <a:lnTo>
                    <a:pt x="48995" y="222"/>
                  </a:lnTo>
                  <a:lnTo>
                    <a:pt x="56112" y="4232"/>
                  </a:lnTo>
                  <a:lnTo>
                    <a:pt x="68052" y="24536"/>
                  </a:lnTo>
                  <a:lnTo>
                    <a:pt x="74590" y="66661"/>
                  </a:lnTo>
                  <a:lnTo>
                    <a:pt x="76058" y="113793"/>
                  </a:lnTo>
                  <a:lnTo>
                    <a:pt x="76200" y="12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992"/>
            <p:cNvSpPr/>
            <p:nvPr>
              <p:custDataLst>
                <p:tags r:id="rId30"/>
              </p:custDataLst>
            </p:nvPr>
          </p:nvSpPr>
          <p:spPr>
            <a:xfrm>
              <a:off x="7613649" y="5911850"/>
              <a:ext cx="57152" cy="19051"/>
            </a:xfrm>
            <a:custGeom>
              <a:avLst/>
              <a:gdLst/>
              <a:ahLst/>
              <a:cxnLst/>
              <a:rect l="0" t="0" r="0" b="0"/>
              <a:pathLst>
                <a:path w="571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0211"/>
                  </a:lnTo>
                  <a:lnTo>
                    <a:pt x="1412" y="8218"/>
                  </a:lnTo>
                  <a:lnTo>
                    <a:pt x="6742" y="4123"/>
                  </a:lnTo>
                  <a:lnTo>
                    <a:pt x="21048" y="1222"/>
                  </a:lnTo>
                  <a:lnTo>
                    <a:pt x="57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993"/>
            <p:cNvSpPr/>
            <p:nvPr>
              <p:custDataLst>
                <p:tags r:id="rId31"/>
              </p:custDataLst>
            </p:nvPr>
          </p:nvSpPr>
          <p:spPr>
            <a:xfrm>
              <a:off x="7743341" y="5835650"/>
              <a:ext cx="16360" cy="139701"/>
            </a:xfrm>
            <a:custGeom>
              <a:avLst/>
              <a:gdLst/>
              <a:ahLst/>
              <a:cxnLst/>
              <a:rect l="0" t="0" r="0" b="0"/>
              <a:pathLst>
                <a:path w="16360" h="139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6846" y="38724"/>
                  </a:lnTo>
                  <a:lnTo>
                    <a:pt x="12442" y="75287"/>
                  </a:lnTo>
                  <a:lnTo>
                    <a:pt x="15585" y="122586"/>
                  </a:lnTo>
                  <a:lnTo>
                    <a:pt x="1635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513"/>
          <p:cNvGrpSpPr/>
          <p:nvPr/>
        </p:nvGrpSpPr>
        <p:grpSpPr>
          <a:xfrm>
            <a:off x="8056329" y="6044600"/>
            <a:ext cx="859088" cy="489551"/>
            <a:chOff x="8056329" y="6044600"/>
            <a:chExt cx="859088" cy="489551"/>
          </a:xfrm>
        </p:grpSpPr>
        <p:sp>
          <p:nvSpPr>
            <p:cNvPr id="333" name="SMARTInkShape-2994"/>
            <p:cNvSpPr/>
            <p:nvPr>
              <p:custDataLst>
                <p:tags r:id="rId17"/>
              </p:custDataLst>
            </p:nvPr>
          </p:nvSpPr>
          <p:spPr>
            <a:xfrm>
              <a:off x="8066731" y="6224719"/>
              <a:ext cx="169220" cy="17332"/>
            </a:xfrm>
            <a:custGeom>
              <a:avLst/>
              <a:gdLst/>
              <a:ahLst/>
              <a:cxnLst/>
              <a:rect l="0" t="0" r="0" b="0"/>
              <a:pathLst>
                <a:path w="169220" h="17332">
                  <a:moveTo>
                    <a:pt x="23169" y="17331"/>
                  </a:moveTo>
                  <a:lnTo>
                    <a:pt x="23169" y="17331"/>
                  </a:lnTo>
                  <a:lnTo>
                    <a:pt x="13030" y="12967"/>
                  </a:lnTo>
                  <a:lnTo>
                    <a:pt x="58" y="11243"/>
                  </a:lnTo>
                  <a:lnTo>
                    <a:pt x="0" y="11155"/>
                  </a:lnTo>
                  <a:lnTo>
                    <a:pt x="40853" y="4083"/>
                  </a:lnTo>
                  <a:lnTo>
                    <a:pt x="88146" y="0"/>
                  </a:lnTo>
                  <a:lnTo>
                    <a:pt x="132262" y="672"/>
                  </a:lnTo>
                  <a:lnTo>
                    <a:pt x="169219" y="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995"/>
            <p:cNvSpPr/>
            <p:nvPr>
              <p:custDataLst>
                <p:tags r:id="rId18"/>
              </p:custDataLst>
            </p:nvPr>
          </p:nvSpPr>
          <p:spPr>
            <a:xfrm>
              <a:off x="8056329" y="6305550"/>
              <a:ext cx="135172" cy="25401"/>
            </a:xfrm>
            <a:custGeom>
              <a:avLst/>
              <a:gdLst/>
              <a:ahLst/>
              <a:cxnLst/>
              <a:rect l="0" t="0" r="0" b="0"/>
              <a:pathLst>
                <a:path w="13517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3835" y="24695"/>
                  </a:lnTo>
                  <a:lnTo>
                    <a:pt x="50551" y="13191"/>
                  </a:lnTo>
                  <a:lnTo>
                    <a:pt x="82746" y="7509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996"/>
            <p:cNvSpPr/>
            <p:nvPr>
              <p:custDataLst>
                <p:tags r:id="rId19"/>
              </p:custDataLst>
            </p:nvPr>
          </p:nvSpPr>
          <p:spPr>
            <a:xfrm>
              <a:off x="8452059" y="6089963"/>
              <a:ext cx="130319" cy="205968"/>
            </a:xfrm>
            <a:custGeom>
              <a:avLst/>
              <a:gdLst/>
              <a:ahLst/>
              <a:cxnLst/>
              <a:rect l="0" t="0" r="0" b="0"/>
              <a:pathLst>
                <a:path w="130319" h="205968">
                  <a:moveTo>
                    <a:pt x="44241" y="12387"/>
                  </a:moveTo>
                  <a:lnTo>
                    <a:pt x="44241" y="12387"/>
                  </a:lnTo>
                  <a:lnTo>
                    <a:pt x="42829" y="29712"/>
                  </a:lnTo>
                  <a:lnTo>
                    <a:pt x="34189" y="75467"/>
                  </a:lnTo>
                  <a:lnTo>
                    <a:pt x="30444" y="120212"/>
                  </a:lnTo>
                  <a:lnTo>
                    <a:pt x="22984" y="160987"/>
                  </a:lnTo>
                  <a:lnTo>
                    <a:pt x="11836" y="189767"/>
                  </a:lnTo>
                  <a:lnTo>
                    <a:pt x="2171" y="205391"/>
                  </a:lnTo>
                  <a:lnTo>
                    <a:pt x="1377" y="205967"/>
                  </a:lnTo>
                  <a:lnTo>
                    <a:pt x="848" y="205646"/>
                  </a:lnTo>
                  <a:lnTo>
                    <a:pt x="496" y="204727"/>
                  </a:lnTo>
                  <a:lnTo>
                    <a:pt x="0" y="189949"/>
                  </a:lnTo>
                  <a:lnTo>
                    <a:pt x="9966" y="157583"/>
                  </a:lnTo>
                  <a:lnTo>
                    <a:pt x="22422" y="123250"/>
                  </a:lnTo>
                  <a:lnTo>
                    <a:pt x="37366" y="84236"/>
                  </a:lnTo>
                  <a:lnTo>
                    <a:pt x="53415" y="48084"/>
                  </a:lnTo>
                  <a:lnTo>
                    <a:pt x="77055" y="1215"/>
                  </a:lnTo>
                  <a:lnTo>
                    <a:pt x="80933" y="0"/>
                  </a:lnTo>
                  <a:lnTo>
                    <a:pt x="90887" y="2413"/>
                  </a:lnTo>
                  <a:lnTo>
                    <a:pt x="108391" y="15076"/>
                  </a:lnTo>
                  <a:lnTo>
                    <a:pt x="123613" y="42347"/>
                  </a:lnTo>
                  <a:lnTo>
                    <a:pt x="130318" y="77237"/>
                  </a:lnTo>
                  <a:lnTo>
                    <a:pt x="125563" y="111016"/>
                  </a:lnTo>
                  <a:lnTo>
                    <a:pt x="101391" y="158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997"/>
            <p:cNvSpPr/>
            <p:nvPr>
              <p:custDataLst>
                <p:tags r:id="rId20"/>
              </p:custDataLst>
            </p:nvPr>
          </p:nvSpPr>
          <p:spPr>
            <a:xfrm>
              <a:off x="8680450" y="6235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998"/>
            <p:cNvSpPr/>
            <p:nvPr>
              <p:custDataLst>
                <p:tags r:id="rId21"/>
              </p:custDataLst>
            </p:nvPr>
          </p:nvSpPr>
          <p:spPr>
            <a:xfrm>
              <a:off x="8738088" y="6044600"/>
              <a:ext cx="177329" cy="398053"/>
            </a:xfrm>
            <a:custGeom>
              <a:avLst/>
              <a:gdLst/>
              <a:ahLst/>
              <a:cxnLst/>
              <a:rect l="0" t="0" r="0" b="0"/>
              <a:pathLst>
                <a:path w="177329" h="398053">
                  <a:moveTo>
                    <a:pt x="63012" y="121250"/>
                  </a:moveTo>
                  <a:lnTo>
                    <a:pt x="63012" y="121250"/>
                  </a:lnTo>
                  <a:lnTo>
                    <a:pt x="59641" y="127992"/>
                  </a:lnTo>
                  <a:lnTo>
                    <a:pt x="55173" y="169584"/>
                  </a:lnTo>
                  <a:lnTo>
                    <a:pt x="49871" y="206832"/>
                  </a:lnTo>
                  <a:lnTo>
                    <a:pt x="43830" y="249148"/>
                  </a:lnTo>
                  <a:lnTo>
                    <a:pt x="35691" y="291086"/>
                  </a:lnTo>
                  <a:lnTo>
                    <a:pt x="24342" y="330321"/>
                  </a:lnTo>
                  <a:lnTo>
                    <a:pt x="7866" y="374764"/>
                  </a:lnTo>
                  <a:lnTo>
                    <a:pt x="245" y="398052"/>
                  </a:lnTo>
                  <a:lnTo>
                    <a:pt x="0" y="397508"/>
                  </a:lnTo>
                  <a:lnTo>
                    <a:pt x="2947" y="365890"/>
                  </a:lnTo>
                  <a:lnTo>
                    <a:pt x="10211" y="328991"/>
                  </a:lnTo>
                  <a:lnTo>
                    <a:pt x="15111" y="306310"/>
                  </a:lnTo>
                  <a:lnTo>
                    <a:pt x="21201" y="279902"/>
                  </a:lnTo>
                  <a:lnTo>
                    <a:pt x="28082" y="251007"/>
                  </a:lnTo>
                  <a:lnTo>
                    <a:pt x="35492" y="220455"/>
                  </a:lnTo>
                  <a:lnTo>
                    <a:pt x="42549" y="193031"/>
                  </a:lnTo>
                  <a:lnTo>
                    <a:pt x="49370" y="167693"/>
                  </a:lnTo>
                  <a:lnTo>
                    <a:pt x="61887" y="122841"/>
                  </a:lnTo>
                  <a:lnTo>
                    <a:pt x="72154" y="86444"/>
                  </a:lnTo>
                  <a:lnTo>
                    <a:pt x="92610" y="44929"/>
                  </a:lnTo>
                  <a:lnTo>
                    <a:pt x="113174" y="13655"/>
                  </a:lnTo>
                  <a:lnTo>
                    <a:pt x="128110" y="2875"/>
                  </a:lnTo>
                  <a:lnTo>
                    <a:pt x="136044" y="0"/>
                  </a:lnTo>
                  <a:lnTo>
                    <a:pt x="143450" y="905"/>
                  </a:lnTo>
                  <a:lnTo>
                    <a:pt x="157323" y="9437"/>
                  </a:lnTo>
                  <a:lnTo>
                    <a:pt x="168664" y="30163"/>
                  </a:lnTo>
                  <a:lnTo>
                    <a:pt x="176290" y="58895"/>
                  </a:lnTo>
                  <a:lnTo>
                    <a:pt x="177328" y="92831"/>
                  </a:lnTo>
                  <a:lnTo>
                    <a:pt x="173556" y="125317"/>
                  </a:lnTo>
                  <a:lnTo>
                    <a:pt x="161618" y="165729"/>
                  </a:lnTo>
                  <a:lnTo>
                    <a:pt x="149876" y="185469"/>
                  </a:lnTo>
                  <a:lnTo>
                    <a:pt x="135249" y="201297"/>
                  </a:lnTo>
                  <a:lnTo>
                    <a:pt x="113697" y="211625"/>
                  </a:lnTo>
                  <a:lnTo>
                    <a:pt x="88360" y="217155"/>
                  </a:lnTo>
                  <a:lnTo>
                    <a:pt x="37612" y="21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99"/>
            <p:cNvSpPr/>
            <p:nvPr>
              <p:custDataLst>
                <p:tags r:id="rId22"/>
              </p:custDataLst>
            </p:nvPr>
          </p:nvSpPr>
          <p:spPr>
            <a:xfrm>
              <a:off x="8354118" y="6458839"/>
              <a:ext cx="504133" cy="18162"/>
            </a:xfrm>
            <a:custGeom>
              <a:avLst/>
              <a:gdLst/>
              <a:ahLst/>
              <a:cxnLst/>
              <a:rect l="0" t="0" r="0" b="0"/>
              <a:pathLst>
                <a:path w="504133" h="18162">
                  <a:moveTo>
                    <a:pt x="15182" y="11811"/>
                  </a:moveTo>
                  <a:lnTo>
                    <a:pt x="15182" y="11811"/>
                  </a:lnTo>
                  <a:lnTo>
                    <a:pt x="3249" y="6785"/>
                  </a:lnTo>
                  <a:lnTo>
                    <a:pt x="0" y="6049"/>
                  </a:lnTo>
                  <a:lnTo>
                    <a:pt x="122" y="5853"/>
                  </a:lnTo>
                  <a:lnTo>
                    <a:pt x="32355" y="5537"/>
                  </a:lnTo>
                  <a:lnTo>
                    <a:pt x="77612" y="3614"/>
                  </a:lnTo>
                  <a:lnTo>
                    <a:pt x="105486" y="2112"/>
                  </a:lnTo>
                  <a:lnTo>
                    <a:pt x="141001" y="1112"/>
                  </a:lnTo>
                  <a:lnTo>
                    <a:pt x="181611" y="445"/>
                  </a:lnTo>
                  <a:lnTo>
                    <a:pt x="225618" y="0"/>
                  </a:lnTo>
                  <a:lnTo>
                    <a:pt x="268361" y="409"/>
                  </a:lnTo>
                  <a:lnTo>
                    <a:pt x="310262" y="1388"/>
                  </a:lnTo>
                  <a:lnTo>
                    <a:pt x="351602" y="2745"/>
                  </a:lnTo>
                  <a:lnTo>
                    <a:pt x="386923" y="5061"/>
                  </a:lnTo>
                  <a:lnTo>
                    <a:pt x="418233" y="8017"/>
                  </a:lnTo>
                  <a:lnTo>
                    <a:pt x="446866" y="11397"/>
                  </a:lnTo>
                  <a:lnTo>
                    <a:pt x="504132" y="18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000"/>
            <p:cNvSpPr/>
            <p:nvPr>
              <p:custDataLst>
                <p:tags r:id="rId23"/>
              </p:custDataLst>
            </p:nvPr>
          </p:nvSpPr>
          <p:spPr>
            <a:xfrm>
              <a:off x="8302429" y="6506898"/>
              <a:ext cx="555822" cy="27253"/>
            </a:xfrm>
            <a:custGeom>
              <a:avLst/>
              <a:gdLst/>
              <a:ahLst/>
              <a:cxnLst/>
              <a:rect l="0" t="0" r="0" b="0"/>
              <a:pathLst>
                <a:path w="555822" h="27253">
                  <a:moveTo>
                    <a:pt x="3371" y="27252"/>
                  </a:moveTo>
                  <a:lnTo>
                    <a:pt x="3371" y="27252"/>
                  </a:lnTo>
                  <a:lnTo>
                    <a:pt x="0" y="23881"/>
                  </a:lnTo>
                  <a:lnTo>
                    <a:pt x="34985" y="11672"/>
                  </a:lnTo>
                  <a:lnTo>
                    <a:pt x="59724" y="7693"/>
                  </a:lnTo>
                  <a:lnTo>
                    <a:pt x="90328" y="4335"/>
                  </a:lnTo>
                  <a:lnTo>
                    <a:pt x="124843" y="1390"/>
                  </a:lnTo>
                  <a:lnTo>
                    <a:pt x="169018" y="133"/>
                  </a:lnTo>
                  <a:lnTo>
                    <a:pt x="219635" y="0"/>
                  </a:lnTo>
                  <a:lnTo>
                    <a:pt x="274547" y="616"/>
                  </a:lnTo>
                  <a:lnTo>
                    <a:pt x="330205" y="3851"/>
                  </a:lnTo>
                  <a:lnTo>
                    <a:pt x="386360" y="8829"/>
                  </a:lnTo>
                  <a:lnTo>
                    <a:pt x="442847" y="14970"/>
                  </a:lnTo>
                  <a:lnTo>
                    <a:pt x="480505" y="19064"/>
                  </a:lnTo>
                  <a:lnTo>
                    <a:pt x="555821" y="2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406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SMARTInkShape-Group514"/>
          <p:cNvGrpSpPr/>
          <p:nvPr/>
        </p:nvGrpSpPr>
        <p:grpSpPr>
          <a:xfrm>
            <a:off x="730250" y="427791"/>
            <a:ext cx="1441302" cy="607260"/>
            <a:chOff x="730250" y="427791"/>
            <a:chExt cx="1441302" cy="607260"/>
          </a:xfrm>
        </p:grpSpPr>
        <p:sp>
          <p:nvSpPr>
            <p:cNvPr id="3" name="SMARTInkShape-3001"/>
            <p:cNvSpPr/>
            <p:nvPr>
              <p:custDataLst>
                <p:tags r:id="rId87"/>
              </p:custDataLst>
            </p:nvPr>
          </p:nvSpPr>
          <p:spPr>
            <a:xfrm>
              <a:off x="1949450" y="427791"/>
              <a:ext cx="222102" cy="607260"/>
            </a:xfrm>
            <a:custGeom>
              <a:avLst/>
              <a:gdLst/>
              <a:ahLst/>
              <a:cxnLst/>
              <a:rect l="0" t="0" r="0" b="0"/>
              <a:pathLst>
                <a:path w="222102" h="607260">
                  <a:moveTo>
                    <a:pt x="0" y="29409"/>
                  </a:moveTo>
                  <a:lnTo>
                    <a:pt x="0" y="29409"/>
                  </a:lnTo>
                  <a:lnTo>
                    <a:pt x="705" y="19270"/>
                  </a:lnTo>
                  <a:lnTo>
                    <a:pt x="3371" y="11732"/>
                  </a:lnTo>
                  <a:lnTo>
                    <a:pt x="14433" y="5560"/>
                  </a:lnTo>
                  <a:lnTo>
                    <a:pt x="38614" y="0"/>
                  </a:lnTo>
                  <a:lnTo>
                    <a:pt x="78810" y="1492"/>
                  </a:lnTo>
                  <a:lnTo>
                    <a:pt x="122466" y="8704"/>
                  </a:lnTo>
                  <a:lnTo>
                    <a:pt x="128210" y="9255"/>
                  </a:lnTo>
                  <a:lnTo>
                    <a:pt x="132746" y="11740"/>
                  </a:lnTo>
                  <a:lnTo>
                    <a:pt x="139667" y="20145"/>
                  </a:lnTo>
                  <a:lnTo>
                    <a:pt x="141331" y="34699"/>
                  </a:lnTo>
                  <a:lnTo>
                    <a:pt x="136651" y="79529"/>
                  </a:lnTo>
                  <a:lnTo>
                    <a:pt x="134817" y="112833"/>
                  </a:lnTo>
                  <a:lnTo>
                    <a:pt x="134708" y="151859"/>
                  </a:lnTo>
                  <a:lnTo>
                    <a:pt x="137011" y="195074"/>
                  </a:lnTo>
                  <a:lnTo>
                    <a:pt x="142268" y="240151"/>
                  </a:lnTo>
                  <a:lnTo>
                    <a:pt x="150013" y="286761"/>
                  </a:lnTo>
                  <a:lnTo>
                    <a:pt x="155042" y="311044"/>
                  </a:lnTo>
                  <a:lnTo>
                    <a:pt x="160511" y="335699"/>
                  </a:lnTo>
                  <a:lnTo>
                    <a:pt x="166274" y="359896"/>
                  </a:lnTo>
                  <a:lnTo>
                    <a:pt x="178322" y="407479"/>
                  </a:lnTo>
                  <a:lnTo>
                    <a:pt x="192613" y="450735"/>
                  </a:lnTo>
                  <a:lnTo>
                    <a:pt x="206961" y="489715"/>
                  </a:lnTo>
                  <a:lnTo>
                    <a:pt x="220856" y="537310"/>
                  </a:lnTo>
                  <a:lnTo>
                    <a:pt x="222101" y="560178"/>
                  </a:lnTo>
                  <a:lnTo>
                    <a:pt x="218623" y="569522"/>
                  </a:lnTo>
                  <a:lnTo>
                    <a:pt x="205351" y="585548"/>
                  </a:lnTo>
                  <a:lnTo>
                    <a:pt x="182048" y="595963"/>
                  </a:lnTo>
                  <a:lnTo>
                    <a:pt x="137196" y="603912"/>
                  </a:lnTo>
                  <a:lnTo>
                    <a:pt x="95684" y="606267"/>
                  </a:lnTo>
                  <a:lnTo>
                    <a:pt x="63500" y="607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02"/>
            <p:cNvSpPr/>
            <p:nvPr>
              <p:custDataLst>
                <p:tags r:id="rId88"/>
              </p:custDataLst>
            </p:nvPr>
          </p:nvSpPr>
          <p:spPr>
            <a:xfrm>
              <a:off x="1793392" y="505398"/>
              <a:ext cx="117959" cy="108433"/>
            </a:xfrm>
            <a:custGeom>
              <a:avLst/>
              <a:gdLst/>
              <a:ahLst/>
              <a:cxnLst/>
              <a:rect l="0" t="0" r="0" b="0"/>
              <a:pathLst>
                <a:path w="117959" h="108433">
                  <a:moveTo>
                    <a:pt x="3658" y="21652"/>
                  </a:moveTo>
                  <a:lnTo>
                    <a:pt x="3658" y="21652"/>
                  </a:lnTo>
                  <a:lnTo>
                    <a:pt x="287" y="18281"/>
                  </a:lnTo>
                  <a:lnTo>
                    <a:pt x="0" y="16582"/>
                  </a:lnTo>
                  <a:lnTo>
                    <a:pt x="513" y="14745"/>
                  </a:lnTo>
                  <a:lnTo>
                    <a:pt x="1562" y="12814"/>
                  </a:lnTo>
                  <a:lnTo>
                    <a:pt x="9779" y="6725"/>
                  </a:lnTo>
                  <a:lnTo>
                    <a:pt x="31263" y="453"/>
                  </a:lnTo>
                  <a:lnTo>
                    <a:pt x="44385" y="0"/>
                  </a:lnTo>
                  <a:lnTo>
                    <a:pt x="49859" y="868"/>
                  </a:lnTo>
                  <a:lnTo>
                    <a:pt x="53509" y="4268"/>
                  </a:lnTo>
                  <a:lnTo>
                    <a:pt x="57564" y="15572"/>
                  </a:lnTo>
                  <a:lnTo>
                    <a:pt x="53722" y="31885"/>
                  </a:lnTo>
                  <a:lnTo>
                    <a:pt x="44253" y="50189"/>
                  </a:lnTo>
                  <a:lnTo>
                    <a:pt x="14814" y="95508"/>
                  </a:lnTo>
                  <a:lnTo>
                    <a:pt x="12144" y="103396"/>
                  </a:lnTo>
                  <a:lnTo>
                    <a:pt x="12843" y="105781"/>
                  </a:lnTo>
                  <a:lnTo>
                    <a:pt x="14720" y="107371"/>
                  </a:lnTo>
                  <a:lnTo>
                    <a:pt x="17383" y="108432"/>
                  </a:lnTo>
                  <a:lnTo>
                    <a:pt x="57848" y="103652"/>
                  </a:lnTo>
                  <a:lnTo>
                    <a:pt x="117958" y="85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03"/>
            <p:cNvSpPr/>
            <p:nvPr>
              <p:custDataLst>
                <p:tags r:id="rId89"/>
              </p:custDataLst>
            </p:nvPr>
          </p:nvSpPr>
          <p:spPr>
            <a:xfrm>
              <a:off x="1494906" y="647700"/>
              <a:ext cx="149745" cy="311151"/>
            </a:xfrm>
            <a:custGeom>
              <a:avLst/>
              <a:gdLst/>
              <a:ahLst/>
              <a:cxnLst/>
              <a:rect l="0" t="0" r="0" b="0"/>
              <a:pathLst>
                <a:path w="149745" h="311151">
                  <a:moveTo>
                    <a:pt x="149744" y="0"/>
                  </a:moveTo>
                  <a:lnTo>
                    <a:pt x="149744" y="0"/>
                  </a:lnTo>
                  <a:lnTo>
                    <a:pt x="146373" y="0"/>
                  </a:lnTo>
                  <a:lnTo>
                    <a:pt x="137534" y="6742"/>
                  </a:lnTo>
                  <a:lnTo>
                    <a:pt x="105992" y="49832"/>
                  </a:lnTo>
                  <a:lnTo>
                    <a:pt x="83732" y="87529"/>
                  </a:lnTo>
                  <a:lnTo>
                    <a:pt x="61609" y="132035"/>
                  </a:lnTo>
                  <a:lnTo>
                    <a:pt x="40723" y="177921"/>
                  </a:lnTo>
                  <a:lnTo>
                    <a:pt x="22033" y="219482"/>
                  </a:lnTo>
                  <a:lnTo>
                    <a:pt x="8082" y="253475"/>
                  </a:lnTo>
                  <a:lnTo>
                    <a:pt x="0" y="279872"/>
                  </a:lnTo>
                  <a:lnTo>
                    <a:pt x="369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04"/>
            <p:cNvSpPr/>
            <p:nvPr>
              <p:custDataLst>
                <p:tags r:id="rId90"/>
              </p:custDataLst>
            </p:nvPr>
          </p:nvSpPr>
          <p:spPr>
            <a:xfrm>
              <a:off x="1395179" y="667633"/>
              <a:ext cx="243122" cy="310268"/>
            </a:xfrm>
            <a:custGeom>
              <a:avLst/>
              <a:gdLst/>
              <a:ahLst/>
              <a:cxnLst/>
              <a:rect l="0" t="0" r="0" b="0"/>
              <a:pathLst>
                <a:path w="243122" h="310268">
                  <a:moveTo>
                    <a:pt x="8171" y="5467"/>
                  </a:moveTo>
                  <a:lnTo>
                    <a:pt x="8171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717" y="411"/>
                  </a:lnTo>
                  <a:lnTo>
                    <a:pt x="46032" y="33357"/>
                  </a:lnTo>
                  <a:lnTo>
                    <a:pt x="89945" y="75349"/>
                  </a:lnTo>
                  <a:lnTo>
                    <a:pt x="129181" y="121192"/>
                  </a:lnTo>
                  <a:lnTo>
                    <a:pt x="154461" y="158112"/>
                  </a:lnTo>
                  <a:lnTo>
                    <a:pt x="181898" y="200363"/>
                  </a:lnTo>
                  <a:lnTo>
                    <a:pt x="200895" y="231354"/>
                  </a:lnTo>
                  <a:lnTo>
                    <a:pt x="223883" y="273313"/>
                  </a:lnTo>
                  <a:lnTo>
                    <a:pt x="243121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05"/>
            <p:cNvSpPr/>
            <p:nvPr>
              <p:custDataLst>
                <p:tags r:id="rId91"/>
              </p:custDataLst>
            </p:nvPr>
          </p:nvSpPr>
          <p:spPr>
            <a:xfrm>
              <a:off x="1087516" y="521039"/>
              <a:ext cx="245985" cy="469562"/>
            </a:xfrm>
            <a:custGeom>
              <a:avLst/>
              <a:gdLst/>
              <a:ahLst/>
              <a:cxnLst/>
              <a:rect l="0" t="0" r="0" b="0"/>
              <a:pathLst>
                <a:path w="245985" h="469562">
                  <a:moveTo>
                    <a:pt x="245984" y="12361"/>
                  </a:moveTo>
                  <a:lnTo>
                    <a:pt x="245984" y="12361"/>
                  </a:lnTo>
                  <a:lnTo>
                    <a:pt x="226525" y="5453"/>
                  </a:lnTo>
                  <a:lnTo>
                    <a:pt x="182874" y="805"/>
                  </a:lnTo>
                  <a:lnTo>
                    <a:pt x="141128" y="0"/>
                  </a:lnTo>
                  <a:lnTo>
                    <a:pt x="100851" y="3132"/>
                  </a:lnTo>
                  <a:lnTo>
                    <a:pt x="65229" y="11217"/>
                  </a:lnTo>
                  <a:lnTo>
                    <a:pt x="53700" y="17968"/>
                  </a:lnTo>
                  <a:lnTo>
                    <a:pt x="50062" y="23154"/>
                  </a:lnTo>
                  <a:lnTo>
                    <a:pt x="46018" y="36443"/>
                  </a:lnTo>
                  <a:lnTo>
                    <a:pt x="44128" y="75862"/>
                  </a:lnTo>
                  <a:lnTo>
                    <a:pt x="46439" y="106906"/>
                  </a:lnTo>
                  <a:lnTo>
                    <a:pt x="46055" y="147514"/>
                  </a:lnTo>
                  <a:lnTo>
                    <a:pt x="43532" y="193079"/>
                  </a:lnTo>
                  <a:lnTo>
                    <a:pt x="40059" y="239201"/>
                  </a:lnTo>
                  <a:lnTo>
                    <a:pt x="32401" y="281806"/>
                  </a:lnTo>
                  <a:lnTo>
                    <a:pt x="22647" y="320498"/>
                  </a:lnTo>
                  <a:lnTo>
                    <a:pt x="13608" y="354157"/>
                  </a:lnTo>
                  <a:lnTo>
                    <a:pt x="3957" y="394131"/>
                  </a:lnTo>
                  <a:lnTo>
                    <a:pt x="0" y="421576"/>
                  </a:lnTo>
                  <a:lnTo>
                    <a:pt x="2838" y="434358"/>
                  </a:lnTo>
                  <a:lnTo>
                    <a:pt x="5570" y="439743"/>
                  </a:lnTo>
                  <a:lnTo>
                    <a:pt x="18013" y="447607"/>
                  </a:lnTo>
                  <a:lnTo>
                    <a:pt x="64859" y="458404"/>
                  </a:lnTo>
                  <a:lnTo>
                    <a:pt x="97751" y="462956"/>
                  </a:lnTo>
                  <a:lnTo>
                    <a:pt x="150734" y="46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06"/>
            <p:cNvSpPr/>
            <p:nvPr>
              <p:custDataLst>
                <p:tags r:id="rId92"/>
              </p:custDataLst>
            </p:nvPr>
          </p:nvSpPr>
          <p:spPr>
            <a:xfrm>
              <a:off x="730250" y="8001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7403" y="19651"/>
                  </a:lnTo>
                  <a:lnTo>
                    <a:pt x="89069" y="841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07"/>
            <p:cNvSpPr/>
            <p:nvPr>
              <p:custDataLst>
                <p:tags r:id="rId93"/>
              </p:custDataLst>
            </p:nvPr>
          </p:nvSpPr>
          <p:spPr>
            <a:xfrm>
              <a:off x="743363" y="565324"/>
              <a:ext cx="209138" cy="440983"/>
            </a:xfrm>
            <a:custGeom>
              <a:avLst/>
              <a:gdLst/>
              <a:ahLst/>
              <a:cxnLst/>
              <a:rect l="0" t="0" r="0" b="0"/>
              <a:pathLst>
                <a:path w="209138" h="440983">
                  <a:moveTo>
                    <a:pt x="209137" y="6176"/>
                  </a:moveTo>
                  <a:lnTo>
                    <a:pt x="209137" y="6176"/>
                  </a:lnTo>
                  <a:lnTo>
                    <a:pt x="205766" y="6176"/>
                  </a:lnTo>
                  <a:lnTo>
                    <a:pt x="178630" y="709"/>
                  </a:lnTo>
                  <a:lnTo>
                    <a:pt x="141388" y="0"/>
                  </a:lnTo>
                  <a:lnTo>
                    <a:pt x="95879" y="1742"/>
                  </a:lnTo>
                  <a:lnTo>
                    <a:pt x="48538" y="7709"/>
                  </a:lnTo>
                  <a:lnTo>
                    <a:pt x="36395" y="16029"/>
                  </a:lnTo>
                  <a:lnTo>
                    <a:pt x="24996" y="32614"/>
                  </a:lnTo>
                  <a:lnTo>
                    <a:pt x="17150" y="61046"/>
                  </a:lnTo>
                  <a:lnTo>
                    <a:pt x="17099" y="99653"/>
                  </a:lnTo>
                  <a:lnTo>
                    <a:pt x="17953" y="135445"/>
                  </a:lnTo>
                  <a:lnTo>
                    <a:pt x="16922" y="177224"/>
                  </a:lnTo>
                  <a:lnTo>
                    <a:pt x="11760" y="221662"/>
                  </a:lnTo>
                  <a:lnTo>
                    <a:pt x="6643" y="263520"/>
                  </a:lnTo>
                  <a:lnTo>
                    <a:pt x="2723" y="302584"/>
                  </a:lnTo>
                  <a:lnTo>
                    <a:pt x="981" y="338761"/>
                  </a:lnTo>
                  <a:lnTo>
                    <a:pt x="0" y="384120"/>
                  </a:lnTo>
                  <a:lnTo>
                    <a:pt x="6451" y="414257"/>
                  </a:lnTo>
                  <a:lnTo>
                    <a:pt x="17219" y="427670"/>
                  </a:lnTo>
                  <a:lnTo>
                    <a:pt x="24042" y="433222"/>
                  </a:lnTo>
                  <a:lnTo>
                    <a:pt x="41030" y="439391"/>
                  </a:lnTo>
                  <a:lnTo>
                    <a:pt x="74190" y="440982"/>
                  </a:lnTo>
                  <a:lnTo>
                    <a:pt x="115295" y="435104"/>
                  </a:lnTo>
                  <a:lnTo>
                    <a:pt x="161397" y="426570"/>
                  </a:lnTo>
                  <a:lnTo>
                    <a:pt x="171037" y="42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15"/>
          <p:cNvGrpSpPr/>
          <p:nvPr/>
        </p:nvGrpSpPr>
        <p:grpSpPr>
          <a:xfrm>
            <a:off x="2600129" y="776416"/>
            <a:ext cx="231972" cy="137102"/>
            <a:chOff x="2600129" y="776416"/>
            <a:chExt cx="231972" cy="137102"/>
          </a:xfrm>
        </p:grpSpPr>
        <p:sp>
          <p:nvSpPr>
            <p:cNvPr id="11" name="SMARTInkShape-3008"/>
            <p:cNvSpPr/>
            <p:nvPr>
              <p:custDataLst>
                <p:tags r:id="rId85"/>
              </p:custDataLst>
            </p:nvPr>
          </p:nvSpPr>
          <p:spPr>
            <a:xfrm>
              <a:off x="2600129" y="876300"/>
              <a:ext cx="231972" cy="37218"/>
            </a:xfrm>
            <a:custGeom>
              <a:avLst/>
              <a:gdLst/>
              <a:ahLst/>
              <a:cxnLst/>
              <a:rect l="0" t="0" r="0" b="0"/>
              <a:pathLst>
                <a:path w="23197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38556" y="31096"/>
                  </a:lnTo>
                  <a:lnTo>
                    <a:pt x="78746" y="24169"/>
                  </a:lnTo>
                  <a:lnTo>
                    <a:pt x="102304" y="20346"/>
                  </a:lnTo>
                  <a:lnTo>
                    <a:pt x="127182" y="16386"/>
                  </a:lnTo>
                  <a:lnTo>
                    <a:pt x="152940" y="12335"/>
                  </a:lnTo>
                  <a:lnTo>
                    <a:pt x="196846" y="5482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09"/>
            <p:cNvSpPr/>
            <p:nvPr>
              <p:custDataLst>
                <p:tags r:id="rId86"/>
              </p:custDataLst>
            </p:nvPr>
          </p:nvSpPr>
          <p:spPr>
            <a:xfrm>
              <a:off x="2643365" y="776416"/>
              <a:ext cx="156986" cy="10985"/>
            </a:xfrm>
            <a:custGeom>
              <a:avLst/>
              <a:gdLst/>
              <a:ahLst/>
              <a:cxnLst/>
              <a:rect l="0" t="0" r="0" b="0"/>
              <a:pathLst>
                <a:path w="156986" h="10985">
                  <a:moveTo>
                    <a:pt x="10935" y="10984"/>
                  </a:moveTo>
                  <a:lnTo>
                    <a:pt x="10935" y="10984"/>
                  </a:lnTo>
                  <a:lnTo>
                    <a:pt x="0" y="10984"/>
                  </a:lnTo>
                  <a:lnTo>
                    <a:pt x="40530" y="4076"/>
                  </a:lnTo>
                  <a:lnTo>
                    <a:pt x="84615" y="0"/>
                  </a:lnTo>
                  <a:lnTo>
                    <a:pt x="122607" y="2555"/>
                  </a:lnTo>
                  <a:lnTo>
                    <a:pt x="156985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3010"/>
          <p:cNvSpPr/>
          <p:nvPr>
            <p:custDataLst>
              <p:tags r:id="rId1"/>
            </p:custDataLst>
          </p:nvPr>
        </p:nvSpPr>
        <p:spPr>
          <a:xfrm>
            <a:off x="3491144" y="578733"/>
            <a:ext cx="604607" cy="591937"/>
          </a:xfrm>
          <a:custGeom>
            <a:avLst/>
            <a:gdLst/>
            <a:ahLst/>
            <a:cxnLst/>
            <a:rect l="0" t="0" r="0" b="0"/>
            <a:pathLst>
              <a:path w="604607" h="591937">
                <a:moveTo>
                  <a:pt x="426806" y="5467"/>
                </a:moveTo>
                <a:lnTo>
                  <a:pt x="426806" y="5467"/>
                </a:lnTo>
                <a:lnTo>
                  <a:pt x="430177" y="5467"/>
                </a:lnTo>
                <a:lnTo>
                  <a:pt x="431170" y="4761"/>
                </a:lnTo>
                <a:lnTo>
                  <a:pt x="431832" y="3586"/>
                </a:lnTo>
                <a:lnTo>
                  <a:pt x="432894" y="0"/>
                </a:lnTo>
                <a:lnTo>
                  <a:pt x="393134" y="4662"/>
                </a:lnTo>
                <a:lnTo>
                  <a:pt x="357513" y="12635"/>
                </a:lnTo>
                <a:lnTo>
                  <a:pt x="312048" y="26997"/>
                </a:lnTo>
                <a:lnTo>
                  <a:pt x="286095" y="36754"/>
                </a:lnTo>
                <a:lnTo>
                  <a:pt x="258915" y="47492"/>
                </a:lnTo>
                <a:lnTo>
                  <a:pt x="211782" y="70711"/>
                </a:lnTo>
                <a:lnTo>
                  <a:pt x="172490" y="94437"/>
                </a:lnTo>
                <a:lnTo>
                  <a:pt x="134063" y="126922"/>
                </a:lnTo>
                <a:lnTo>
                  <a:pt x="123837" y="145760"/>
                </a:lnTo>
                <a:lnTo>
                  <a:pt x="123227" y="155440"/>
                </a:lnTo>
                <a:lnTo>
                  <a:pt x="128193" y="175603"/>
                </a:lnTo>
                <a:lnTo>
                  <a:pt x="154389" y="192561"/>
                </a:lnTo>
                <a:lnTo>
                  <a:pt x="196371" y="207153"/>
                </a:lnTo>
                <a:lnTo>
                  <a:pt x="222382" y="214008"/>
                </a:lnTo>
                <a:lnTo>
                  <a:pt x="250307" y="220694"/>
                </a:lnTo>
                <a:lnTo>
                  <a:pt x="276684" y="227268"/>
                </a:lnTo>
                <a:lnTo>
                  <a:pt x="302030" y="233768"/>
                </a:lnTo>
                <a:lnTo>
                  <a:pt x="346655" y="246634"/>
                </a:lnTo>
                <a:lnTo>
                  <a:pt x="378248" y="259408"/>
                </a:lnTo>
                <a:lnTo>
                  <a:pt x="385262" y="267894"/>
                </a:lnTo>
                <a:lnTo>
                  <a:pt x="387115" y="277785"/>
                </a:lnTo>
                <a:lnTo>
                  <a:pt x="385529" y="288613"/>
                </a:lnTo>
                <a:lnTo>
                  <a:pt x="363070" y="313813"/>
                </a:lnTo>
                <a:lnTo>
                  <a:pt x="325101" y="342887"/>
                </a:lnTo>
                <a:lnTo>
                  <a:pt x="301147" y="359531"/>
                </a:lnTo>
                <a:lnTo>
                  <a:pt x="275300" y="376976"/>
                </a:lnTo>
                <a:lnTo>
                  <a:pt x="245369" y="396367"/>
                </a:lnTo>
                <a:lnTo>
                  <a:pt x="212715" y="417056"/>
                </a:lnTo>
                <a:lnTo>
                  <a:pt x="178245" y="438610"/>
                </a:lnTo>
                <a:lnTo>
                  <a:pt x="144682" y="460034"/>
                </a:lnTo>
                <a:lnTo>
                  <a:pt x="111723" y="481373"/>
                </a:lnTo>
                <a:lnTo>
                  <a:pt x="79168" y="502654"/>
                </a:lnTo>
                <a:lnTo>
                  <a:pt x="31705" y="535708"/>
                </a:lnTo>
                <a:lnTo>
                  <a:pt x="13122" y="549461"/>
                </a:lnTo>
                <a:lnTo>
                  <a:pt x="3555" y="560746"/>
                </a:lnTo>
                <a:lnTo>
                  <a:pt x="0" y="570386"/>
                </a:lnTo>
                <a:lnTo>
                  <a:pt x="452" y="578930"/>
                </a:lnTo>
                <a:lnTo>
                  <a:pt x="9220" y="584626"/>
                </a:lnTo>
                <a:lnTo>
                  <a:pt x="41540" y="590954"/>
                </a:lnTo>
                <a:lnTo>
                  <a:pt x="66245" y="591936"/>
                </a:lnTo>
                <a:lnTo>
                  <a:pt x="95415" y="591885"/>
                </a:lnTo>
                <a:lnTo>
                  <a:pt x="127562" y="591146"/>
                </a:lnTo>
                <a:lnTo>
                  <a:pt x="165927" y="589242"/>
                </a:lnTo>
                <a:lnTo>
                  <a:pt x="208436" y="586561"/>
                </a:lnTo>
                <a:lnTo>
                  <a:pt x="253710" y="583363"/>
                </a:lnTo>
                <a:lnTo>
                  <a:pt x="299414" y="581231"/>
                </a:lnTo>
                <a:lnTo>
                  <a:pt x="345406" y="579810"/>
                </a:lnTo>
                <a:lnTo>
                  <a:pt x="391589" y="578862"/>
                </a:lnTo>
                <a:lnTo>
                  <a:pt x="435783" y="577525"/>
                </a:lnTo>
                <a:lnTo>
                  <a:pt x="478652" y="575928"/>
                </a:lnTo>
                <a:lnTo>
                  <a:pt x="520637" y="574157"/>
                </a:lnTo>
                <a:lnTo>
                  <a:pt x="604606" y="5706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517"/>
          <p:cNvGrpSpPr/>
          <p:nvPr/>
        </p:nvGrpSpPr>
        <p:grpSpPr>
          <a:xfrm>
            <a:off x="4531747" y="486710"/>
            <a:ext cx="300604" cy="586441"/>
            <a:chOff x="4531747" y="486710"/>
            <a:chExt cx="300604" cy="586441"/>
          </a:xfrm>
        </p:grpSpPr>
        <p:sp>
          <p:nvSpPr>
            <p:cNvPr id="15" name="SMARTInkShape-3011"/>
            <p:cNvSpPr/>
            <p:nvPr>
              <p:custDataLst>
                <p:tags r:id="rId82"/>
              </p:custDataLst>
            </p:nvPr>
          </p:nvSpPr>
          <p:spPr>
            <a:xfrm>
              <a:off x="4531747" y="686621"/>
              <a:ext cx="26409" cy="48298"/>
            </a:xfrm>
            <a:custGeom>
              <a:avLst/>
              <a:gdLst/>
              <a:ahLst/>
              <a:cxnLst/>
              <a:rect l="0" t="0" r="0" b="0"/>
              <a:pathLst>
                <a:path w="26409" h="48298">
                  <a:moveTo>
                    <a:pt x="14853" y="5529"/>
                  </a:moveTo>
                  <a:lnTo>
                    <a:pt x="14853" y="5529"/>
                  </a:lnTo>
                  <a:lnTo>
                    <a:pt x="14853" y="62"/>
                  </a:lnTo>
                  <a:lnTo>
                    <a:pt x="14853" y="44302"/>
                  </a:lnTo>
                  <a:lnTo>
                    <a:pt x="15558" y="46194"/>
                  </a:lnTo>
                  <a:lnTo>
                    <a:pt x="16735" y="47456"/>
                  </a:lnTo>
                  <a:lnTo>
                    <a:pt x="18224" y="48297"/>
                  </a:lnTo>
                  <a:lnTo>
                    <a:pt x="19922" y="46741"/>
                  </a:lnTo>
                  <a:lnTo>
                    <a:pt x="23691" y="39368"/>
                  </a:lnTo>
                  <a:lnTo>
                    <a:pt x="26408" y="23316"/>
                  </a:lnTo>
                  <a:lnTo>
                    <a:pt x="23282" y="13199"/>
                  </a:lnTo>
                  <a:lnTo>
                    <a:pt x="20472" y="8526"/>
                  </a:lnTo>
                  <a:lnTo>
                    <a:pt x="17188" y="5410"/>
                  </a:lnTo>
                  <a:lnTo>
                    <a:pt x="9776" y="1948"/>
                  </a:lnTo>
                  <a:lnTo>
                    <a:pt x="1041" y="0"/>
                  </a:lnTo>
                  <a:lnTo>
                    <a:pt x="0" y="432"/>
                  </a:lnTo>
                  <a:lnTo>
                    <a:pt x="12" y="1425"/>
                  </a:lnTo>
                  <a:lnTo>
                    <a:pt x="2153" y="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12"/>
            <p:cNvSpPr/>
            <p:nvPr>
              <p:custDataLst>
                <p:tags r:id="rId83"/>
              </p:custDataLst>
            </p:nvPr>
          </p:nvSpPr>
          <p:spPr>
            <a:xfrm>
              <a:off x="4674016" y="486710"/>
              <a:ext cx="158335" cy="143888"/>
            </a:xfrm>
            <a:custGeom>
              <a:avLst/>
              <a:gdLst/>
              <a:ahLst/>
              <a:cxnLst/>
              <a:rect l="0" t="0" r="0" b="0"/>
              <a:pathLst>
                <a:path w="158335" h="143888">
                  <a:moveTo>
                    <a:pt x="18634" y="33990"/>
                  </a:moveTo>
                  <a:lnTo>
                    <a:pt x="18634" y="33990"/>
                  </a:lnTo>
                  <a:lnTo>
                    <a:pt x="11892" y="33990"/>
                  </a:lnTo>
                  <a:lnTo>
                    <a:pt x="6700" y="32108"/>
                  </a:lnTo>
                  <a:lnTo>
                    <a:pt x="4328" y="30619"/>
                  </a:lnTo>
                  <a:lnTo>
                    <a:pt x="2747" y="28920"/>
                  </a:lnTo>
                  <a:lnTo>
                    <a:pt x="990" y="25152"/>
                  </a:lnTo>
                  <a:lnTo>
                    <a:pt x="0" y="19063"/>
                  </a:lnTo>
                  <a:lnTo>
                    <a:pt x="7295" y="13010"/>
                  </a:lnTo>
                  <a:lnTo>
                    <a:pt x="20649" y="6321"/>
                  </a:lnTo>
                  <a:lnTo>
                    <a:pt x="45885" y="0"/>
                  </a:lnTo>
                  <a:lnTo>
                    <a:pt x="58027" y="774"/>
                  </a:lnTo>
                  <a:lnTo>
                    <a:pt x="62535" y="4790"/>
                  </a:lnTo>
                  <a:lnTo>
                    <a:pt x="69425" y="18661"/>
                  </a:lnTo>
                  <a:lnTo>
                    <a:pt x="69195" y="38466"/>
                  </a:lnTo>
                  <a:lnTo>
                    <a:pt x="62978" y="61379"/>
                  </a:lnTo>
                  <a:lnTo>
                    <a:pt x="35991" y="106820"/>
                  </a:lnTo>
                  <a:lnTo>
                    <a:pt x="9339" y="139972"/>
                  </a:lnTo>
                  <a:lnTo>
                    <a:pt x="8204" y="142744"/>
                  </a:lnTo>
                  <a:lnTo>
                    <a:pt x="10975" y="143887"/>
                  </a:lnTo>
                  <a:lnTo>
                    <a:pt x="48296" y="138771"/>
                  </a:lnTo>
                  <a:lnTo>
                    <a:pt x="81206" y="132065"/>
                  </a:lnTo>
                  <a:lnTo>
                    <a:pt x="119351" y="124381"/>
                  </a:lnTo>
                  <a:lnTo>
                    <a:pt x="158334" y="11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13"/>
            <p:cNvSpPr/>
            <p:nvPr>
              <p:custDataLst>
                <p:tags r:id="rId84"/>
              </p:custDataLst>
            </p:nvPr>
          </p:nvSpPr>
          <p:spPr>
            <a:xfrm>
              <a:off x="4553342" y="882650"/>
              <a:ext cx="25009" cy="190501"/>
            </a:xfrm>
            <a:custGeom>
              <a:avLst/>
              <a:gdLst/>
              <a:ahLst/>
              <a:cxnLst/>
              <a:rect l="0" t="0" r="0" b="0"/>
              <a:pathLst>
                <a:path w="25009" h="19050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50216"/>
                  </a:lnTo>
                  <a:lnTo>
                    <a:pt x="1606" y="88727"/>
                  </a:lnTo>
                  <a:lnTo>
                    <a:pt x="8431" y="126949"/>
                  </a:lnTo>
                  <a:lnTo>
                    <a:pt x="20009" y="171048"/>
                  </a:lnTo>
                  <a:lnTo>
                    <a:pt x="2500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18"/>
          <p:cNvGrpSpPr/>
          <p:nvPr/>
        </p:nvGrpSpPr>
        <p:grpSpPr>
          <a:xfrm>
            <a:off x="5448300" y="387350"/>
            <a:ext cx="1503052" cy="1173161"/>
            <a:chOff x="5448300" y="387350"/>
            <a:chExt cx="1503052" cy="1173161"/>
          </a:xfrm>
        </p:grpSpPr>
        <p:sp>
          <p:nvSpPr>
            <p:cNvPr id="19" name="SMARTInkShape-3014"/>
            <p:cNvSpPr/>
            <p:nvPr>
              <p:custDataLst>
                <p:tags r:id="rId67"/>
              </p:custDataLst>
            </p:nvPr>
          </p:nvSpPr>
          <p:spPr>
            <a:xfrm>
              <a:off x="5591130" y="509167"/>
              <a:ext cx="181021" cy="198092"/>
            </a:xfrm>
            <a:custGeom>
              <a:avLst/>
              <a:gdLst/>
              <a:ahLst/>
              <a:cxnLst/>
              <a:rect l="0" t="0" r="0" b="0"/>
              <a:pathLst>
                <a:path w="181021" h="198092">
                  <a:moveTo>
                    <a:pt x="9570" y="55983"/>
                  </a:moveTo>
                  <a:lnTo>
                    <a:pt x="9570" y="55983"/>
                  </a:lnTo>
                  <a:lnTo>
                    <a:pt x="3481" y="55983"/>
                  </a:lnTo>
                  <a:lnTo>
                    <a:pt x="12000" y="76967"/>
                  </a:lnTo>
                  <a:lnTo>
                    <a:pt x="15146" y="116233"/>
                  </a:lnTo>
                  <a:lnTo>
                    <a:pt x="11928" y="152151"/>
                  </a:lnTo>
                  <a:lnTo>
                    <a:pt x="3730" y="198091"/>
                  </a:lnTo>
                  <a:lnTo>
                    <a:pt x="2854" y="197994"/>
                  </a:lnTo>
                  <a:lnTo>
                    <a:pt x="0" y="194123"/>
                  </a:lnTo>
                  <a:lnTo>
                    <a:pt x="4190" y="149782"/>
                  </a:lnTo>
                  <a:lnTo>
                    <a:pt x="9296" y="118133"/>
                  </a:lnTo>
                  <a:lnTo>
                    <a:pt x="18620" y="78196"/>
                  </a:lnTo>
                  <a:lnTo>
                    <a:pt x="42512" y="32304"/>
                  </a:lnTo>
                  <a:lnTo>
                    <a:pt x="61840" y="13474"/>
                  </a:lnTo>
                  <a:lnTo>
                    <a:pt x="71934" y="6477"/>
                  </a:lnTo>
                  <a:lnTo>
                    <a:pt x="92556" y="584"/>
                  </a:lnTo>
                  <a:lnTo>
                    <a:pt x="102994" y="0"/>
                  </a:lnTo>
                  <a:lnTo>
                    <a:pt x="122118" y="6878"/>
                  </a:lnTo>
                  <a:lnTo>
                    <a:pt x="131168" y="12663"/>
                  </a:lnTo>
                  <a:lnTo>
                    <a:pt x="154019" y="44402"/>
                  </a:lnTo>
                  <a:lnTo>
                    <a:pt x="167453" y="81714"/>
                  </a:lnTo>
                  <a:lnTo>
                    <a:pt x="172531" y="119581"/>
                  </a:lnTo>
                  <a:lnTo>
                    <a:pt x="181020" y="17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15"/>
            <p:cNvSpPr/>
            <p:nvPr>
              <p:custDataLst>
                <p:tags r:id="rId68"/>
              </p:custDataLst>
            </p:nvPr>
          </p:nvSpPr>
          <p:spPr>
            <a:xfrm>
              <a:off x="5918200" y="38735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706"/>
                  </a:lnTo>
                  <a:lnTo>
                    <a:pt x="26724" y="1881"/>
                  </a:lnTo>
                  <a:lnTo>
                    <a:pt x="15435" y="37590"/>
                  </a:lnTo>
                  <a:lnTo>
                    <a:pt x="5201" y="82007"/>
                  </a:lnTo>
                  <a:lnTo>
                    <a:pt x="2311" y="116881"/>
                  </a:lnTo>
                  <a:lnTo>
                    <a:pt x="1027" y="15542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16"/>
            <p:cNvSpPr/>
            <p:nvPr>
              <p:custDataLst>
                <p:tags r:id="rId69"/>
              </p:custDataLst>
            </p:nvPr>
          </p:nvSpPr>
          <p:spPr>
            <a:xfrm>
              <a:off x="5928923" y="723900"/>
              <a:ext cx="81955" cy="79615"/>
            </a:xfrm>
            <a:custGeom>
              <a:avLst/>
              <a:gdLst/>
              <a:ahLst/>
              <a:cxnLst/>
              <a:rect l="0" t="0" r="0" b="0"/>
              <a:pathLst>
                <a:path w="81955" h="79615">
                  <a:moveTo>
                    <a:pt x="40077" y="0"/>
                  </a:moveTo>
                  <a:lnTo>
                    <a:pt x="40077" y="0"/>
                  </a:lnTo>
                  <a:lnTo>
                    <a:pt x="33597" y="706"/>
                  </a:lnTo>
                  <a:lnTo>
                    <a:pt x="24497" y="3371"/>
                  </a:lnTo>
                  <a:lnTo>
                    <a:pt x="15279" y="10670"/>
                  </a:lnTo>
                  <a:lnTo>
                    <a:pt x="7183" y="21676"/>
                  </a:lnTo>
                  <a:lnTo>
                    <a:pt x="1234" y="35974"/>
                  </a:lnTo>
                  <a:lnTo>
                    <a:pt x="0" y="49855"/>
                  </a:lnTo>
                  <a:lnTo>
                    <a:pt x="658" y="56520"/>
                  </a:lnTo>
                  <a:lnTo>
                    <a:pt x="7036" y="67689"/>
                  </a:lnTo>
                  <a:lnTo>
                    <a:pt x="11700" y="72642"/>
                  </a:lnTo>
                  <a:lnTo>
                    <a:pt x="24408" y="78147"/>
                  </a:lnTo>
                  <a:lnTo>
                    <a:pt x="31747" y="79614"/>
                  </a:lnTo>
                  <a:lnTo>
                    <a:pt x="58933" y="74938"/>
                  </a:lnTo>
                  <a:lnTo>
                    <a:pt x="71505" y="66467"/>
                  </a:lnTo>
                  <a:lnTo>
                    <a:pt x="78740" y="55646"/>
                  </a:lnTo>
                  <a:lnTo>
                    <a:pt x="81954" y="43782"/>
                  </a:lnTo>
                  <a:lnTo>
                    <a:pt x="80695" y="38360"/>
                  </a:lnTo>
                  <a:lnTo>
                    <a:pt x="73652" y="28573"/>
                  </a:lnTo>
                  <a:lnTo>
                    <a:pt x="59702" y="21401"/>
                  </a:lnTo>
                  <a:lnTo>
                    <a:pt x="43860" y="17273"/>
                  </a:lnTo>
                  <a:lnTo>
                    <a:pt x="210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17"/>
            <p:cNvSpPr/>
            <p:nvPr>
              <p:custDataLst>
                <p:tags r:id="rId70"/>
              </p:custDataLst>
            </p:nvPr>
          </p:nvSpPr>
          <p:spPr>
            <a:xfrm>
              <a:off x="5448300" y="941225"/>
              <a:ext cx="927101" cy="55726"/>
            </a:xfrm>
            <a:custGeom>
              <a:avLst/>
              <a:gdLst/>
              <a:ahLst/>
              <a:cxnLst/>
              <a:rect l="0" t="0" r="0" b="0"/>
              <a:pathLst>
                <a:path w="927101" h="55726">
                  <a:moveTo>
                    <a:pt x="0" y="55725"/>
                  </a:moveTo>
                  <a:lnTo>
                    <a:pt x="0" y="55725"/>
                  </a:lnTo>
                  <a:lnTo>
                    <a:pt x="24418" y="46887"/>
                  </a:lnTo>
                  <a:lnTo>
                    <a:pt x="67756" y="44169"/>
                  </a:lnTo>
                  <a:lnTo>
                    <a:pt x="91737" y="42377"/>
                  </a:lnTo>
                  <a:lnTo>
                    <a:pt x="120424" y="39771"/>
                  </a:lnTo>
                  <a:lnTo>
                    <a:pt x="152250" y="36622"/>
                  </a:lnTo>
                  <a:lnTo>
                    <a:pt x="192517" y="32406"/>
                  </a:lnTo>
                  <a:lnTo>
                    <a:pt x="238411" y="27479"/>
                  </a:lnTo>
                  <a:lnTo>
                    <a:pt x="288057" y="22078"/>
                  </a:lnTo>
                  <a:lnTo>
                    <a:pt x="342321" y="17771"/>
                  </a:lnTo>
                  <a:lnTo>
                    <a:pt x="399664" y="14195"/>
                  </a:lnTo>
                  <a:lnTo>
                    <a:pt x="459059" y="11105"/>
                  </a:lnTo>
                  <a:lnTo>
                    <a:pt x="517000" y="8339"/>
                  </a:lnTo>
                  <a:lnTo>
                    <a:pt x="573972" y="5790"/>
                  </a:lnTo>
                  <a:lnTo>
                    <a:pt x="630298" y="3385"/>
                  </a:lnTo>
                  <a:lnTo>
                    <a:pt x="680548" y="1782"/>
                  </a:lnTo>
                  <a:lnTo>
                    <a:pt x="726748" y="713"/>
                  </a:lnTo>
                  <a:lnTo>
                    <a:pt x="770249" y="0"/>
                  </a:lnTo>
                  <a:lnTo>
                    <a:pt x="807010" y="231"/>
                  </a:lnTo>
                  <a:lnTo>
                    <a:pt x="839279" y="1090"/>
                  </a:lnTo>
                  <a:lnTo>
                    <a:pt x="868553" y="2368"/>
                  </a:lnTo>
                  <a:lnTo>
                    <a:pt x="927100" y="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18"/>
            <p:cNvSpPr/>
            <p:nvPr>
              <p:custDataLst>
                <p:tags r:id="rId71"/>
              </p:custDataLst>
            </p:nvPr>
          </p:nvSpPr>
          <p:spPr>
            <a:xfrm>
              <a:off x="5562862" y="1153248"/>
              <a:ext cx="23446" cy="38915"/>
            </a:xfrm>
            <a:custGeom>
              <a:avLst/>
              <a:gdLst/>
              <a:ahLst/>
              <a:cxnLst/>
              <a:rect l="0" t="0" r="0" b="0"/>
              <a:pathLst>
                <a:path w="23446" h="38915">
                  <a:moveTo>
                    <a:pt x="6088" y="2452"/>
                  </a:moveTo>
                  <a:lnTo>
                    <a:pt x="6088" y="2452"/>
                  </a:lnTo>
                  <a:lnTo>
                    <a:pt x="2717" y="2452"/>
                  </a:lnTo>
                  <a:lnTo>
                    <a:pt x="1724" y="4569"/>
                  </a:lnTo>
                  <a:lnTo>
                    <a:pt x="0" y="25596"/>
                  </a:lnTo>
                  <a:lnTo>
                    <a:pt x="1736" y="32259"/>
                  </a:lnTo>
                  <a:lnTo>
                    <a:pt x="3187" y="35023"/>
                  </a:lnTo>
                  <a:lnTo>
                    <a:pt x="5565" y="36866"/>
                  </a:lnTo>
                  <a:lnTo>
                    <a:pt x="11970" y="38914"/>
                  </a:lnTo>
                  <a:lnTo>
                    <a:pt x="14948" y="38049"/>
                  </a:lnTo>
                  <a:lnTo>
                    <a:pt x="20139" y="33325"/>
                  </a:lnTo>
                  <a:lnTo>
                    <a:pt x="22916" y="24640"/>
                  </a:lnTo>
                  <a:lnTo>
                    <a:pt x="23445" y="15135"/>
                  </a:lnTo>
                  <a:lnTo>
                    <a:pt x="21328" y="8559"/>
                  </a:lnTo>
                  <a:lnTo>
                    <a:pt x="16170" y="891"/>
                  </a:lnTo>
                  <a:lnTo>
                    <a:pt x="14220" y="0"/>
                  </a:lnTo>
                  <a:lnTo>
                    <a:pt x="12215" y="112"/>
                  </a:lnTo>
                  <a:lnTo>
                    <a:pt x="10173" y="892"/>
                  </a:lnTo>
                  <a:lnTo>
                    <a:pt x="8811" y="2117"/>
                  </a:lnTo>
                  <a:lnTo>
                    <a:pt x="6088" y="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19"/>
            <p:cNvSpPr/>
            <p:nvPr>
              <p:custDataLst>
                <p:tags r:id="rId72"/>
              </p:custDataLst>
            </p:nvPr>
          </p:nvSpPr>
          <p:spPr>
            <a:xfrm>
              <a:off x="5722818" y="1079500"/>
              <a:ext cx="17583" cy="317501"/>
            </a:xfrm>
            <a:custGeom>
              <a:avLst/>
              <a:gdLst/>
              <a:ahLst/>
              <a:cxnLst/>
              <a:rect l="0" t="0" r="0" b="0"/>
              <a:pathLst>
                <a:path w="17583" h="317501">
                  <a:moveTo>
                    <a:pt x="11232" y="0"/>
                  </a:moveTo>
                  <a:lnTo>
                    <a:pt x="11232" y="0"/>
                  </a:lnTo>
                  <a:lnTo>
                    <a:pt x="7861" y="0"/>
                  </a:lnTo>
                  <a:lnTo>
                    <a:pt x="4324" y="7526"/>
                  </a:lnTo>
                  <a:lnTo>
                    <a:pt x="1106" y="21689"/>
                  </a:lnTo>
                  <a:lnTo>
                    <a:pt x="0" y="56991"/>
                  </a:lnTo>
                  <a:lnTo>
                    <a:pt x="2242" y="94239"/>
                  </a:lnTo>
                  <a:lnTo>
                    <a:pt x="5590" y="134782"/>
                  </a:lnTo>
                  <a:lnTo>
                    <a:pt x="9430" y="177025"/>
                  </a:lnTo>
                  <a:lnTo>
                    <a:pt x="13488" y="221671"/>
                  </a:lnTo>
                  <a:lnTo>
                    <a:pt x="15762" y="261739"/>
                  </a:lnTo>
                  <a:lnTo>
                    <a:pt x="1758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20"/>
            <p:cNvSpPr/>
            <p:nvPr>
              <p:custDataLst>
                <p:tags r:id="rId73"/>
              </p:custDataLst>
            </p:nvPr>
          </p:nvSpPr>
          <p:spPr>
            <a:xfrm>
              <a:off x="5754477" y="1492250"/>
              <a:ext cx="57441" cy="68261"/>
            </a:xfrm>
            <a:custGeom>
              <a:avLst/>
              <a:gdLst/>
              <a:ahLst/>
              <a:cxnLst/>
              <a:rect l="0" t="0" r="0" b="0"/>
              <a:pathLst>
                <a:path w="57441" h="68261">
                  <a:moveTo>
                    <a:pt x="30373" y="25400"/>
                  </a:moveTo>
                  <a:lnTo>
                    <a:pt x="30373" y="25400"/>
                  </a:lnTo>
                  <a:lnTo>
                    <a:pt x="16575" y="26106"/>
                  </a:lnTo>
                  <a:lnTo>
                    <a:pt x="10599" y="28771"/>
                  </a:lnTo>
                  <a:lnTo>
                    <a:pt x="3269" y="34238"/>
                  </a:lnTo>
                  <a:lnTo>
                    <a:pt x="688" y="40147"/>
                  </a:lnTo>
                  <a:lnTo>
                    <a:pt x="0" y="43698"/>
                  </a:lnTo>
                  <a:lnTo>
                    <a:pt x="1116" y="51406"/>
                  </a:lnTo>
                  <a:lnTo>
                    <a:pt x="2402" y="55437"/>
                  </a:lnTo>
                  <a:lnTo>
                    <a:pt x="7593" y="61798"/>
                  </a:lnTo>
                  <a:lnTo>
                    <a:pt x="10953" y="64482"/>
                  </a:lnTo>
                  <a:lnTo>
                    <a:pt x="22213" y="67464"/>
                  </a:lnTo>
                  <a:lnTo>
                    <a:pt x="29166" y="68260"/>
                  </a:lnTo>
                  <a:lnTo>
                    <a:pt x="40655" y="65380"/>
                  </a:lnTo>
                  <a:lnTo>
                    <a:pt x="49759" y="59397"/>
                  </a:lnTo>
                  <a:lnTo>
                    <a:pt x="56157" y="52034"/>
                  </a:lnTo>
                  <a:lnTo>
                    <a:pt x="57440" y="47389"/>
                  </a:lnTo>
                  <a:lnTo>
                    <a:pt x="56984" y="36584"/>
                  </a:lnTo>
                  <a:lnTo>
                    <a:pt x="52548" y="26608"/>
                  </a:lnTo>
                  <a:lnTo>
                    <a:pt x="3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21"/>
            <p:cNvSpPr/>
            <p:nvPr>
              <p:custDataLst>
                <p:tags r:id="rId74"/>
              </p:custDataLst>
            </p:nvPr>
          </p:nvSpPr>
          <p:spPr>
            <a:xfrm>
              <a:off x="6005223" y="1125715"/>
              <a:ext cx="71728" cy="252236"/>
            </a:xfrm>
            <a:custGeom>
              <a:avLst/>
              <a:gdLst/>
              <a:ahLst/>
              <a:cxnLst/>
              <a:rect l="0" t="0" r="0" b="0"/>
              <a:pathLst>
                <a:path w="71728" h="252236">
                  <a:moveTo>
                    <a:pt x="71727" y="10935"/>
                  </a:moveTo>
                  <a:lnTo>
                    <a:pt x="71727" y="10935"/>
                  </a:lnTo>
                  <a:lnTo>
                    <a:pt x="56517" y="2207"/>
                  </a:lnTo>
                  <a:lnTo>
                    <a:pt x="45212" y="0"/>
                  </a:lnTo>
                  <a:lnTo>
                    <a:pt x="39234" y="1528"/>
                  </a:lnTo>
                  <a:lnTo>
                    <a:pt x="26946" y="8871"/>
                  </a:lnTo>
                  <a:lnTo>
                    <a:pt x="16311" y="24834"/>
                  </a:lnTo>
                  <a:lnTo>
                    <a:pt x="7587" y="48157"/>
                  </a:lnTo>
                  <a:lnTo>
                    <a:pt x="1358" y="79689"/>
                  </a:lnTo>
                  <a:lnTo>
                    <a:pt x="0" y="112989"/>
                  </a:lnTo>
                  <a:lnTo>
                    <a:pt x="3865" y="145898"/>
                  </a:lnTo>
                  <a:lnTo>
                    <a:pt x="21203" y="190781"/>
                  </a:lnTo>
                  <a:lnTo>
                    <a:pt x="40764" y="224932"/>
                  </a:lnTo>
                  <a:lnTo>
                    <a:pt x="71727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22"/>
            <p:cNvSpPr/>
            <p:nvPr>
              <p:custDataLst>
                <p:tags r:id="rId75"/>
              </p:custDataLst>
            </p:nvPr>
          </p:nvSpPr>
          <p:spPr>
            <a:xfrm>
              <a:off x="6125261" y="1206729"/>
              <a:ext cx="85040" cy="140816"/>
            </a:xfrm>
            <a:custGeom>
              <a:avLst/>
              <a:gdLst/>
              <a:ahLst/>
              <a:cxnLst/>
              <a:rect l="0" t="0" r="0" b="0"/>
              <a:pathLst>
                <a:path w="85040" h="140816">
                  <a:moveTo>
                    <a:pt x="8839" y="56921"/>
                  </a:moveTo>
                  <a:lnTo>
                    <a:pt x="8839" y="56921"/>
                  </a:lnTo>
                  <a:lnTo>
                    <a:pt x="0" y="81340"/>
                  </a:lnTo>
                  <a:lnTo>
                    <a:pt x="1945" y="125802"/>
                  </a:lnTo>
                  <a:lnTo>
                    <a:pt x="4129" y="135277"/>
                  </a:lnTo>
                  <a:lnTo>
                    <a:pt x="6745" y="140429"/>
                  </a:lnTo>
                  <a:lnTo>
                    <a:pt x="7443" y="140815"/>
                  </a:lnTo>
                  <a:lnTo>
                    <a:pt x="7909" y="140367"/>
                  </a:lnTo>
                  <a:lnTo>
                    <a:pt x="11934" y="129624"/>
                  </a:lnTo>
                  <a:lnTo>
                    <a:pt x="15252" y="94774"/>
                  </a:lnTo>
                  <a:lnTo>
                    <a:pt x="20774" y="53007"/>
                  </a:lnTo>
                  <a:lnTo>
                    <a:pt x="31033" y="16720"/>
                  </a:lnTo>
                  <a:lnTo>
                    <a:pt x="38929" y="4247"/>
                  </a:lnTo>
                  <a:lnTo>
                    <a:pt x="43009" y="1344"/>
                  </a:lnTo>
                  <a:lnTo>
                    <a:pt x="47142" y="114"/>
                  </a:lnTo>
                  <a:lnTo>
                    <a:pt x="51307" y="0"/>
                  </a:lnTo>
                  <a:lnTo>
                    <a:pt x="54790" y="2040"/>
                  </a:lnTo>
                  <a:lnTo>
                    <a:pt x="60542" y="9952"/>
                  </a:lnTo>
                  <a:lnTo>
                    <a:pt x="73640" y="46781"/>
                  </a:lnTo>
                  <a:lnTo>
                    <a:pt x="79573" y="86877"/>
                  </a:lnTo>
                  <a:lnTo>
                    <a:pt x="85039" y="11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23"/>
            <p:cNvSpPr/>
            <p:nvPr>
              <p:custDataLst>
                <p:tags r:id="rId76"/>
              </p:custDataLst>
            </p:nvPr>
          </p:nvSpPr>
          <p:spPr>
            <a:xfrm>
              <a:off x="6286500" y="12827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2" y="10212"/>
                  </a:lnTo>
                  <a:lnTo>
                    <a:pt x="21048" y="7494"/>
                  </a:lnTo>
                  <a:lnTo>
                    <a:pt x="64068" y="30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24"/>
            <p:cNvSpPr/>
            <p:nvPr>
              <p:custDataLst>
                <p:tags r:id="rId77"/>
              </p:custDataLst>
            </p:nvPr>
          </p:nvSpPr>
          <p:spPr>
            <a:xfrm>
              <a:off x="6502400" y="12128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881" y="54278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25"/>
            <p:cNvSpPr/>
            <p:nvPr>
              <p:custDataLst>
                <p:tags r:id="rId78"/>
              </p:custDataLst>
            </p:nvPr>
          </p:nvSpPr>
          <p:spPr>
            <a:xfrm>
              <a:off x="6490746" y="1136650"/>
              <a:ext cx="24355" cy="12701"/>
            </a:xfrm>
            <a:custGeom>
              <a:avLst/>
              <a:gdLst/>
              <a:ahLst/>
              <a:cxnLst/>
              <a:rect l="0" t="0" r="0" b="0"/>
              <a:pathLst>
                <a:path w="24355" h="12701">
                  <a:moveTo>
                    <a:pt x="24354" y="12700"/>
                  </a:moveTo>
                  <a:lnTo>
                    <a:pt x="24354" y="12700"/>
                  </a:lnTo>
                  <a:lnTo>
                    <a:pt x="6898" y="7630"/>
                  </a:lnTo>
                  <a:lnTo>
                    <a:pt x="0" y="1144"/>
                  </a:lnTo>
                  <a:lnTo>
                    <a:pt x="357" y="763"/>
                  </a:lnTo>
                  <a:lnTo>
                    <a:pt x="5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26"/>
            <p:cNvSpPr/>
            <p:nvPr>
              <p:custDataLst>
                <p:tags r:id="rId79"/>
              </p:custDataLst>
            </p:nvPr>
          </p:nvSpPr>
          <p:spPr>
            <a:xfrm>
              <a:off x="6604000" y="1085850"/>
              <a:ext cx="68150" cy="270731"/>
            </a:xfrm>
            <a:custGeom>
              <a:avLst/>
              <a:gdLst/>
              <a:ahLst/>
              <a:cxnLst/>
              <a:rect l="0" t="0" r="0" b="0"/>
              <a:pathLst>
                <a:path w="68150" h="27073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3484"/>
                  </a:lnTo>
                  <a:lnTo>
                    <a:pt x="32603" y="48837"/>
                  </a:lnTo>
                  <a:lnTo>
                    <a:pt x="44829" y="80972"/>
                  </a:lnTo>
                  <a:lnTo>
                    <a:pt x="56613" y="116421"/>
                  </a:lnTo>
                  <a:lnTo>
                    <a:pt x="66553" y="153343"/>
                  </a:lnTo>
                  <a:lnTo>
                    <a:pt x="68149" y="190919"/>
                  </a:lnTo>
                  <a:lnTo>
                    <a:pt x="62744" y="225258"/>
                  </a:lnTo>
                  <a:lnTo>
                    <a:pt x="50935" y="249928"/>
                  </a:lnTo>
                  <a:lnTo>
                    <a:pt x="38160" y="264655"/>
                  </a:lnTo>
                  <a:lnTo>
                    <a:pt x="31790" y="269570"/>
                  </a:lnTo>
                  <a:lnTo>
                    <a:pt x="26132" y="270730"/>
                  </a:lnTo>
                  <a:lnTo>
                    <a:pt x="20949" y="269387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27"/>
            <p:cNvSpPr/>
            <p:nvPr>
              <p:custDataLst>
                <p:tags r:id="rId80"/>
              </p:custDataLst>
            </p:nvPr>
          </p:nvSpPr>
          <p:spPr>
            <a:xfrm>
              <a:off x="6769100" y="1017765"/>
              <a:ext cx="50801" cy="303036"/>
            </a:xfrm>
            <a:custGeom>
              <a:avLst/>
              <a:gdLst/>
              <a:ahLst/>
              <a:cxnLst/>
              <a:rect l="0" t="0" r="0" b="0"/>
              <a:pathLst>
                <a:path w="50801" h="3030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5069" y="823"/>
                  </a:lnTo>
                  <a:lnTo>
                    <a:pt x="8838" y="5500"/>
                  </a:lnTo>
                  <a:lnTo>
                    <a:pt x="18297" y="29551"/>
                  </a:lnTo>
                  <a:lnTo>
                    <a:pt x="23295" y="73601"/>
                  </a:lnTo>
                  <a:lnTo>
                    <a:pt x="26346" y="112399"/>
                  </a:lnTo>
                  <a:lnTo>
                    <a:pt x="30759" y="154808"/>
                  </a:lnTo>
                  <a:lnTo>
                    <a:pt x="37424" y="197175"/>
                  </a:lnTo>
                  <a:lnTo>
                    <a:pt x="43209" y="239523"/>
                  </a:lnTo>
                  <a:lnTo>
                    <a:pt x="5080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28"/>
            <p:cNvSpPr/>
            <p:nvPr>
              <p:custDataLst>
                <p:tags r:id="rId81"/>
              </p:custDataLst>
            </p:nvPr>
          </p:nvSpPr>
          <p:spPr>
            <a:xfrm>
              <a:off x="6886936" y="1460500"/>
              <a:ext cx="64416" cy="60744"/>
            </a:xfrm>
            <a:custGeom>
              <a:avLst/>
              <a:gdLst/>
              <a:ahLst/>
              <a:cxnLst/>
              <a:rect l="0" t="0" r="0" b="0"/>
              <a:pathLst>
                <a:path w="64416" h="60744">
                  <a:moveTo>
                    <a:pt x="34564" y="6350"/>
                  </a:moveTo>
                  <a:lnTo>
                    <a:pt x="34564" y="6350"/>
                  </a:lnTo>
                  <a:lnTo>
                    <a:pt x="22631" y="1324"/>
                  </a:lnTo>
                  <a:lnTo>
                    <a:pt x="13549" y="262"/>
                  </a:lnTo>
                  <a:lnTo>
                    <a:pt x="9231" y="1998"/>
                  </a:lnTo>
                  <a:lnTo>
                    <a:pt x="7092" y="3449"/>
                  </a:lnTo>
                  <a:lnTo>
                    <a:pt x="710" y="12232"/>
                  </a:lnTo>
                  <a:lnTo>
                    <a:pt x="0" y="15916"/>
                  </a:lnTo>
                  <a:lnTo>
                    <a:pt x="2372" y="28548"/>
                  </a:lnTo>
                  <a:lnTo>
                    <a:pt x="5675" y="39499"/>
                  </a:lnTo>
                  <a:lnTo>
                    <a:pt x="13258" y="49540"/>
                  </a:lnTo>
                  <a:lnTo>
                    <a:pt x="22977" y="57296"/>
                  </a:lnTo>
                  <a:lnTo>
                    <a:pt x="32001" y="60743"/>
                  </a:lnTo>
                  <a:lnTo>
                    <a:pt x="42597" y="58512"/>
                  </a:lnTo>
                  <a:lnTo>
                    <a:pt x="52950" y="52816"/>
                  </a:lnTo>
                  <a:lnTo>
                    <a:pt x="59904" y="45581"/>
                  </a:lnTo>
                  <a:lnTo>
                    <a:pt x="63465" y="33899"/>
                  </a:lnTo>
                  <a:lnTo>
                    <a:pt x="64415" y="26833"/>
                  </a:lnTo>
                  <a:lnTo>
                    <a:pt x="61707" y="15218"/>
                  </a:lnTo>
                  <a:lnTo>
                    <a:pt x="53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029"/>
          <p:cNvSpPr/>
          <p:nvPr>
            <p:custDataLst>
              <p:tags r:id="rId2"/>
            </p:custDataLst>
          </p:nvPr>
        </p:nvSpPr>
        <p:spPr>
          <a:xfrm>
            <a:off x="5524500" y="1301750"/>
            <a:ext cx="44451" cy="133351"/>
          </a:xfrm>
          <a:custGeom>
            <a:avLst/>
            <a:gdLst/>
            <a:ahLst/>
            <a:cxnLst/>
            <a:rect l="0" t="0" r="0" b="0"/>
            <a:pathLst>
              <a:path w="44451" h="1333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15195" y="31815"/>
                </a:lnTo>
                <a:lnTo>
                  <a:pt x="26938" y="75586"/>
                </a:lnTo>
                <a:lnTo>
                  <a:pt x="39001" y="122068"/>
                </a:lnTo>
                <a:lnTo>
                  <a:pt x="4445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520"/>
          <p:cNvGrpSpPr/>
          <p:nvPr/>
        </p:nvGrpSpPr>
        <p:grpSpPr>
          <a:xfrm>
            <a:off x="7245350" y="383979"/>
            <a:ext cx="637618" cy="723539"/>
            <a:chOff x="7245350" y="383979"/>
            <a:chExt cx="637618" cy="723539"/>
          </a:xfrm>
        </p:grpSpPr>
        <p:sp>
          <p:nvSpPr>
            <p:cNvPr id="36" name="SMARTInkShape-3030"/>
            <p:cNvSpPr/>
            <p:nvPr>
              <p:custDataLst>
                <p:tags r:id="rId63"/>
              </p:custDataLst>
            </p:nvPr>
          </p:nvSpPr>
          <p:spPr>
            <a:xfrm>
              <a:off x="7245350" y="908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31"/>
            <p:cNvSpPr/>
            <p:nvPr>
              <p:custDataLst>
                <p:tags r:id="rId64"/>
              </p:custDataLst>
            </p:nvPr>
          </p:nvSpPr>
          <p:spPr>
            <a:xfrm>
              <a:off x="7575550" y="723267"/>
              <a:ext cx="144517" cy="384251"/>
            </a:xfrm>
            <a:custGeom>
              <a:avLst/>
              <a:gdLst/>
              <a:ahLst/>
              <a:cxnLst/>
              <a:rect l="0" t="0" r="0" b="0"/>
              <a:pathLst>
                <a:path w="144517" h="384251">
                  <a:moveTo>
                    <a:pt x="0" y="89533"/>
                  </a:moveTo>
                  <a:lnTo>
                    <a:pt x="0" y="89533"/>
                  </a:lnTo>
                  <a:lnTo>
                    <a:pt x="6907" y="124689"/>
                  </a:lnTo>
                  <a:lnTo>
                    <a:pt x="11537" y="154547"/>
                  </a:lnTo>
                  <a:lnTo>
                    <a:pt x="18297" y="191335"/>
                  </a:lnTo>
                  <a:lnTo>
                    <a:pt x="22244" y="233086"/>
                  </a:lnTo>
                  <a:lnTo>
                    <a:pt x="23997" y="276101"/>
                  </a:lnTo>
                  <a:lnTo>
                    <a:pt x="24776" y="316385"/>
                  </a:lnTo>
                  <a:lnTo>
                    <a:pt x="21844" y="361281"/>
                  </a:lnTo>
                  <a:lnTo>
                    <a:pt x="19878" y="383442"/>
                  </a:lnTo>
                  <a:lnTo>
                    <a:pt x="18896" y="384250"/>
                  </a:lnTo>
                  <a:lnTo>
                    <a:pt x="15924" y="377622"/>
                  </a:lnTo>
                  <a:lnTo>
                    <a:pt x="5314" y="332340"/>
                  </a:lnTo>
                  <a:lnTo>
                    <a:pt x="5420" y="294344"/>
                  </a:lnTo>
                  <a:lnTo>
                    <a:pt x="5729" y="270523"/>
                  </a:lnTo>
                  <a:lnTo>
                    <a:pt x="5936" y="244060"/>
                  </a:lnTo>
                  <a:lnTo>
                    <a:pt x="6074" y="215834"/>
                  </a:lnTo>
                  <a:lnTo>
                    <a:pt x="7577" y="186434"/>
                  </a:lnTo>
                  <a:lnTo>
                    <a:pt x="9990" y="156250"/>
                  </a:lnTo>
                  <a:lnTo>
                    <a:pt x="13010" y="125544"/>
                  </a:lnTo>
                  <a:lnTo>
                    <a:pt x="17845" y="98724"/>
                  </a:lnTo>
                  <a:lnTo>
                    <a:pt x="30744" y="51990"/>
                  </a:lnTo>
                  <a:lnTo>
                    <a:pt x="47131" y="13576"/>
                  </a:lnTo>
                  <a:lnTo>
                    <a:pt x="52587" y="7145"/>
                  </a:lnTo>
                  <a:lnTo>
                    <a:pt x="64295" y="0"/>
                  </a:lnTo>
                  <a:lnTo>
                    <a:pt x="72496" y="916"/>
                  </a:lnTo>
                  <a:lnTo>
                    <a:pt x="92897" y="9461"/>
                  </a:lnTo>
                  <a:lnTo>
                    <a:pt x="124813" y="40251"/>
                  </a:lnTo>
                  <a:lnTo>
                    <a:pt x="143128" y="77283"/>
                  </a:lnTo>
                  <a:lnTo>
                    <a:pt x="144516" y="100551"/>
                  </a:lnTo>
                  <a:lnTo>
                    <a:pt x="142911" y="111695"/>
                  </a:lnTo>
                  <a:lnTo>
                    <a:pt x="129838" y="131603"/>
                  </a:lnTo>
                  <a:lnTo>
                    <a:pt x="110623" y="147742"/>
                  </a:lnTo>
                  <a:lnTo>
                    <a:pt x="90322" y="157267"/>
                  </a:lnTo>
                  <a:lnTo>
                    <a:pt x="71423" y="158207"/>
                  </a:lnTo>
                  <a:lnTo>
                    <a:pt x="44450" y="15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32"/>
            <p:cNvSpPr/>
            <p:nvPr>
              <p:custDataLst>
                <p:tags r:id="rId65"/>
              </p:custDataLst>
            </p:nvPr>
          </p:nvSpPr>
          <p:spPr>
            <a:xfrm>
              <a:off x="7823200" y="5270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357" y="5299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33"/>
            <p:cNvSpPr/>
            <p:nvPr>
              <p:custDataLst>
                <p:tags r:id="rId66"/>
              </p:custDataLst>
            </p:nvPr>
          </p:nvSpPr>
          <p:spPr>
            <a:xfrm>
              <a:off x="7824343" y="383979"/>
              <a:ext cx="58625" cy="37191"/>
            </a:xfrm>
            <a:custGeom>
              <a:avLst/>
              <a:gdLst/>
              <a:ahLst/>
              <a:cxnLst/>
              <a:rect l="0" t="0" r="0" b="0"/>
              <a:pathLst>
                <a:path w="58625" h="37191">
                  <a:moveTo>
                    <a:pt x="11557" y="3371"/>
                  </a:moveTo>
                  <a:lnTo>
                    <a:pt x="11557" y="3371"/>
                  </a:lnTo>
                  <a:lnTo>
                    <a:pt x="8186" y="0"/>
                  </a:lnTo>
                  <a:lnTo>
                    <a:pt x="6488" y="418"/>
                  </a:lnTo>
                  <a:lnTo>
                    <a:pt x="2718" y="4646"/>
                  </a:lnTo>
                  <a:lnTo>
                    <a:pt x="572" y="11228"/>
                  </a:lnTo>
                  <a:lnTo>
                    <a:pt x="0" y="14959"/>
                  </a:lnTo>
                  <a:lnTo>
                    <a:pt x="2441" y="18858"/>
                  </a:lnTo>
                  <a:lnTo>
                    <a:pt x="18655" y="30381"/>
                  </a:lnTo>
                  <a:lnTo>
                    <a:pt x="30940" y="36072"/>
                  </a:lnTo>
                  <a:lnTo>
                    <a:pt x="43455" y="37190"/>
                  </a:lnTo>
                  <a:lnTo>
                    <a:pt x="49755" y="36500"/>
                  </a:lnTo>
                  <a:lnTo>
                    <a:pt x="53956" y="33924"/>
                  </a:lnTo>
                  <a:lnTo>
                    <a:pt x="56757" y="30089"/>
                  </a:lnTo>
                  <a:lnTo>
                    <a:pt x="58624" y="25417"/>
                  </a:lnTo>
                  <a:lnTo>
                    <a:pt x="58457" y="21596"/>
                  </a:lnTo>
                  <a:lnTo>
                    <a:pt x="56935" y="18343"/>
                  </a:lnTo>
                  <a:lnTo>
                    <a:pt x="54509" y="15469"/>
                  </a:lnTo>
                  <a:lnTo>
                    <a:pt x="46169" y="12276"/>
                  </a:lnTo>
                  <a:lnTo>
                    <a:pt x="30607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21"/>
          <p:cNvGrpSpPr/>
          <p:nvPr/>
        </p:nvGrpSpPr>
        <p:grpSpPr>
          <a:xfrm>
            <a:off x="8195787" y="187129"/>
            <a:ext cx="1246664" cy="756459"/>
            <a:chOff x="8195787" y="187129"/>
            <a:chExt cx="1246664" cy="756459"/>
          </a:xfrm>
        </p:grpSpPr>
        <p:sp>
          <p:nvSpPr>
            <p:cNvPr id="41" name="SMARTInkShape-3034"/>
            <p:cNvSpPr/>
            <p:nvPr>
              <p:custDataLst>
                <p:tags r:id="rId54"/>
              </p:custDataLst>
            </p:nvPr>
          </p:nvSpPr>
          <p:spPr>
            <a:xfrm>
              <a:off x="8195787" y="630133"/>
              <a:ext cx="84614" cy="227118"/>
            </a:xfrm>
            <a:custGeom>
              <a:avLst/>
              <a:gdLst/>
              <a:ahLst/>
              <a:cxnLst/>
              <a:rect l="0" t="0" r="0" b="0"/>
              <a:pathLst>
                <a:path w="84614" h="227118">
                  <a:moveTo>
                    <a:pt x="84613" y="23917"/>
                  </a:moveTo>
                  <a:lnTo>
                    <a:pt x="84613" y="23917"/>
                  </a:lnTo>
                  <a:lnTo>
                    <a:pt x="79544" y="18142"/>
                  </a:lnTo>
                  <a:lnTo>
                    <a:pt x="75774" y="11708"/>
                  </a:lnTo>
                  <a:lnTo>
                    <a:pt x="75192" y="8722"/>
                  </a:lnTo>
                  <a:lnTo>
                    <a:pt x="75510" y="6026"/>
                  </a:lnTo>
                  <a:lnTo>
                    <a:pt x="77718" y="0"/>
                  </a:lnTo>
                  <a:lnTo>
                    <a:pt x="77194" y="211"/>
                  </a:lnTo>
                  <a:lnTo>
                    <a:pt x="33436" y="41272"/>
                  </a:lnTo>
                  <a:lnTo>
                    <a:pt x="10182" y="79467"/>
                  </a:lnTo>
                  <a:lnTo>
                    <a:pt x="0" y="125435"/>
                  </a:lnTo>
                  <a:lnTo>
                    <a:pt x="3724" y="164690"/>
                  </a:lnTo>
                  <a:lnTo>
                    <a:pt x="15737" y="185731"/>
                  </a:lnTo>
                  <a:lnTo>
                    <a:pt x="34246" y="203079"/>
                  </a:lnTo>
                  <a:lnTo>
                    <a:pt x="84613" y="22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35"/>
            <p:cNvSpPr/>
            <p:nvPr>
              <p:custDataLst>
                <p:tags r:id="rId55"/>
              </p:custDataLst>
            </p:nvPr>
          </p:nvSpPr>
          <p:spPr>
            <a:xfrm>
              <a:off x="8380035" y="666750"/>
              <a:ext cx="21016" cy="158751"/>
            </a:xfrm>
            <a:custGeom>
              <a:avLst/>
              <a:gdLst/>
              <a:ahLst/>
              <a:cxnLst/>
              <a:rect l="0" t="0" r="0" b="0"/>
              <a:pathLst>
                <a:path w="21016" h="158751">
                  <a:moveTo>
                    <a:pt x="21015" y="0"/>
                  </a:moveTo>
                  <a:lnTo>
                    <a:pt x="21015" y="0"/>
                  </a:lnTo>
                  <a:lnTo>
                    <a:pt x="14273" y="0"/>
                  </a:lnTo>
                  <a:lnTo>
                    <a:pt x="11581" y="1411"/>
                  </a:lnTo>
                  <a:lnTo>
                    <a:pt x="6709" y="6742"/>
                  </a:lnTo>
                  <a:lnTo>
                    <a:pt x="0" y="27790"/>
                  </a:lnTo>
                  <a:lnTo>
                    <a:pt x="285" y="63111"/>
                  </a:lnTo>
                  <a:lnTo>
                    <a:pt x="1467" y="101485"/>
                  </a:lnTo>
                  <a:lnTo>
                    <a:pt x="831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36"/>
            <p:cNvSpPr/>
            <p:nvPr>
              <p:custDataLst>
                <p:tags r:id="rId56"/>
              </p:custDataLst>
            </p:nvPr>
          </p:nvSpPr>
          <p:spPr>
            <a:xfrm>
              <a:off x="8470899" y="723900"/>
              <a:ext cx="31752" cy="19051"/>
            </a:xfrm>
            <a:custGeom>
              <a:avLst/>
              <a:gdLst/>
              <a:ahLst/>
              <a:cxnLst/>
              <a:rect l="0" t="0" r="0" b="0"/>
              <a:pathLst>
                <a:path w="317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3371" y="6841"/>
                  </a:lnTo>
                  <a:lnTo>
                    <a:pt x="7187" y="4560"/>
                  </a:lnTo>
                  <a:lnTo>
                    <a:pt x="31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37"/>
            <p:cNvSpPr/>
            <p:nvPr>
              <p:custDataLst>
                <p:tags r:id="rId57"/>
              </p:custDataLst>
            </p:nvPr>
          </p:nvSpPr>
          <p:spPr>
            <a:xfrm>
              <a:off x="8675206" y="593000"/>
              <a:ext cx="125616" cy="350588"/>
            </a:xfrm>
            <a:custGeom>
              <a:avLst/>
              <a:gdLst/>
              <a:ahLst/>
              <a:cxnLst/>
              <a:rect l="0" t="0" r="0" b="0"/>
              <a:pathLst>
                <a:path w="125616" h="350588">
                  <a:moveTo>
                    <a:pt x="36994" y="80100"/>
                  </a:moveTo>
                  <a:lnTo>
                    <a:pt x="36994" y="80100"/>
                  </a:lnTo>
                  <a:lnTo>
                    <a:pt x="26881" y="86842"/>
                  </a:lnTo>
                  <a:lnTo>
                    <a:pt x="13850" y="107890"/>
                  </a:lnTo>
                  <a:lnTo>
                    <a:pt x="7794" y="143211"/>
                  </a:lnTo>
                  <a:lnTo>
                    <a:pt x="4495" y="176353"/>
                  </a:lnTo>
                  <a:lnTo>
                    <a:pt x="1383" y="214601"/>
                  </a:lnTo>
                  <a:lnTo>
                    <a:pt x="0" y="255119"/>
                  </a:lnTo>
                  <a:lnTo>
                    <a:pt x="1267" y="291001"/>
                  </a:lnTo>
                  <a:lnTo>
                    <a:pt x="5946" y="331443"/>
                  </a:lnTo>
                  <a:lnTo>
                    <a:pt x="10478" y="350587"/>
                  </a:lnTo>
                  <a:lnTo>
                    <a:pt x="16443" y="324474"/>
                  </a:lnTo>
                  <a:lnTo>
                    <a:pt x="20334" y="295249"/>
                  </a:lnTo>
                  <a:lnTo>
                    <a:pt x="26297" y="247924"/>
                  </a:lnTo>
                  <a:lnTo>
                    <a:pt x="29863" y="219499"/>
                  </a:lnTo>
                  <a:lnTo>
                    <a:pt x="35767" y="187849"/>
                  </a:lnTo>
                  <a:lnTo>
                    <a:pt x="43232" y="154050"/>
                  </a:lnTo>
                  <a:lnTo>
                    <a:pt x="51736" y="118816"/>
                  </a:lnTo>
                  <a:lnTo>
                    <a:pt x="58111" y="90389"/>
                  </a:lnTo>
                  <a:lnTo>
                    <a:pt x="67076" y="45632"/>
                  </a:lnTo>
                  <a:lnTo>
                    <a:pt x="79460" y="9523"/>
                  </a:lnTo>
                  <a:lnTo>
                    <a:pt x="84355" y="4121"/>
                  </a:lnTo>
                  <a:lnTo>
                    <a:pt x="89733" y="1225"/>
                  </a:lnTo>
                  <a:lnTo>
                    <a:pt x="95437" y="0"/>
                  </a:lnTo>
                  <a:lnTo>
                    <a:pt x="101356" y="2711"/>
                  </a:lnTo>
                  <a:lnTo>
                    <a:pt x="113577" y="15131"/>
                  </a:lnTo>
                  <a:lnTo>
                    <a:pt x="125615" y="52070"/>
                  </a:lnTo>
                  <a:lnTo>
                    <a:pt x="121772" y="86457"/>
                  </a:lnTo>
                  <a:lnTo>
                    <a:pt x="111362" y="121731"/>
                  </a:lnTo>
                  <a:lnTo>
                    <a:pt x="92895" y="159306"/>
                  </a:lnTo>
                  <a:lnTo>
                    <a:pt x="77831" y="174334"/>
                  </a:lnTo>
                  <a:lnTo>
                    <a:pt x="65491" y="180073"/>
                  </a:lnTo>
                  <a:lnTo>
                    <a:pt x="49694" y="18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38"/>
            <p:cNvSpPr/>
            <p:nvPr>
              <p:custDataLst>
                <p:tags r:id="rId58"/>
              </p:custDataLst>
            </p:nvPr>
          </p:nvSpPr>
          <p:spPr>
            <a:xfrm>
              <a:off x="8820150" y="552450"/>
              <a:ext cx="74436" cy="241301"/>
            </a:xfrm>
            <a:custGeom>
              <a:avLst/>
              <a:gdLst/>
              <a:ahLst/>
              <a:cxnLst/>
              <a:rect l="0" t="0" r="0" b="0"/>
              <a:pathLst>
                <a:path w="74436" h="241301">
                  <a:moveTo>
                    <a:pt x="63500" y="0"/>
                  </a:moveTo>
                  <a:lnTo>
                    <a:pt x="63500" y="0"/>
                  </a:lnTo>
                  <a:lnTo>
                    <a:pt x="72227" y="33240"/>
                  </a:lnTo>
                  <a:lnTo>
                    <a:pt x="74435" y="66514"/>
                  </a:lnTo>
                  <a:lnTo>
                    <a:pt x="69771" y="104821"/>
                  </a:lnTo>
                  <a:lnTo>
                    <a:pt x="58526" y="143954"/>
                  </a:lnTo>
                  <a:lnTo>
                    <a:pt x="39417" y="180161"/>
                  </a:lnTo>
                  <a:lnTo>
                    <a:pt x="9981" y="22629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39"/>
            <p:cNvSpPr/>
            <p:nvPr>
              <p:custDataLst>
                <p:tags r:id="rId59"/>
              </p:custDataLst>
            </p:nvPr>
          </p:nvSpPr>
          <p:spPr>
            <a:xfrm>
              <a:off x="9023350" y="355125"/>
              <a:ext cx="82551" cy="108426"/>
            </a:xfrm>
            <a:custGeom>
              <a:avLst/>
              <a:gdLst/>
              <a:ahLst/>
              <a:cxnLst/>
              <a:rect l="0" t="0" r="0" b="0"/>
              <a:pathLst>
                <a:path w="82551" h="108426">
                  <a:moveTo>
                    <a:pt x="0" y="51275"/>
                  </a:moveTo>
                  <a:lnTo>
                    <a:pt x="0" y="51275"/>
                  </a:lnTo>
                  <a:lnTo>
                    <a:pt x="5026" y="39341"/>
                  </a:lnTo>
                  <a:lnTo>
                    <a:pt x="6089" y="33631"/>
                  </a:lnTo>
                  <a:lnTo>
                    <a:pt x="860" y="64331"/>
                  </a:lnTo>
                  <a:lnTo>
                    <a:pt x="3257" y="93890"/>
                  </a:lnTo>
                  <a:lnTo>
                    <a:pt x="2153" y="101965"/>
                  </a:lnTo>
                  <a:lnTo>
                    <a:pt x="2846" y="104118"/>
                  </a:lnTo>
                  <a:lnTo>
                    <a:pt x="4014" y="105554"/>
                  </a:lnTo>
                  <a:lnTo>
                    <a:pt x="4792" y="104394"/>
                  </a:lnTo>
                  <a:lnTo>
                    <a:pt x="15048" y="59047"/>
                  </a:lnTo>
                  <a:lnTo>
                    <a:pt x="29811" y="12082"/>
                  </a:lnTo>
                  <a:lnTo>
                    <a:pt x="37003" y="2576"/>
                  </a:lnTo>
                  <a:lnTo>
                    <a:pt x="41601" y="465"/>
                  </a:lnTo>
                  <a:lnTo>
                    <a:pt x="52356" y="0"/>
                  </a:lnTo>
                  <a:lnTo>
                    <a:pt x="56777" y="2275"/>
                  </a:lnTo>
                  <a:lnTo>
                    <a:pt x="63570" y="10447"/>
                  </a:lnTo>
                  <a:lnTo>
                    <a:pt x="70904" y="52867"/>
                  </a:lnTo>
                  <a:lnTo>
                    <a:pt x="82550" y="10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40"/>
            <p:cNvSpPr/>
            <p:nvPr>
              <p:custDataLst>
                <p:tags r:id="rId60"/>
              </p:custDataLst>
            </p:nvPr>
          </p:nvSpPr>
          <p:spPr>
            <a:xfrm>
              <a:off x="9194800" y="3937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5333" y="2574"/>
                  </a:lnTo>
                  <a:lnTo>
                    <a:pt x="67253" y="33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41"/>
            <p:cNvSpPr/>
            <p:nvPr>
              <p:custDataLst>
                <p:tags r:id="rId61"/>
              </p:custDataLst>
            </p:nvPr>
          </p:nvSpPr>
          <p:spPr>
            <a:xfrm>
              <a:off x="9407856" y="323850"/>
              <a:ext cx="21895" cy="114301"/>
            </a:xfrm>
            <a:custGeom>
              <a:avLst/>
              <a:gdLst/>
              <a:ahLst/>
              <a:cxnLst/>
              <a:rect l="0" t="0" r="0" b="0"/>
              <a:pathLst>
                <a:path w="21895" h="114301">
                  <a:moveTo>
                    <a:pt x="21894" y="0"/>
                  </a:moveTo>
                  <a:lnTo>
                    <a:pt x="21894" y="0"/>
                  </a:lnTo>
                  <a:lnTo>
                    <a:pt x="18523" y="0"/>
                  </a:lnTo>
                  <a:lnTo>
                    <a:pt x="14987" y="3763"/>
                  </a:lnTo>
                  <a:lnTo>
                    <a:pt x="13056" y="6742"/>
                  </a:lnTo>
                  <a:lnTo>
                    <a:pt x="2795" y="46453"/>
                  </a:lnTo>
                  <a:lnTo>
                    <a:pt x="0" y="65801"/>
                  </a:lnTo>
                  <a:lnTo>
                    <a:pt x="3955" y="97455"/>
                  </a:lnTo>
                  <a:lnTo>
                    <a:pt x="919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42"/>
            <p:cNvSpPr/>
            <p:nvPr>
              <p:custDataLst>
                <p:tags r:id="rId62"/>
              </p:custDataLst>
            </p:nvPr>
          </p:nvSpPr>
          <p:spPr>
            <a:xfrm>
              <a:off x="9429750" y="187129"/>
              <a:ext cx="12701" cy="9722"/>
            </a:xfrm>
            <a:custGeom>
              <a:avLst/>
              <a:gdLst/>
              <a:ahLst/>
              <a:cxnLst/>
              <a:rect l="0" t="0" r="0" b="0"/>
              <a:pathLst>
                <a:path w="12701" h="9722">
                  <a:moveTo>
                    <a:pt x="12700" y="3371"/>
                  </a:moveTo>
                  <a:lnTo>
                    <a:pt x="12700" y="3371"/>
                  </a:lnTo>
                  <a:lnTo>
                    <a:pt x="5958" y="0"/>
                  </a:lnTo>
                  <a:lnTo>
                    <a:pt x="3972" y="418"/>
                  </a:lnTo>
                  <a:lnTo>
                    <a:pt x="2648" y="210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22"/>
          <p:cNvGrpSpPr/>
          <p:nvPr/>
        </p:nvGrpSpPr>
        <p:grpSpPr>
          <a:xfrm>
            <a:off x="3789683" y="2126782"/>
            <a:ext cx="261618" cy="381469"/>
            <a:chOff x="3789683" y="2126782"/>
            <a:chExt cx="261618" cy="381469"/>
          </a:xfrm>
        </p:grpSpPr>
        <p:sp>
          <p:nvSpPr>
            <p:cNvPr id="51" name="SMARTInkShape-3043"/>
            <p:cNvSpPr/>
            <p:nvPr>
              <p:custDataLst>
                <p:tags r:id="rId51"/>
              </p:custDataLst>
            </p:nvPr>
          </p:nvSpPr>
          <p:spPr>
            <a:xfrm>
              <a:off x="4051300" y="2501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44"/>
            <p:cNvSpPr/>
            <p:nvPr>
              <p:custDataLst>
                <p:tags r:id="rId52"/>
              </p:custDataLst>
            </p:nvPr>
          </p:nvSpPr>
          <p:spPr>
            <a:xfrm>
              <a:off x="3789683" y="2126782"/>
              <a:ext cx="61428" cy="88203"/>
            </a:xfrm>
            <a:custGeom>
              <a:avLst/>
              <a:gdLst/>
              <a:ahLst/>
              <a:cxnLst/>
              <a:rect l="0" t="0" r="0" b="0"/>
              <a:pathLst>
                <a:path w="61428" h="88203">
                  <a:moveTo>
                    <a:pt x="26667" y="32218"/>
                  </a:moveTo>
                  <a:lnTo>
                    <a:pt x="26667" y="32218"/>
                  </a:lnTo>
                  <a:lnTo>
                    <a:pt x="25961" y="17715"/>
                  </a:lnTo>
                  <a:lnTo>
                    <a:pt x="23296" y="9074"/>
                  </a:lnTo>
                  <a:lnTo>
                    <a:pt x="21597" y="6205"/>
                  </a:lnTo>
                  <a:lnTo>
                    <a:pt x="17829" y="3018"/>
                  </a:lnTo>
                  <a:lnTo>
                    <a:pt x="15130" y="4285"/>
                  </a:lnTo>
                  <a:lnTo>
                    <a:pt x="8369" y="11337"/>
                  </a:lnTo>
                  <a:lnTo>
                    <a:pt x="0" y="33949"/>
                  </a:lnTo>
                  <a:lnTo>
                    <a:pt x="939" y="51096"/>
                  </a:lnTo>
                  <a:lnTo>
                    <a:pt x="3165" y="59620"/>
                  </a:lnTo>
                  <a:lnTo>
                    <a:pt x="13164" y="74735"/>
                  </a:lnTo>
                  <a:lnTo>
                    <a:pt x="19782" y="81730"/>
                  </a:lnTo>
                  <a:lnTo>
                    <a:pt x="26310" y="85687"/>
                  </a:lnTo>
                  <a:lnTo>
                    <a:pt x="39208" y="88202"/>
                  </a:lnTo>
                  <a:lnTo>
                    <a:pt x="44906" y="85768"/>
                  </a:lnTo>
                  <a:lnTo>
                    <a:pt x="54999" y="75539"/>
                  </a:lnTo>
                  <a:lnTo>
                    <a:pt x="60426" y="59703"/>
                  </a:lnTo>
                  <a:lnTo>
                    <a:pt x="61427" y="40906"/>
                  </a:lnTo>
                  <a:lnTo>
                    <a:pt x="57168" y="20792"/>
                  </a:lnTo>
                  <a:lnTo>
                    <a:pt x="52645" y="13312"/>
                  </a:lnTo>
                  <a:lnTo>
                    <a:pt x="40094" y="3119"/>
                  </a:lnTo>
                  <a:lnTo>
                    <a:pt x="26990" y="0"/>
                  </a:lnTo>
                  <a:lnTo>
                    <a:pt x="20532" y="156"/>
                  </a:lnTo>
                  <a:lnTo>
                    <a:pt x="15522" y="1671"/>
                  </a:lnTo>
                  <a:lnTo>
                    <a:pt x="8073" y="7117"/>
                  </a:lnTo>
                  <a:lnTo>
                    <a:pt x="7215" y="11251"/>
                  </a:lnTo>
                  <a:lnTo>
                    <a:pt x="13967" y="32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45"/>
            <p:cNvSpPr/>
            <p:nvPr>
              <p:custDataLst>
                <p:tags r:id="rId53"/>
              </p:custDataLst>
            </p:nvPr>
          </p:nvSpPr>
          <p:spPr>
            <a:xfrm>
              <a:off x="3798183" y="2311400"/>
              <a:ext cx="30868" cy="184151"/>
            </a:xfrm>
            <a:custGeom>
              <a:avLst/>
              <a:gdLst/>
              <a:ahLst/>
              <a:cxnLst/>
              <a:rect l="0" t="0" r="0" b="0"/>
              <a:pathLst>
                <a:path w="30868" h="1841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46741"/>
                  </a:lnTo>
                  <a:lnTo>
                    <a:pt x="12017" y="78159"/>
                  </a:lnTo>
                  <a:lnTo>
                    <a:pt x="18226" y="125699"/>
                  </a:lnTo>
                  <a:lnTo>
                    <a:pt x="23274" y="169155"/>
                  </a:lnTo>
                  <a:lnTo>
                    <a:pt x="25846" y="177485"/>
                  </a:lnTo>
                  <a:lnTo>
                    <a:pt x="3086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23"/>
          <p:cNvGrpSpPr/>
          <p:nvPr/>
        </p:nvGrpSpPr>
        <p:grpSpPr>
          <a:xfrm>
            <a:off x="4648236" y="2044700"/>
            <a:ext cx="1487839" cy="1238251"/>
            <a:chOff x="4648236" y="2044700"/>
            <a:chExt cx="1487839" cy="1238251"/>
          </a:xfrm>
        </p:grpSpPr>
        <p:sp>
          <p:nvSpPr>
            <p:cNvPr id="55" name="SMARTInkShape-3046"/>
            <p:cNvSpPr/>
            <p:nvPr>
              <p:custDataLst>
                <p:tags r:id="rId35"/>
              </p:custDataLst>
            </p:nvPr>
          </p:nvSpPr>
          <p:spPr>
            <a:xfrm>
              <a:off x="5537723" y="2997288"/>
              <a:ext cx="82028" cy="138043"/>
            </a:xfrm>
            <a:custGeom>
              <a:avLst/>
              <a:gdLst/>
              <a:ahLst/>
              <a:cxnLst/>
              <a:rect l="0" t="0" r="0" b="0"/>
              <a:pathLst>
                <a:path w="82028" h="138043">
                  <a:moveTo>
                    <a:pt x="12177" y="12612"/>
                  </a:moveTo>
                  <a:lnTo>
                    <a:pt x="12177" y="12612"/>
                  </a:lnTo>
                  <a:lnTo>
                    <a:pt x="5435" y="19354"/>
                  </a:lnTo>
                  <a:lnTo>
                    <a:pt x="2125" y="32072"/>
                  </a:lnTo>
                  <a:lnTo>
                    <a:pt x="0" y="72351"/>
                  </a:lnTo>
                  <a:lnTo>
                    <a:pt x="8308" y="114593"/>
                  </a:lnTo>
                  <a:lnTo>
                    <a:pt x="11667" y="138042"/>
                  </a:lnTo>
                  <a:lnTo>
                    <a:pt x="6665" y="97379"/>
                  </a:lnTo>
                  <a:lnTo>
                    <a:pt x="9446" y="52074"/>
                  </a:lnTo>
                  <a:lnTo>
                    <a:pt x="18110" y="15290"/>
                  </a:lnTo>
                  <a:lnTo>
                    <a:pt x="25632" y="3219"/>
                  </a:lnTo>
                  <a:lnTo>
                    <a:pt x="29614" y="0"/>
                  </a:lnTo>
                  <a:lnTo>
                    <a:pt x="33679" y="676"/>
                  </a:lnTo>
                  <a:lnTo>
                    <a:pt x="41960" y="8953"/>
                  </a:lnTo>
                  <a:lnTo>
                    <a:pt x="59852" y="52181"/>
                  </a:lnTo>
                  <a:lnTo>
                    <a:pt x="77957" y="95930"/>
                  </a:lnTo>
                  <a:lnTo>
                    <a:pt x="82027" y="107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47"/>
            <p:cNvSpPr/>
            <p:nvPr>
              <p:custDataLst>
                <p:tags r:id="rId36"/>
              </p:custDataLst>
            </p:nvPr>
          </p:nvSpPr>
          <p:spPr>
            <a:xfrm>
              <a:off x="5406601" y="2913614"/>
              <a:ext cx="67100" cy="274087"/>
            </a:xfrm>
            <a:custGeom>
              <a:avLst/>
              <a:gdLst/>
              <a:ahLst/>
              <a:cxnLst/>
              <a:rect l="0" t="0" r="0" b="0"/>
              <a:pathLst>
                <a:path w="67100" h="274087">
                  <a:moveTo>
                    <a:pt x="54399" y="20086"/>
                  </a:moveTo>
                  <a:lnTo>
                    <a:pt x="54399" y="20086"/>
                  </a:lnTo>
                  <a:lnTo>
                    <a:pt x="54399" y="13344"/>
                  </a:lnTo>
                  <a:lnTo>
                    <a:pt x="50636" y="6271"/>
                  </a:lnTo>
                  <a:lnTo>
                    <a:pt x="47657" y="2409"/>
                  </a:lnTo>
                  <a:lnTo>
                    <a:pt x="44260" y="540"/>
                  </a:lnTo>
                  <a:lnTo>
                    <a:pt x="40584" y="0"/>
                  </a:lnTo>
                  <a:lnTo>
                    <a:pt x="36723" y="346"/>
                  </a:lnTo>
                  <a:lnTo>
                    <a:pt x="26787" y="10137"/>
                  </a:lnTo>
                  <a:lnTo>
                    <a:pt x="16021" y="28364"/>
                  </a:lnTo>
                  <a:lnTo>
                    <a:pt x="3438" y="71771"/>
                  </a:lnTo>
                  <a:lnTo>
                    <a:pt x="0" y="108909"/>
                  </a:lnTo>
                  <a:lnTo>
                    <a:pt x="4116" y="147052"/>
                  </a:lnTo>
                  <a:lnTo>
                    <a:pt x="13001" y="183760"/>
                  </a:lnTo>
                  <a:lnTo>
                    <a:pt x="31314" y="230076"/>
                  </a:lnTo>
                  <a:lnTo>
                    <a:pt x="67099" y="274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48"/>
            <p:cNvSpPr/>
            <p:nvPr>
              <p:custDataLst>
                <p:tags r:id="rId37"/>
              </p:custDataLst>
            </p:nvPr>
          </p:nvSpPr>
          <p:spPr>
            <a:xfrm>
              <a:off x="5090566" y="3238500"/>
              <a:ext cx="43654" cy="36595"/>
            </a:xfrm>
            <a:custGeom>
              <a:avLst/>
              <a:gdLst/>
              <a:ahLst/>
              <a:cxnLst/>
              <a:rect l="0" t="0" r="0" b="0"/>
              <a:pathLst>
                <a:path w="43654" h="36595">
                  <a:moveTo>
                    <a:pt x="27534" y="6350"/>
                  </a:moveTo>
                  <a:lnTo>
                    <a:pt x="27534" y="6350"/>
                  </a:lnTo>
                  <a:lnTo>
                    <a:pt x="17395" y="7056"/>
                  </a:lnTo>
                  <a:lnTo>
                    <a:pt x="6578" y="11420"/>
                  </a:lnTo>
                  <a:lnTo>
                    <a:pt x="1051" y="15188"/>
                  </a:lnTo>
                  <a:lnTo>
                    <a:pt x="0" y="17886"/>
                  </a:lnTo>
                  <a:lnTo>
                    <a:pt x="715" y="24647"/>
                  </a:lnTo>
                  <a:lnTo>
                    <a:pt x="5266" y="30475"/>
                  </a:lnTo>
                  <a:lnTo>
                    <a:pt x="8456" y="33016"/>
                  </a:lnTo>
                  <a:lnTo>
                    <a:pt x="15762" y="35841"/>
                  </a:lnTo>
                  <a:lnTo>
                    <a:pt x="19686" y="36594"/>
                  </a:lnTo>
                  <a:lnTo>
                    <a:pt x="35322" y="34283"/>
                  </a:lnTo>
                  <a:lnTo>
                    <a:pt x="41578" y="30994"/>
                  </a:lnTo>
                  <a:lnTo>
                    <a:pt x="43247" y="29130"/>
                  </a:lnTo>
                  <a:lnTo>
                    <a:pt x="43653" y="26475"/>
                  </a:lnTo>
                  <a:lnTo>
                    <a:pt x="42224" y="19763"/>
                  </a:lnTo>
                  <a:lnTo>
                    <a:pt x="39444" y="16703"/>
                  </a:lnTo>
                  <a:lnTo>
                    <a:pt x="148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49"/>
            <p:cNvSpPr/>
            <p:nvPr>
              <p:custDataLst>
                <p:tags r:id="rId38"/>
              </p:custDataLst>
            </p:nvPr>
          </p:nvSpPr>
          <p:spPr>
            <a:xfrm>
              <a:off x="5048250" y="2835079"/>
              <a:ext cx="44451" cy="225622"/>
            </a:xfrm>
            <a:custGeom>
              <a:avLst/>
              <a:gdLst/>
              <a:ahLst/>
              <a:cxnLst/>
              <a:rect l="0" t="0" r="0" b="0"/>
              <a:pathLst>
                <a:path w="4445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774" y="41252"/>
                  </a:lnTo>
                  <a:lnTo>
                    <a:pt x="12209" y="72418"/>
                  </a:lnTo>
                  <a:lnTo>
                    <a:pt x="21654" y="109318"/>
                  </a:lnTo>
                  <a:lnTo>
                    <a:pt x="31496" y="148531"/>
                  </a:lnTo>
                  <a:lnTo>
                    <a:pt x="38222" y="187125"/>
                  </a:lnTo>
                  <a:lnTo>
                    <a:pt x="44450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50"/>
            <p:cNvSpPr/>
            <p:nvPr>
              <p:custDataLst>
                <p:tags r:id="rId39"/>
              </p:custDataLst>
            </p:nvPr>
          </p:nvSpPr>
          <p:spPr>
            <a:xfrm>
              <a:off x="4864100" y="2851756"/>
              <a:ext cx="57390" cy="43506"/>
            </a:xfrm>
            <a:custGeom>
              <a:avLst/>
              <a:gdLst/>
              <a:ahLst/>
              <a:cxnLst/>
              <a:rect l="0" t="0" r="0" b="0"/>
              <a:pathLst>
                <a:path w="57390" h="43506">
                  <a:moveTo>
                    <a:pt x="25400" y="31144"/>
                  </a:moveTo>
                  <a:lnTo>
                    <a:pt x="25400" y="31144"/>
                  </a:lnTo>
                  <a:lnTo>
                    <a:pt x="18658" y="31144"/>
                  </a:lnTo>
                  <a:lnTo>
                    <a:pt x="13466" y="33025"/>
                  </a:lnTo>
                  <a:lnTo>
                    <a:pt x="11094" y="34515"/>
                  </a:lnTo>
                  <a:lnTo>
                    <a:pt x="10924" y="36214"/>
                  </a:lnTo>
                  <a:lnTo>
                    <a:pt x="12221" y="38051"/>
                  </a:lnTo>
                  <a:lnTo>
                    <a:pt x="14498" y="39982"/>
                  </a:lnTo>
                  <a:lnTo>
                    <a:pt x="20790" y="42127"/>
                  </a:lnTo>
                  <a:lnTo>
                    <a:pt x="39698" y="43505"/>
                  </a:lnTo>
                  <a:lnTo>
                    <a:pt x="49629" y="39930"/>
                  </a:lnTo>
                  <a:lnTo>
                    <a:pt x="54253" y="37001"/>
                  </a:lnTo>
                  <a:lnTo>
                    <a:pt x="56629" y="32932"/>
                  </a:lnTo>
                  <a:lnTo>
                    <a:pt x="57389" y="22766"/>
                  </a:lnTo>
                  <a:lnTo>
                    <a:pt x="51612" y="11193"/>
                  </a:lnTo>
                  <a:lnTo>
                    <a:pt x="47108" y="5143"/>
                  </a:lnTo>
                  <a:lnTo>
                    <a:pt x="41283" y="1816"/>
                  </a:lnTo>
                  <a:lnTo>
                    <a:pt x="27285" y="0"/>
                  </a:lnTo>
                  <a:lnTo>
                    <a:pt x="15419" y="3427"/>
                  </a:lnTo>
                  <a:lnTo>
                    <a:pt x="0" y="12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51"/>
            <p:cNvSpPr/>
            <p:nvPr>
              <p:custDataLst>
                <p:tags r:id="rId40"/>
              </p:custDataLst>
            </p:nvPr>
          </p:nvSpPr>
          <p:spPr>
            <a:xfrm>
              <a:off x="4670780" y="2669266"/>
              <a:ext cx="1361721" cy="66702"/>
            </a:xfrm>
            <a:custGeom>
              <a:avLst/>
              <a:gdLst/>
              <a:ahLst/>
              <a:cxnLst/>
              <a:rect l="0" t="0" r="0" b="0"/>
              <a:pathLst>
                <a:path w="1361721" h="66702">
                  <a:moveTo>
                    <a:pt x="21870" y="61234"/>
                  </a:moveTo>
                  <a:lnTo>
                    <a:pt x="21870" y="61234"/>
                  </a:lnTo>
                  <a:lnTo>
                    <a:pt x="0" y="66701"/>
                  </a:lnTo>
                  <a:lnTo>
                    <a:pt x="31226" y="63951"/>
                  </a:lnTo>
                  <a:lnTo>
                    <a:pt x="54918" y="61634"/>
                  </a:lnTo>
                  <a:lnTo>
                    <a:pt x="84824" y="58679"/>
                  </a:lnTo>
                  <a:lnTo>
                    <a:pt x="118873" y="55297"/>
                  </a:lnTo>
                  <a:lnTo>
                    <a:pt x="163444" y="50926"/>
                  </a:lnTo>
                  <a:lnTo>
                    <a:pt x="215030" y="45895"/>
                  </a:lnTo>
                  <a:lnTo>
                    <a:pt x="271293" y="40425"/>
                  </a:lnTo>
                  <a:lnTo>
                    <a:pt x="340552" y="35367"/>
                  </a:lnTo>
                  <a:lnTo>
                    <a:pt x="418474" y="30584"/>
                  </a:lnTo>
                  <a:lnTo>
                    <a:pt x="502173" y="25984"/>
                  </a:lnTo>
                  <a:lnTo>
                    <a:pt x="587605" y="22212"/>
                  </a:lnTo>
                  <a:lnTo>
                    <a:pt x="674194" y="18991"/>
                  </a:lnTo>
                  <a:lnTo>
                    <a:pt x="761552" y="16139"/>
                  </a:lnTo>
                  <a:lnTo>
                    <a:pt x="844486" y="12826"/>
                  </a:lnTo>
                  <a:lnTo>
                    <a:pt x="924470" y="9207"/>
                  </a:lnTo>
                  <a:lnTo>
                    <a:pt x="1002487" y="5382"/>
                  </a:lnTo>
                  <a:lnTo>
                    <a:pt x="1070725" y="2833"/>
                  </a:lnTo>
                  <a:lnTo>
                    <a:pt x="1132446" y="1133"/>
                  </a:lnTo>
                  <a:lnTo>
                    <a:pt x="1189821" y="0"/>
                  </a:lnTo>
                  <a:lnTo>
                    <a:pt x="1234420" y="656"/>
                  </a:lnTo>
                  <a:lnTo>
                    <a:pt x="1270503" y="2504"/>
                  </a:lnTo>
                  <a:lnTo>
                    <a:pt x="1300909" y="5148"/>
                  </a:lnTo>
                  <a:lnTo>
                    <a:pt x="1361720" y="104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52"/>
            <p:cNvSpPr/>
            <p:nvPr>
              <p:custDataLst>
                <p:tags r:id="rId41"/>
              </p:custDataLst>
            </p:nvPr>
          </p:nvSpPr>
          <p:spPr>
            <a:xfrm>
              <a:off x="5002650" y="2517215"/>
              <a:ext cx="79402" cy="33155"/>
            </a:xfrm>
            <a:custGeom>
              <a:avLst/>
              <a:gdLst/>
              <a:ahLst/>
              <a:cxnLst/>
              <a:rect l="0" t="0" r="0" b="0"/>
              <a:pathLst>
                <a:path w="79402" h="33155">
                  <a:moveTo>
                    <a:pt x="45600" y="10085"/>
                  </a:moveTo>
                  <a:lnTo>
                    <a:pt x="45600" y="10085"/>
                  </a:lnTo>
                  <a:lnTo>
                    <a:pt x="38858" y="6714"/>
                  </a:lnTo>
                  <a:lnTo>
                    <a:pt x="24552" y="4618"/>
                  </a:lnTo>
                  <a:lnTo>
                    <a:pt x="14843" y="7890"/>
                  </a:lnTo>
                  <a:lnTo>
                    <a:pt x="6530" y="14049"/>
                  </a:lnTo>
                  <a:lnTo>
                    <a:pt x="483" y="21489"/>
                  </a:lnTo>
                  <a:lnTo>
                    <a:pt x="0" y="24743"/>
                  </a:lnTo>
                  <a:lnTo>
                    <a:pt x="1089" y="27618"/>
                  </a:lnTo>
                  <a:lnTo>
                    <a:pt x="3226" y="30241"/>
                  </a:lnTo>
                  <a:lnTo>
                    <a:pt x="13126" y="33154"/>
                  </a:lnTo>
                  <a:lnTo>
                    <a:pt x="36449" y="32913"/>
                  </a:lnTo>
                  <a:lnTo>
                    <a:pt x="54233" y="28697"/>
                  </a:lnTo>
                  <a:lnTo>
                    <a:pt x="69192" y="19768"/>
                  </a:lnTo>
                  <a:lnTo>
                    <a:pt x="77252" y="10626"/>
                  </a:lnTo>
                  <a:lnTo>
                    <a:pt x="79401" y="6212"/>
                  </a:lnTo>
                  <a:lnTo>
                    <a:pt x="78718" y="3270"/>
                  </a:lnTo>
                  <a:lnTo>
                    <a:pt x="76145" y="1308"/>
                  </a:lnTo>
                  <a:lnTo>
                    <a:pt x="72313" y="0"/>
                  </a:lnTo>
                  <a:lnTo>
                    <a:pt x="39250" y="3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53"/>
            <p:cNvSpPr/>
            <p:nvPr>
              <p:custDataLst>
                <p:tags r:id="rId42"/>
              </p:custDataLst>
            </p:nvPr>
          </p:nvSpPr>
          <p:spPr>
            <a:xfrm>
              <a:off x="4975880" y="2044700"/>
              <a:ext cx="21571" cy="361951"/>
            </a:xfrm>
            <a:custGeom>
              <a:avLst/>
              <a:gdLst/>
              <a:ahLst/>
              <a:cxnLst/>
              <a:rect l="0" t="0" r="0" b="0"/>
              <a:pathLst>
                <a:path w="21571" h="361951">
                  <a:moveTo>
                    <a:pt x="21570" y="0"/>
                  </a:moveTo>
                  <a:lnTo>
                    <a:pt x="21570" y="0"/>
                  </a:lnTo>
                  <a:lnTo>
                    <a:pt x="14828" y="0"/>
                  </a:lnTo>
                  <a:lnTo>
                    <a:pt x="12136" y="3528"/>
                  </a:lnTo>
                  <a:lnTo>
                    <a:pt x="7264" y="16855"/>
                  </a:lnTo>
                  <a:lnTo>
                    <a:pt x="555" y="64417"/>
                  </a:lnTo>
                  <a:lnTo>
                    <a:pt x="0" y="111415"/>
                  </a:lnTo>
                  <a:lnTo>
                    <a:pt x="840" y="137777"/>
                  </a:lnTo>
                  <a:lnTo>
                    <a:pt x="1400" y="164523"/>
                  </a:lnTo>
                  <a:lnTo>
                    <a:pt x="1773" y="191527"/>
                  </a:lnTo>
                  <a:lnTo>
                    <a:pt x="2022" y="218701"/>
                  </a:lnTo>
                  <a:lnTo>
                    <a:pt x="3599" y="246695"/>
                  </a:lnTo>
                  <a:lnTo>
                    <a:pt x="6062" y="275236"/>
                  </a:lnTo>
                  <a:lnTo>
                    <a:pt x="9115" y="304140"/>
                  </a:lnTo>
                  <a:lnTo>
                    <a:pt x="1522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54"/>
            <p:cNvSpPr/>
            <p:nvPr>
              <p:custDataLst>
                <p:tags r:id="rId43"/>
              </p:custDataLst>
            </p:nvPr>
          </p:nvSpPr>
          <p:spPr>
            <a:xfrm>
              <a:off x="4648236" y="2247674"/>
              <a:ext cx="177765" cy="218239"/>
            </a:xfrm>
            <a:custGeom>
              <a:avLst/>
              <a:gdLst/>
              <a:ahLst/>
              <a:cxnLst/>
              <a:rect l="0" t="0" r="0" b="0"/>
              <a:pathLst>
                <a:path w="177765" h="218239">
                  <a:moveTo>
                    <a:pt x="19014" y="38326"/>
                  </a:moveTo>
                  <a:lnTo>
                    <a:pt x="19014" y="38326"/>
                  </a:lnTo>
                  <a:lnTo>
                    <a:pt x="19014" y="41697"/>
                  </a:lnTo>
                  <a:lnTo>
                    <a:pt x="7080" y="74413"/>
                  </a:lnTo>
                  <a:lnTo>
                    <a:pt x="2073" y="119574"/>
                  </a:lnTo>
                  <a:lnTo>
                    <a:pt x="901" y="152753"/>
                  </a:lnTo>
                  <a:lnTo>
                    <a:pt x="241" y="192410"/>
                  </a:lnTo>
                  <a:lnTo>
                    <a:pt x="0" y="218238"/>
                  </a:lnTo>
                  <a:lnTo>
                    <a:pt x="3338" y="171170"/>
                  </a:lnTo>
                  <a:lnTo>
                    <a:pt x="8754" y="134762"/>
                  </a:lnTo>
                  <a:lnTo>
                    <a:pt x="18687" y="92476"/>
                  </a:lnTo>
                  <a:lnTo>
                    <a:pt x="37213" y="52515"/>
                  </a:lnTo>
                  <a:lnTo>
                    <a:pt x="64702" y="14543"/>
                  </a:lnTo>
                  <a:lnTo>
                    <a:pt x="84005" y="3061"/>
                  </a:lnTo>
                  <a:lnTo>
                    <a:pt x="94091" y="0"/>
                  </a:lnTo>
                  <a:lnTo>
                    <a:pt x="103638" y="781"/>
                  </a:lnTo>
                  <a:lnTo>
                    <a:pt x="121771" y="9174"/>
                  </a:lnTo>
                  <a:lnTo>
                    <a:pt x="135474" y="27956"/>
                  </a:lnTo>
                  <a:lnTo>
                    <a:pt x="149241" y="70061"/>
                  </a:lnTo>
                  <a:lnTo>
                    <a:pt x="159670" y="117108"/>
                  </a:lnTo>
                  <a:lnTo>
                    <a:pt x="172465" y="164190"/>
                  </a:lnTo>
                  <a:lnTo>
                    <a:pt x="177764" y="1843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55"/>
            <p:cNvSpPr/>
            <p:nvPr>
              <p:custDataLst>
                <p:tags r:id="rId44"/>
              </p:custDataLst>
            </p:nvPr>
          </p:nvSpPr>
          <p:spPr>
            <a:xfrm>
              <a:off x="4682929" y="2832100"/>
              <a:ext cx="466922" cy="450851"/>
            </a:xfrm>
            <a:custGeom>
              <a:avLst/>
              <a:gdLst/>
              <a:ahLst/>
              <a:cxnLst/>
              <a:rect l="0" t="0" r="0" b="0"/>
              <a:pathLst>
                <a:path w="466922" h="450851">
                  <a:moveTo>
                    <a:pt x="3371" y="450850"/>
                  </a:moveTo>
                  <a:lnTo>
                    <a:pt x="3371" y="450850"/>
                  </a:lnTo>
                  <a:lnTo>
                    <a:pt x="0" y="450850"/>
                  </a:lnTo>
                  <a:lnTo>
                    <a:pt x="418" y="449439"/>
                  </a:lnTo>
                  <a:lnTo>
                    <a:pt x="28443" y="416318"/>
                  </a:lnTo>
                  <a:lnTo>
                    <a:pt x="59905" y="384937"/>
                  </a:lnTo>
                  <a:lnTo>
                    <a:pt x="102580" y="344650"/>
                  </a:lnTo>
                  <a:lnTo>
                    <a:pt x="128777" y="320078"/>
                  </a:lnTo>
                  <a:lnTo>
                    <a:pt x="156825" y="293818"/>
                  </a:lnTo>
                  <a:lnTo>
                    <a:pt x="186813" y="265729"/>
                  </a:lnTo>
                  <a:lnTo>
                    <a:pt x="218093" y="236419"/>
                  </a:lnTo>
                  <a:lnTo>
                    <a:pt x="250235" y="206297"/>
                  </a:lnTo>
                  <a:lnTo>
                    <a:pt x="278719" y="179159"/>
                  </a:lnTo>
                  <a:lnTo>
                    <a:pt x="304764" y="154011"/>
                  </a:lnTo>
                  <a:lnTo>
                    <a:pt x="351107" y="108666"/>
                  </a:lnTo>
                  <a:lnTo>
                    <a:pt x="390518" y="69697"/>
                  </a:lnTo>
                  <a:lnTo>
                    <a:pt x="430956" y="29510"/>
                  </a:lnTo>
                  <a:lnTo>
                    <a:pt x="466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56"/>
            <p:cNvSpPr/>
            <p:nvPr>
              <p:custDataLst>
                <p:tags r:id="rId45"/>
              </p:custDataLst>
            </p:nvPr>
          </p:nvSpPr>
          <p:spPr>
            <a:xfrm>
              <a:off x="6074824" y="3143250"/>
              <a:ext cx="61251" cy="61682"/>
            </a:xfrm>
            <a:custGeom>
              <a:avLst/>
              <a:gdLst/>
              <a:ahLst/>
              <a:cxnLst/>
              <a:rect l="0" t="0" r="0" b="0"/>
              <a:pathLst>
                <a:path w="61251" h="61682">
                  <a:moveTo>
                    <a:pt x="27526" y="6350"/>
                  </a:moveTo>
                  <a:lnTo>
                    <a:pt x="27526" y="6350"/>
                  </a:lnTo>
                  <a:lnTo>
                    <a:pt x="12599" y="21277"/>
                  </a:lnTo>
                  <a:lnTo>
                    <a:pt x="0" y="48182"/>
                  </a:lnTo>
                  <a:lnTo>
                    <a:pt x="3" y="51877"/>
                  </a:lnTo>
                  <a:lnTo>
                    <a:pt x="1416" y="55045"/>
                  </a:lnTo>
                  <a:lnTo>
                    <a:pt x="3769" y="57864"/>
                  </a:lnTo>
                  <a:lnTo>
                    <a:pt x="13910" y="60995"/>
                  </a:lnTo>
                  <a:lnTo>
                    <a:pt x="26413" y="61681"/>
                  </a:lnTo>
                  <a:lnTo>
                    <a:pt x="36674" y="59634"/>
                  </a:lnTo>
                  <a:lnTo>
                    <a:pt x="45938" y="52610"/>
                  </a:lnTo>
                  <a:lnTo>
                    <a:pt x="54053" y="42432"/>
                  </a:lnTo>
                  <a:lnTo>
                    <a:pt x="60012" y="30853"/>
                  </a:lnTo>
                  <a:lnTo>
                    <a:pt x="61250" y="20533"/>
                  </a:lnTo>
                  <a:lnTo>
                    <a:pt x="59448" y="11948"/>
                  </a:lnTo>
                  <a:lnTo>
                    <a:pt x="529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57"/>
            <p:cNvSpPr/>
            <p:nvPr>
              <p:custDataLst>
                <p:tags r:id="rId46"/>
              </p:custDataLst>
            </p:nvPr>
          </p:nvSpPr>
          <p:spPr>
            <a:xfrm>
              <a:off x="6096000" y="2794000"/>
              <a:ext cx="19051" cy="298451"/>
            </a:xfrm>
            <a:custGeom>
              <a:avLst/>
              <a:gdLst/>
              <a:ahLst/>
              <a:cxnLst/>
              <a:rect l="0" t="0" r="0" b="0"/>
              <a:pathLst>
                <a:path w="19051" h="298451">
                  <a:moveTo>
                    <a:pt x="0" y="0"/>
                  </a:moveTo>
                  <a:lnTo>
                    <a:pt x="0" y="0"/>
                  </a:lnTo>
                  <a:lnTo>
                    <a:pt x="4364" y="33931"/>
                  </a:lnTo>
                  <a:lnTo>
                    <a:pt x="5467" y="63764"/>
                  </a:lnTo>
                  <a:lnTo>
                    <a:pt x="5958" y="101952"/>
                  </a:lnTo>
                  <a:lnTo>
                    <a:pt x="6175" y="143384"/>
                  </a:lnTo>
                  <a:lnTo>
                    <a:pt x="6273" y="182965"/>
                  </a:lnTo>
                  <a:lnTo>
                    <a:pt x="8197" y="219842"/>
                  </a:lnTo>
                  <a:lnTo>
                    <a:pt x="13248" y="264810"/>
                  </a:lnTo>
                  <a:lnTo>
                    <a:pt x="1905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58"/>
            <p:cNvSpPr/>
            <p:nvPr>
              <p:custDataLst>
                <p:tags r:id="rId47"/>
              </p:custDataLst>
            </p:nvPr>
          </p:nvSpPr>
          <p:spPr>
            <a:xfrm>
              <a:off x="5930900" y="2878315"/>
              <a:ext cx="67270" cy="252236"/>
            </a:xfrm>
            <a:custGeom>
              <a:avLst/>
              <a:gdLst/>
              <a:ahLst/>
              <a:cxnLst/>
              <a:rect l="0" t="0" r="0" b="0"/>
              <a:pathLst>
                <a:path w="67270" h="25223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3814" y="883"/>
                  </a:lnTo>
                  <a:lnTo>
                    <a:pt x="17675" y="0"/>
                  </a:lnTo>
                  <a:lnTo>
                    <a:pt x="22367" y="2234"/>
                  </a:lnTo>
                  <a:lnTo>
                    <a:pt x="33224" y="12242"/>
                  </a:lnTo>
                  <a:lnTo>
                    <a:pt x="47865" y="53969"/>
                  </a:lnTo>
                  <a:lnTo>
                    <a:pt x="56787" y="93091"/>
                  </a:lnTo>
                  <a:lnTo>
                    <a:pt x="64044" y="134232"/>
                  </a:lnTo>
                  <a:lnTo>
                    <a:pt x="67269" y="171332"/>
                  </a:lnTo>
                  <a:lnTo>
                    <a:pt x="62344" y="217210"/>
                  </a:lnTo>
                  <a:lnTo>
                    <a:pt x="51946" y="244131"/>
                  </a:lnTo>
                  <a:lnTo>
                    <a:pt x="48036" y="248243"/>
                  </a:lnTo>
                  <a:lnTo>
                    <a:pt x="44019" y="250279"/>
                  </a:lnTo>
                  <a:lnTo>
                    <a:pt x="31750" y="252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59"/>
            <p:cNvSpPr/>
            <p:nvPr>
              <p:custDataLst>
                <p:tags r:id="rId48"/>
              </p:custDataLst>
            </p:nvPr>
          </p:nvSpPr>
          <p:spPr>
            <a:xfrm>
              <a:off x="5842523" y="2901950"/>
              <a:ext cx="18528" cy="50801"/>
            </a:xfrm>
            <a:custGeom>
              <a:avLst/>
              <a:gdLst/>
              <a:ahLst/>
              <a:cxnLst/>
              <a:rect l="0" t="0" r="0" b="0"/>
              <a:pathLst>
                <a:path w="1852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2126" y="26933"/>
                  </a:lnTo>
                  <a:lnTo>
                    <a:pt x="0" y="12141"/>
                  </a:lnTo>
                  <a:lnTo>
                    <a:pt x="1942" y="9505"/>
                  </a:lnTo>
                  <a:lnTo>
                    <a:pt x="185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60"/>
            <p:cNvSpPr/>
            <p:nvPr>
              <p:custDataLst>
                <p:tags r:id="rId49"/>
              </p:custDataLst>
            </p:nvPr>
          </p:nvSpPr>
          <p:spPr>
            <a:xfrm>
              <a:off x="5861050" y="29972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175" y="6987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61"/>
            <p:cNvSpPr/>
            <p:nvPr>
              <p:custDataLst>
                <p:tags r:id="rId50"/>
              </p:custDataLst>
            </p:nvPr>
          </p:nvSpPr>
          <p:spPr>
            <a:xfrm>
              <a:off x="5692579" y="3054350"/>
              <a:ext cx="79572" cy="25401"/>
            </a:xfrm>
            <a:custGeom>
              <a:avLst/>
              <a:gdLst/>
              <a:ahLst/>
              <a:cxnLst/>
              <a:rect l="0" t="0" r="0" b="0"/>
              <a:pathLst>
                <a:path w="795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0330"/>
                  </a:lnTo>
                  <a:lnTo>
                    <a:pt x="4646" y="16562"/>
                  </a:lnTo>
                  <a:lnTo>
                    <a:pt x="14959" y="10473"/>
                  </a:lnTo>
                  <a:lnTo>
                    <a:pt x="60490" y="3341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3062"/>
          <p:cNvSpPr/>
          <p:nvPr>
            <p:custDataLst>
              <p:tags r:id="rId3"/>
            </p:custDataLst>
          </p:nvPr>
        </p:nvSpPr>
        <p:spPr>
          <a:xfrm>
            <a:off x="4884474" y="2997200"/>
            <a:ext cx="43127" cy="133351"/>
          </a:xfrm>
          <a:custGeom>
            <a:avLst/>
            <a:gdLst/>
            <a:ahLst/>
            <a:cxnLst/>
            <a:rect l="0" t="0" r="0" b="0"/>
            <a:pathLst>
              <a:path w="43127" h="133351">
                <a:moveTo>
                  <a:pt x="5026" y="0"/>
                </a:moveTo>
                <a:lnTo>
                  <a:pt x="5026" y="0"/>
                </a:lnTo>
                <a:lnTo>
                  <a:pt x="1655" y="0"/>
                </a:lnTo>
                <a:lnTo>
                  <a:pt x="0" y="7526"/>
                </a:lnTo>
                <a:lnTo>
                  <a:pt x="675" y="20984"/>
                </a:lnTo>
                <a:lnTo>
                  <a:pt x="12607" y="60250"/>
                </a:lnTo>
                <a:lnTo>
                  <a:pt x="28552" y="101821"/>
                </a:lnTo>
                <a:lnTo>
                  <a:pt x="43126" y="1333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3063"/>
          <p:cNvSpPr/>
          <p:nvPr>
            <p:custDataLst>
              <p:tags r:id="rId4"/>
            </p:custDataLst>
          </p:nvPr>
        </p:nvSpPr>
        <p:spPr>
          <a:xfrm>
            <a:off x="3556000" y="2019300"/>
            <a:ext cx="552451" cy="603251"/>
          </a:xfrm>
          <a:custGeom>
            <a:avLst/>
            <a:gdLst/>
            <a:ahLst/>
            <a:cxnLst/>
            <a:rect l="0" t="0" r="0" b="0"/>
            <a:pathLst>
              <a:path w="552451" h="603251">
                <a:moveTo>
                  <a:pt x="0" y="603250"/>
                </a:moveTo>
                <a:lnTo>
                  <a:pt x="0" y="603250"/>
                </a:lnTo>
                <a:lnTo>
                  <a:pt x="22322" y="559880"/>
                </a:lnTo>
                <a:lnTo>
                  <a:pt x="51784" y="515065"/>
                </a:lnTo>
                <a:lnTo>
                  <a:pt x="70506" y="487310"/>
                </a:lnTo>
                <a:lnTo>
                  <a:pt x="94276" y="456107"/>
                </a:lnTo>
                <a:lnTo>
                  <a:pt x="121412" y="422604"/>
                </a:lnTo>
                <a:lnTo>
                  <a:pt x="150791" y="387570"/>
                </a:lnTo>
                <a:lnTo>
                  <a:pt x="181666" y="352219"/>
                </a:lnTo>
                <a:lnTo>
                  <a:pt x="213539" y="316657"/>
                </a:lnTo>
                <a:lnTo>
                  <a:pt x="246075" y="280955"/>
                </a:lnTo>
                <a:lnTo>
                  <a:pt x="279056" y="245864"/>
                </a:lnTo>
                <a:lnTo>
                  <a:pt x="312332" y="211182"/>
                </a:lnTo>
                <a:lnTo>
                  <a:pt x="345804" y="176771"/>
                </a:lnTo>
                <a:lnTo>
                  <a:pt x="377292" y="146070"/>
                </a:lnTo>
                <a:lnTo>
                  <a:pt x="407456" y="117841"/>
                </a:lnTo>
                <a:lnTo>
                  <a:pt x="436737" y="91261"/>
                </a:lnTo>
                <a:lnTo>
                  <a:pt x="462608" y="69307"/>
                </a:lnTo>
                <a:lnTo>
                  <a:pt x="508287" y="33625"/>
                </a:lnTo>
                <a:lnTo>
                  <a:pt x="5524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526"/>
          <p:cNvGrpSpPr/>
          <p:nvPr/>
        </p:nvGrpSpPr>
        <p:grpSpPr>
          <a:xfrm>
            <a:off x="4489343" y="3475215"/>
            <a:ext cx="803987" cy="393759"/>
            <a:chOff x="4489343" y="3475215"/>
            <a:chExt cx="803987" cy="393759"/>
          </a:xfrm>
        </p:grpSpPr>
        <p:sp>
          <p:nvSpPr>
            <p:cNvPr id="74" name="SMARTInkShape-3064"/>
            <p:cNvSpPr/>
            <p:nvPr>
              <p:custDataLst>
                <p:tags r:id="rId27"/>
              </p:custDataLst>
            </p:nvPr>
          </p:nvSpPr>
          <p:spPr>
            <a:xfrm>
              <a:off x="5236320" y="3803650"/>
              <a:ext cx="57010" cy="65324"/>
            </a:xfrm>
            <a:custGeom>
              <a:avLst/>
              <a:gdLst/>
              <a:ahLst/>
              <a:cxnLst/>
              <a:rect l="0" t="0" r="0" b="0"/>
              <a:pathLst>
                <a:path w="57010" h="65324">
                  <a:moveTo>
                    <a:pt x="46880" y="0"/>
                  </a:moveTo>
                  <a:lnTo>
                    <a:pt x="46880" y="0"/>
                  </a:lnTo>
                  <a:lnTo>
                    <a:pt x="36741" y="4364"/>
                  </a:lnTo>
                  <a:lnTo>
                    <a:pt x="29203" y="5467"/>
                  </a:lnTo>
                  <a:lnTo>
                    <a:pt x="21150" y="9721"/>
                  </a:lnTo>
                  <a:lnTo>
                    <a:pt x="13572" y="16315"/>
                  </a:lnTo>
                  <a:lnTo>
                    <a:pt x="5340" y="28666"/>
                  </a:lnTo>
                  <a:lnTo>
                    <a:pt x="665" y="39551"/>
                  </a:lnTo>
                  <a:lnTo>
                    <a:pt x="0" y="49564"/>
                  </a:lnTo>
                  <a:lnTo>
                    <a:pt x="810" y="54209"/>
                  </a:lnTo>
                  <a:lnTo>
                    <a:pt x="5473" y="61252"/>
                  </a:lnTo>
                  <a:lnTo>
                    <a:pt x="8692" y="64118"/>
                  </a:lnTo>
                  <a:lnTo>
                    <a:pt x="12954" y="65323"/>
                  </a:lnTo>
                  <a:lnTo>
                    <a:pt x="23335" y="64781"/>
                  </a:lnTo>
                  <a:lnTo>
                    <a:pt x="33123" y="60306"/>
                  </a:lnTo>
                  <a:lnTo>
                    <a:pt x="50904" y="45936"/>
                  </a:lnTo>
                  <a:lnTo>
                    <a:pt x="55724" y="37819"/>
                  </a:lnTo>
                  <a:lnTo>
                    <a:pt x="57009" y="33680"/>
                  </a:lnTo>
                  <a:lnTo>
                    <a:pt x="56556" y="25317"/>
                  </a:lnTo>
                  <a:lnTo>
                    <a:pt x="5323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65"/>
            <p:cNvSpPr/>
            <p:nvPr>
              <p:custDataLst>
                <p:tags r:id="rId28"/>
              </p:custDataLst>
            </p:nvPr>
          </p:nvSpPr>
          <p:spPr>
            <a:xfrm>
              <a:off x="5245100" y="3475215"/>
              <a:ext cx="38101" cy="252236"/>
            </a:xfrm>
            <a:custGeom>
              <a:avLst/>
              <a:gdLst/>
              <a:ahLst/>
              <a:cxnLst/>
              <a:rect l="0" t="0" r="0" b="0"/>
              <a:pathLst>
                <a:path w="38101" h="2522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2234"/>
                  </a:lnTo>
                  <a:lnTo>
                    <a:pt x="10832" y="22390"/>
                  </a:lnTo>
                  <a:lnTo>
                    <a:pt x="17712" y="67716"/>
                  </a:lnTo>
                  <a:lnTo>
                    <a:pt x="24570" y="105551"/>
                  </a:lnTo>
                  <a:lnTo>
                    <a:pt x="30441" y="145885"/>
                  </a:lnTo>
                  <a:lnTo>
                    <a:pt x="34696" y="185213"/>
                  </a:lnTo>
                  <a:lnTo>
                    <a:pt x="37092" y="230181"/>
                  </a:lnTo>
                  <a:lnTo>
                    <a:pt x="38100" y="252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66"/>
            <p:cNvSpPr/>
            <p:nvPr>
              <p:custDataLst>
                <p:tags r:id="rId29"/>
              </p:custDataLst>
            </p:nvPr>
          </p:nvSpPr>
          <p:spPr>
            <a:xfrm>
              <a:off x="5056365" y="3525133"/>
              <a:ext cx="106877" cy="240418"/>
            </a:xfrm>
            <a:custGeom>
              <a:avLst/>
              <a:gdLst/>
              <a:ahLst/>
              <a:cxnLst/>
              <a:rect l="0" t="0" r="0" b="0"/>
              <a:pathLst>
                <a:path w="106877" h="2404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2242" y="6120"/>
                  </a:lnTo>
                  <a:lnTo>
                    <a:pt x="46732" y="41814"/>
                  </a:lnTo>
                  <a:lnTo>
                    <a:pt x="76418" y="83656"/>
                  </a:lnTo>
                  <a:lnTo>
                    <a:pt x="94601" y="120181"/>
                  </a:lnTo>
                  <a:lnTo>
                    <a:pt x="104564" y="154288"/>
                  </a:lnTo>
                  <a:lnTo>
                    <a:pt x="106876" y="184498"/>
                  </a:lnTo>
                  <a:lnTo>
                    <a:pt x="94876" y="226993"/>
                  </a:lnTo>
                  <a:lnTo>
                    <a:pt x="89429" y="239027"/>
                  </a:lnTo>
                  <a:lnTo>
                    <a:pt x="87135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67"/>
            <p:cNvSpPr/>
            <p:nvPr>
              <p:custDataLst>
                <p:tags r:id="rId30"/>
              </p:custDataLst>
            </p:nvPr>
          </p:nvSpPr>
          <p:spPr>
            <a:xfrm>
              <a:off x="5004683" y="3600450"/>
              <a:ext cx="24518" cy="127001"/>
            </a:xfrm>
            <a:custGeom>
              <a:avLst/>
              <a:gdLst/>
              <a:ahLst/>
              <a:cxnLst/>
              <a:rect l="0" t="0" r="0" b="0"/>
              <a:pathLst>
                <a:path w="24518" h="1270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8023" y="46729"/>
                  </a:lnTo>
                  <a:lnTo>
                    <a:pt x="15161" y="76875"/>
                  </a:lnTo>
                  <a:lnTo>
                    <a:pt x="24517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68"/>
            <p:cNvSpPr/>
            <p:nvPr>
              <p:custDataLst>
                <p:tags r:id="rId31"/>
              </p:custDataLst>
            </p:nvPr>
          </p:nvSpPr>
          <p:spPr>
            <a:xfrm>
              <a:off x="4800600" y="36893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8" y="10818"/>
                  </a:lnTo>
                  <a:lnTo>
                    <a:pt x="8838" y="9329"/>
                  </a:lnTo>
                  <a:lnTo>
                    <a:pt x="47715" y="6612"/>
                  </a:lnTo>
                  <a:lnTo>
                    <a:pt x="90933" y="45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69"/>
            <p:cNvSpPr/>
            <p:nvPr>
              <p:custDataLst>
                <p:tags r:id="rId32"/>
              </p:custDataLst>
            </p:nvPr>
          </p:nvSpPr>
          <p:spPr>
            <a:xfrm>
              <a:off x="4667250" y="3534817"/>
              <a:ext cx="12701" cy="27534"/>
            </a:xfrm>
            <a:custGeom>
              <a:avLst/>
              <a:gdLst/>
              <a:ahLst/>
              <a:cxnLst/>
              <a:rect l="0" t="0" r="0" b="0"/>
              <a:pathLst>
                <a:path w="12701" h="27534">
                  <a:moveTo>
                    <a:pt x="12700" y="27533"/>
                  </a:moveTo>
                  <a:lnTo>
                    <a:pt x="12700" y="27533"/>
                  </a:lnTo>
                  <a:lnTo>
                    <a:pt x="8336" y="17394"/>
                  </a:lnTo>
                  <a:lnTo>
                    <a:pt x="6233" y="6576"/>
                  </a:lnTo>
                  <a:lnTo>
                    <a:pt x="3240" y="1051"/>
                  </a:lnTo>
                  <a:lnTo>
                    <a:pt x="2160" y="0"/>
                  </a:lnTo>
                  <a:lnTo>
                    <a:pt x="1440" y="6"/>
                  </a:lnTo>
                  <a:lnTo>
                    <a:pt x="960" y="715"/>
                  </a:lnTo>
                  <a:lnTo>
                    <a:pt x="0" y="14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70"/>
            <p:cNvSpPr/>
            <p:nvPr>
              <p:custDataLst>
                <p:tags r:id="rId33"/>
              </p:custDataLst>
            </p:nvPr>
          </p:nvSpPr>
          <p:spPr>
            <a:xfrm>
              <a:off x="4668210" y="3626733"/>
              <a:ext cx="37141" cy="145168"/>
            </a:xfrm>
            <a:custGeom>
              <a:avLst/>
              <a:gdLst/>
              <a:ahLst/>
              <a:cxnLst/>
              <a:rect l="0" t="0" r="0" b="0"/>
              <a:pathLst>
                <a:path w="37141" h="145168">
                  <a:moveTo>
                    <a:pt x="11740" y="5467"/>
                  </a:moveTo>
                  <a:lnTo>
                    <a:pt x="11740" y="5467"/>
                  </a:lnTo>
                  <a:lnTo>
                    <a:pt x="6273" y="0"/>
                  </a:lnTo>
                  <a:lnTo>
                    <a:pt x="2280" y="6120"/>
                  </a:lnTo>
                  <a:lnTo>
                    <a:pt x="0" y="23613"/>
                  </a:lnTo>
                  <a:lnTo>
                    <a:pt x="8663" y="67900"/>
                  </a:lnTo>
                  <a:lnTo>
                    <a:pt x="23451" y="114836"/>
                  </a:lnTo>
                  <a:lnTo>
                    <a:pt x="3714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71"/>
            <p:cNvSpPr/>
            <p:nvPr>
              <p:custDataLst>
                <p:tags r:id="rId34"/>
              </p:custDataLst>
            </p:nvPr>
          </p:nvSpPr>
          <p:spPr>
            <a:xfrm>
              <a:off x="4489343" y="3531822"/>
              <a:ext cx="95358" cy="271829"/>
            </a:xfrm>
            <a:custGeom>
              <a:avLst/>
              <a:gdLst/>
              <a:ahLst/>
              <a:cxnLst/>
              <a:rect l="0" t="0" r="0" b="0"/>
              <a:pathLst>
                <a:path w="95358" h="271829">
                  <a:moveTo>
                    <a:pt x="95357" y="17828"/>
                  </a:moveTo>
                  <a:lnTo>
                    <a:pt x="95357" y="17828"/>
                  </a:lnTo>
                  <a:lnTo>
                    <a:pt x="88615" y="14457"/>
                  </a:lnTo>
                  <a:lnTo>
                    <a:pt x="86629" y="12758"/>
                  </a:lnTo>
                  <a:lnTo>
                    <a:pt x="84422" y="8990"/>
                  </a:lnTo>
                  <a:lnTo>
                    <a:pt x="83180" y="2901"/>
                  </a:lnTo>
                  <a:lnTo>
                    <a:pt x="80889" y="1527"/>
                  </a:lnTo>
                  <a:lnTo>
                    <a:pt x="72699" y="0"/>
                  </a:lnTo>
                  <a:lnTo>
                    <a:pt x="62004" y="4966"/>
                  </a:lnTo>
                  <a:lnTo>
                    <a:pt x="56188" y="9253"/>
                  </a:lnTo>
                  <a:lnTo>
                    <a:pt x="37890" y="38884"/>
                  </a:lnTo>
                  <a:lnTo>
                    <a:pt x="19063" y="85685"/>
                  </a:lnTo>
                  <a:lnTo>
                    <a:pt x="8296" y="123246"/>
                  </a:lnTo>
                  <a:lnTo>
                    <a:pt x="925" y="162047"/>
                  </a:lnTo>
                  <a:lnTo>
                    <a:pt x="0" y="198107"/>
                  </a:lnTo>
                  <a:lnTo>
                    <a:pt x="10188" y="240028"/>
                  </a:lnTo>
                  <a:lnTo>
                    <a:pt x="24578" y="257930"/>
                  </a:lnTo>
                  <a:lnTo>
                    <a:pt x="33354" y="264679"/>
                  </a:lnTo>
                  <a:lnTo>
                    <a:pt x="52513" y="270297"/>
                  </a:lnTo>
                  <a:lnTo>
                    <a:pt x="82657" y="2718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3072"/>
          <p:cNvSpPr/>
          <p:nvPr>
            <p:custDataLst>
              <p:tags r:id="rId5"/>
            </p:custDataLst>
          </p:nvPr>
        </p:nvSpPr>
        <p:spPr>
          <a:xfrm>
            <a:off x="4660900" y="400050"/>
            <a:ext cx="196851" cy="323851"/>
          </a:xfrm>
          <a:custGeom>
            <a:avLst/>
            <a:gdLst/>
            <a:ahLst/>
            <a:cxnLst/>
            <a:rect l="0" t="0" r="0" b="0"/>
            <a:pathLst>
              <a:path w="196851" h="323851">
                <a:moveTo>
                  <a:pt x="0" y="323850"/>
                </a:moveTo>
                <a:lnTo>
                  <a:pt x="0" y="323850"/>
                </a:lnTo>
                <a:lnTo>
                  <a:pt x="0" y="315012"/>
                </a:lnTo>
                <a:lnTo>
                  <a:pt x="1882" y="310985"/>
                </a:lnTo>
                <a:lnTo>
                  <a:pt x="4364" y="306843"/>
                </a:lnTo>
                <a:lnTo>
                  <a:pt x="11951" y="288435"/>
                </a:lnTo>
                <a:lnTo>
                  <a:pt x="30092" y="249754"/>
                </a:lnTo>
                <a:lnTo>
                  <a:pt x="49211" y="207900"/>
                </a:lnTo>
                <a:lnTo>
                  <a:pt x="70319" y="176126"/>
                </a:lnTo>
                <a:lnTo>
                  <a:pt x="95459" y="142484"/>
                </a:lnTo>
                <a:lnTo>
                  <a:pt x="120743" y="106365"/>
                </a:lnTo>
                <a:lnTo>
                  <a:pt x="152035" y="67185"/>
                </a:lnTo>
                <a:lnTo>
                  <a:pt x="184051" y="23302"/>
                </a:lnTo>
                <a:lnTo>
                  <a:pt x="196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3073"/>
          <p:cNvSpPr/>
          <p:nvPr>
            <p:custDataLst>
              <p:tags r:id="rId6"/>
            </p:custDataLst>
          </p:nvPr>
        </p:nvSpPr>
        <p:spPr>
          <a:xfrm>
            <a:off x="5410200" y="1147967"/>
            <a:ext cx="372107" cy="293484"/>
          </a:xfrm>
          <a:custGeom>
            <a:avLst/>
            <a:gdLst/>
            <a:ahLst/>
            <a:cxnLst/>
            <a:rect l="0" t="0" r="0" b="0"/>
            <a:pathLst>
              <a:path w="372107" h="293484">
                <a:moveTo>
                  <a:pt x="0" y="293483"/>
                </a:moveTo>
                <a:lnTo>
                  <a:pt x="0" y="293483"/>
                </a:lnTo>
                <a:lnTo>
                  <a:pt x="46741" y="253484"/>
                </a:lnTo>
                <a:lnTo>
                  <a:pt x="87566" y="221613"/>
                </a:lnTo>
                <a:lnTo>
                  <a:pt x="111294" y="203236"/>
                </a:lnTo>
                <a:lnTo>
                  <a:pt x="137696" y="183930"/>
                </a:lnTo>
                <a:lnTo>
                  <a:pt x="165881" y="164003"/>
                </a:lnTo>
                <a:lnTo>
                  <a:pt x="195254" y="143663"/>
                </a:lnTo>
                <a:lnTo>
                  <a:pt x="222597" y="123753"/>
                </a:lnTo>
                <a:lnTo>
                  <a:pt x="248587" y="104130"/>
                </a:lnTo>
                <a:lnTo>
                  <a:pt x="294632" y="68215"/>
                </a:lnTo>
                <a:lnTo>
                  <a:pt x="342240" y="29573"/>
                </a:lnTo>
                <a:lnTo>
                  <a:pt x="370835" y="2483"/>
                </a:lnTo>
                <a:lnTo>
                  <a:pt x="372106" y="0"/>
                </a:lnTo>
                <a:lnTo>
                  <a:pt x="370837" y="461"/>
                </a:lnTo>
                <a:lnTo>
                  <a:pt x="355600" y="14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529"/>
          <p:cNvGrpSpPr/>
          <p:nvPr/>
        </p:nvGrpSpPr>
        <p:grpSpPr>
          <a:xfrm>
            <a:off x="4582248" y="1423283"/>
            <a:ext cx="629168" cy="314131"/>
            <a:chOff x="4582248" y="1423283"/>
            <a:chExt cx="629168" cy="314131"/>
          </a:xfrm>
        </p:grpSpPr>
        <p:sp>
          <p:nvSpPr>
            <p:cNvPr id="85" name="SMARTInkShape-3074"/>
            <p:cNvSpPr/>
            <p:nvPr>
              <p:custDataLst>
                <p:tags r:id="rId19"/>
              </p:custDataLst>
            </p:nvPr>
          </p:nvSpPr>
          <p:spPr>
            <a:xfrm>
              <a:off x="5169446" y="1689100"/>
              <a:ext cx="41970" cy="48314"/>
            </a:xfrm>
            <a:custGeom>
              <a:avLst/>
              <a:gdLst/>
              <a:ahLst/>
              <a:cxnLst/>
              <a:rect l="0" t="0" r="0" b="0"/>
              <a:pathLst>
                <a:path w="41970" h="48314">
                  <a:moveTo>
                    <a:pt x="18504" y="6350"/>
                  </a:moveTo>
                  <a:lnTo>
                    <a:pt x="18504" y="6350"/>
                  </a:lnTo>
                  <a:lnTo>
                    <a:pt x="13037" y="883"/>
                  </a:lnTo>
                  <a:lnTo>
                    <a:pt x="5673" y="7003"/>
                  </a:lnTo>
                  <a:lnTo>
                    <a:pt x="2218" y="13931"/>
                  </a:lnTo>
                  <a:lnTo>
                    <a:pt x="0" y="29876"/>
                  </a:lnTo>
                  <a:lnTo>
                    <a:pt x="2986" y="42405"/>
                  </a:lnTo>
                  <a:lnTo>
                    <a:pt x="5337" y="45203"/>
                  </a:lnTo>
                  <a:lnTo>
                    <a:pt x="11711" y="48313"/>
                  </a:lnTo>
                  <a:lnTo>
                    <a:pt x="21129" y="47813"/>
                  </a:lnTo>
                  <a:lnTo>
                    <a:pt x="26604" y="46692"/>
                  </a:lnTo>
                  <a:lnTo>
                    <a:pt x="34569" y="41683"/>
                  </a:lnTo>
                  <a:lnTo>
                    <a:pt x="37680" y="38372"/>
                  </a:lnTo>
                  <a:lnTo>
                    <a:pt x="41138" y="29049"/>
                  </a:lnTo>
                  <a:lnTo>
                    <a:pt x="41969" y="18555"/>
                  </a:lnTo>
                  <a:lnTo>
                    <a:pt x="39986" y="9187"/>
                  </a:lnTo>
                  <a:lnTo>
                    <a:pt x="37059" y="6125"/>
                  </a:lnTo>
                  <a:lnTo>
                    <a:pt x="18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75"/>
            <p:cNvSpPr/>
            <p:nvPr>
              <p:custDataLst>
                <p:tags r:id="rId20"/>
              </p:custDataLst>
            </p:nvPr>
          </p:nvSpPr>
          <p:spPr>
            <a:xfrm>
              <a:off x="5137150" y="1423283"/>
              <a:ext cx="14928" cy="189618"/>
            </a:xfrm>
            <a:custGeom>
              <a:avLst/>
              <a:gdLst/>
              <a:ahLst/>
              <a:cxnLst/>
              <a:rect l="0" t="0" r="0" b="0"/>
              <a:pathLst>
                <a:path w="14928" h="189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1"/>
                  </a:lnTo>
                  <a:lnTo>
                    <a:pt x="14927" y="33726"/>
                  </a:lnTo>
                  <a:lnTo>
                    <a:pt x="11086" y="79927"/>
                  </a:lnTo>
                  <a:lnTo>
                    <a:pt x="7753" y="123720"/>
                  </a:lnTo>
                  <a:lnTo>
                    <a:pt x="6765" y="163507"/>
                  </a:lnTo>
                  <a:lnTo>
                    <a:pt x="63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76"/>
            <p:cNvSpPr/>
            <p:nvPr>
              <p:custDataLst>
                <p:tags r:id="rId21"/>
              </p:custDataLst>
            </p:nvPr>
          </p:nvSpPr>
          <p:spPr>
            <a:xfrm>
              <a:off x="5022850" y="1482242"/>
              <a:ext cx="63635" cy="206859"/>
            </a:xfrm>
            <a:custGeom>
              <a:avLst/>
              <a:gdLst/>
              <a:ahLst/>
              <a:cxnLst/>
              <a:rect l="0" t="0" r="0" b="0"/>
              <a:pathLst>
                <a:path w="63635" h="206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31510" y="14794"/>
                  </a:lnTo>
                  <a:lnTo>
                    <a:pt x="50023" y="36042"/>
                  </a:lnTo>
                  <a:lnTo>
                    <a:pt x="60098" y="54505"/>
                  </a:lnTo>
                  <a:lnTo>
                    <a:pt x="63634" y="76351"/>
                  </a:lnTo>
                  <a:lnTo>
                    <a:pt x="59777" y="110569"/>
                  </a:lnTo>
                  <a:lnTo>
                    <a:pt x="42461" y="153736"/>
                  </a:lnTo>
                  <a:lnTo>
                    <a:pt x="23020" y="185389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77"/>
            <p:cNvSpPr/>
            <p:nvPr>
              <p:custDataLst>
                <p:tags r:id="rId22"/>
              </p:custDataLst>
            </p:nvPr>
          </p:nvSpPr>
          <p:spPr>
            <a:xfrm>
              <a:off x="4959350" y="15430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24419"/>
                  </a:lnTo>
                  <a:lnTo>
                    <a:pt x="29766" y="63928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78"/>
            <p:cNvSpPr/>
            <p:nvPr>
              <p:custDataLst>
                <p:tags r:id="rId23"/>
              </p:custDataLst>
            </p:nvPr>
          </p:nvSpPr>
          <p:spPr>
            <a:xfrm>
              <a:off x="4845050" y="16129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4964" y="959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79"/>
            <p:cNvSpPr/>
            <p:nvPr>
              <p:custDataLst>
                <p:tags r:id="rId24"/>
              </p:custDataLst>
            </p:nvPr>
          </p:nvSpPr>
          <p:spPr>
            <a:xfrm>
              <a:off x="4768850" y="15113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6767" y="0"/>
                  </a:lnTo>
                  <a:lnTo>
                    <a:pt x="11854" y="5467"/>
                  </a:lnTo>
                  <a:lnTo>
                    <a:pt x="11430" y="5762"/>
                  </a:lnTo>
                  <a:lnTo>
                    <a:pt x="3787" y="6272"/>
                  </a:lnTo>
                  <a:lnTo>
                    <a:pt x="2525" y="7004"/>
                  </a:lnTo>
                  <a:lnTo>
                    <a:pt x="1683" y="819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80"/>
            <p:cNvSpPr/>
            <p:nvPr>
              <p:custDataLst>
                <p:tags r:id="rId25"/>
              </p:custDataLst>
            </p:nvPr>
          </p:nvSpPr>
          <p:spPr>
            <a:xfrm>
              <a:off x="4769242" y="1619250"/>
              <a:ext cx="12309" cy="76201"/>
            </a:xfrm>
            <a:custGeom>
              <a:avLst/>
              <a:gdLst/>
              <a:ahLst/>
              <a:cxnLst/>
              <a:rect l="0" t="0" r="0" b="0"/>
              <a:pathLst>
                <a:path w="12309" h="762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6"/>
                  </a:lnTo>
                  <a:lnTo>
                    <a:pt x="932" y="1882"/>
                  </a:lnTo>
                  <a:lnTo>
                    <a:pt x="0" y="8789"/>
                  </a:lnTo>
                  <a:lnTo>
                    <a:pt x="1606" y="23536"/>
                  </a:lnTo>
                  <a:lnTo>
                    <a:pt x="11550" y="69646"/>
                  </a:lnTo>
                  <a:lnTo>
                    <a:pt x="123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81"/>
            <p:cNvSpPr/>
            <p:nvPr>
              <p:custDataLst>
                <p:tags r:id="rId26"/>
              </p:custDataLst>
            </p:nvPr>
          </p:nvSpPr>
          <p:spPr>
            <a:xfrm>
              <a:off x="4582248" y="1518688"/>
              <a:ext cx="97703" cy="211346"/>
            </a:xfrm>
            <a:custGeom>
              <a:avLst/>
              <a:gdLst/>
              <a:ahLst/>
              <a:cxnLst/>
              <a:rect l="0" t="0" r="0" b="0"/>
              <a:pathLst>
                <a:path w="97703" h="211346">
                  <a:moveTo>
                    <a:pt x="97702" y="18012"/>
                  </a:moveTo>
                  <a:lnTo>
                    <a:pt x="97702" y="18012"/>
                  </a:lnTo>
                  <a:lnTo>
                    <a:pt x="97702" y="7077"/>
                  </a:lnTo>
                  <a:lnTo>
                    <a:pt x="94331" y="2464"/>
                  </a:lnTo>
                  <a:lnTo>
                    <a:pt x="90794" y="518"/>
                  </a:lnTo>
                  <a:lnTo>
                    <a:pt x="88863" y="0"/>
                  </a:lnTo>
                  <a:lnTo>
                    <a:pt x="76033" y="2640"/>
                  </a:lnTo>
                  <a:lnTo>
                    <a:pt x="52084" y="18004"/>
                  </a:lnTo>
                  <a:lnTo>
                    <a:pt x="29387" y="43802"/>
                  </a:lnTo>
                  <a:lnTo>
                    <a:pt x="9257" y="80530"/>
                  </a:lnTo>
                  <a:lnTo>
                    <a:pt x="0" y="122692"/>
                  </a:lnTo>
                  <a:lnTo>
                    <a:pt x="628" y="159722"/>
                  </a:lnTo>
                  <a:lnTo>
                    <a:pt x="7285" y="178361"/>
                  </a:lnTo>
                  <a:lnTo>
                    <a:pt x="18005" y="192995"/>
                  </a:lnTo>
                  <a:lnTo>
                    <a:pt x="32177" y="204202"/>
                  </a:lnTo>
                  <a:lnTo>
                    <a:pt x="49765" y="210124"/>
                  </a:lnTo>
                  <a:lnTo>
                    <a:pt x="67930" y="211345"/>
                  </a:lnTo>
                  <a:lnTo>
                    <a:pt x="97702" y="20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30"/>
          <p:cNvGrpSpPr/>
          <p:nvPr/>
        </p:nvGrpSpPr>
        <p:grpSpPr>
          <a:xfrm>
            <a:off x="4750683" y="101600"/>
            <a:ext cx="875418" cy="863601"/>
            <a:chOff x="4750683" y="101600"/>
            <a:chExt cx="875418" cy="863601"/>
          </a:xfrm>
        </p:grpSpPr>
        <p:sp>
          <p:nvSpPr>
            <p:cNvPr id="94" name="SMARTInkShape-3082"/>
            <p:cNvSpPr/>
            <p:nvPr>
              <p:custDataLst>
                <p:tags r:id="rId8"/>
              </p:custDataLst>
            </p:nvPr>
          </p:nvSpPr>
          <p:spPr>
            <a:xfrm>
              <a:off x="5568950" y="101600"/>
              <a:ext cx="57151" cy="203201"/>
            </a:xfrm>
            <a:custGeom>
              <a:avLst/>
              <a:gdLst/>
              <a:ahLst/>
              <a:cxnLst/>
              <a:rect l="0" t="0" r="0" b="0"/>
              <a:pathLst>
                <a:path w="57151" h="203201">
                  <a:moveTo>
                    <a:pt x="0" y="0"/>
                  </a:moveTo>
                  <a:lnTo>
                    <a:pt x="0" y="0"/>
                  </a:lnTo>
                  <a:lnTo>
                    <a:pt x="3371" y="27790"/>
                  </a:lnTo>
                  <a:lnTo>
                    <a:pt x="15580" y="69852"/>
                  </a:lnTo>
                  <a:lnTo>
                    <a:pt x="28562" y="104423"/>
                  </a:lnTo>
                  <a:lnTo>
                    <a:pt x="41622" y="139544"/>
                  </a:lnTo>
                  <a:lnTo>
                    <a:pt x="52236" y="182144"/>
                  </a:lnTo>
                  <a:lnTo>
                    <a:pt x="571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83"/>
            <p:cNvSpPr/>
            <p:nvPr>
              <p:custDataLst>
                <p:tags r:id="rId9"/>
              </p:custDataLst>
            </p:nvPr>
          </p:nvSpPr>
          <p:spPr>
            <a:xfrm>
              <a:off x="5473700" y="2603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721" y="32638"/>
                  </a:lnTo>
                  <a:lnTo>
                    <a:pt x="21930" y="51063"/>
                  </a:lnTo>
                  <a:lnTo>
                    <a:pt x="35190" y="69928"/>
                  </a:lnTo>
                  <a:lnTo>
                    <a:pt x="444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84"/>
            <p:cNvSpPr/>
            <p:nvPr>
              <p:custDataLst>
                <p:tags r:id="rId10"/>
              </p:custDataLst>
            </p:nvPr>
          </p:nvSpPr>
          <p:spPr>
            <a:xfrm>
              <a:off x="5403850" y="292100"/>
              <a:ext cx="158751" cy="82551"/>
            </a:xfrm>
            <a:custGeom>
              <a:avLst/>
              <a:gdLst/>
              <a:ahLst/>
              <a:cxnLst/>
              <a:rect l="0" t="0" r="0" b="0"/>
              <a:pathLst>
                <a:path w="158751" h="82551">
                  <a:moveTo>
                    <a:pt x="0" y="82550"/>
                  </a:moveTo>
                  <a:lnTo>
                    <a:pt x="0" y="82550"/>
                  </a:lnTo>
                  <a:lnTo>
                    <a:pt x="12209" y="70341"/>
                  </a:lnTo>
                  <a:lnTo>
                    <a:pt x="52480" y="53301"/>
                  </a:lnTo>
                  <a:lnTo>
                    <a:pt x="89398" y="33510"/>
                  </a:lnTo>
                  <a:lnTo>
                    <a:pt x="134154" y="1346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85"/>
            <p:cNvSpPr/>
            <p:nvPr>
              <p:custDataLst>
                <p:tags r:id="rId11"/>
              </p:custDataLst>
            </p:nvPr>
          </p:nvSpPr>
          <p:spPr>
            <a:xfrm>
              <a:off x="5264150" y="400050"/>
              <a:ext cx="75306" cy="177801"/>
            </a:xfrm>
            <a:custGeom>
              <a:avLst/>
              <a:gdLst/>
              <a:ahLst/>
              <a:cxnLst/>
              <a:rect l="0" t="0" r="0" b="0"/>
              <a:pathLst>
                <a:path w="75306" h="177801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8724" y="18951"/>
                  </a:lnTo>
                  <a:lnTo>
                    <a:pt x="61803" y="44813"/>
                  </a:lnTo>
                  <a:lnTo>
                    <a:pt x="75305" y="81560"/>
                  </a:lnTo>
                  <a:lnTo>
                    <a:pt x="73661" y="123728"/>
                  </a:lnTo>
                  <a:lnTo>
                    <a:pt x="698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86"/>
            <p:cNvSpPr/>
            <p:nvPr>
              <p:custDataLst>
                <p:tags r:id="rId12"/>
              </p:custDataLst>
            </p:nvPr>
          </p:nvSpPr>
          <p:spPr>
            <a:xfrm>
              <a:off x="5194300" y="4953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5497" y="51995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87"/>
            <p:cNvSpPr/>
            <p:nvPr>
              <p:custDataLst>
                <p:tags r:id="rId13"/>
              </p:custDataLst>
            </p:nvPr>
          </p:nvSpPr>
          <p:spPr>
            <a:xfrm>
              <a:off x="5130800" y="58420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31750"/>
                  </a:moveTo>
                  <a:lnTo>
                    <a:pt x="0" y="31750"/>
                  </a:lnTo>
                  <a:lnTo>
                    <a:pt x="14747" y="1888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88"/>
            <p:cNvSpPr/>
            <p:nvPr>
              <p:custDataLst>
                <p:tags r:id="rId14"/>
              </p:custDataLst>
            </p:nvPr>
          </p:nvSpPr>
          <p:spPr>
            <a:xfrm>
              <a:off x="5037315" y="58420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2"/>
                  </a:lnTo>
                  <a:lnTo>
                    <a:pt x="4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89"/>
            <p:cNvSpPr/>
            <p:nvPr>
              <p:custDataLst>
                <p:tags r:id="rId15"/>
              </p:custDataLst>
            </p:nvPr>
          </p:nvSpPr>
          <p:spPr>
            <a:xfrm>
              <a:off x="5054600" y="6921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5645" y="13815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90"/>
            <p:cNvSpPr/>
            <p:nvPr>
              <p:custDataLst>
                <p:tags r:id="rId16"/>
              </p:custDataLst>
            </p:nvPr>
          </p:nvSpPr>
          <p:spPr>
            <a:xfrm>
              <a:off x="4933390" y="654050"/>
              <a:ext cx="114861" cy="143923"/>
            </a:xfrm>
            <a:custGeom>
              <a:avLst/>
              <a:gdLst/>
              <a:ahLst/>
              <a:cxnLst/>
              <a:rect l="0" t="0" r="0" b="0"/>
              <a:pathLst>
                <a:path w="114861" h="143923">
                  <a:moveTo>
                    <a:pt x="57710" y="0"/>
                  </a:moveTo>
                  <a:lnTo>
                    <a:pt x="57710" y="0"/>
                  </a:lnTo>
                  <a:lnTo>
                    <a:pt x="45468" y="706"/>
                  </a:lnTo>
                  <a:lnTo>
                    <a:pt x="22204" y="8838"/>
                  </a:lnTo>
                  <a:lnTo>
                    <a:pt x="15354" y="18510"/>
                  </a:lnTo>
                  <a:lnTo>
                    <a:pt x="0" y="56504"/>
                  </a:lnTo>
                  <a:lnTo>
                    <a:pt x="2122" y="94077"/>
                  </a:lnTo>
                  <a:lnTo>
                    <a:pt x="6898" y="110957"/>
                  </a:lnTo>
                  <a:lnTo>
                    <a:pt x="16077" y="125514"/>
                  </a:lnTo>
                  <a:lnTo>
                    <a:pt x="29093" y="135276"/>
                  </a:lnTo>
                  <a:lnTo>
                    <a:pt x="44991" y="141262"/>
                  </a:lnTo>
                  <a:lnTo>
                    <a:pt x="63817" y="143922"/>
                  </a:lnTo>
                  <a:lnTo>
                    <a:pt x="11486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91"/>
            <p:cNvSpPr/>
            <p:nvPr>
              <p:custDataLst>
                <p:tags r:id="rId17"/>
              </p:custDataLst>
            </p:nvPr>
          </p:nvSpPr>
          <p:spPr>
            <a:xfrm>
              <a:off x="4765192" y="895350"/>
              <a:ext cx="98909" cy="69851"/>
            </a:xfrm>
            <a:custGeom>
              <a:avLst/>
              <a:gdLst/>
              <a:ahLst/>
              <a:cxnLst/>
              <a:rect l="0" t="0" r="0" b="0"/>
              <a:pathLst>
                <a:path w="98909" h="69851">
                  <a:moveTo>
                    <a:pt x="3658" y="69850"/>
                  </a:moveTo>
                  <a:lnTo>
                    <a:pt x="3658" y="69850"/>
                  </a:lnTo>
                  <a:lnTo>
                    <a:pt x="0" y="69850"/>
                  </a:lnTo>
                  <a:lnTo>
                    <a:pt x="1561" y="69850"/>
                  </a:lnTo>
                  <a:lnTo>
                    <a:pt x="45569" y="39964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92"/>
            <p:cNvSpPr/>
            <p:nvPr>
              <p:custDataLst>
                <p:tags r:id="rId18"/>
              </p:custDataLst>
            </p:nvPr>
          </p:nvSpPr>
          <p:spPr>
            <a:xfrm>
              <a:off x="4750683" y="831850"/>
              <a:ext cx="94368" cy="54459"/>
            </a:xfrm>
            <a:custGeom>
              <a:avLst/>
              <a:gdLst/>
              <a:ahLst/>
              <a:cxnLst/>
              <a:rect l="0" t="0" r="0" b="0"/>
              <a:pathLst>
                <a:path w="94368" h="54459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1505"/>
                  </a:lnTo>
                  <a:lnTo>
                    <a:pt x="441" y="52681"/>
                  </a:lnTo>
                  <a:lnTo>
                    <a:pt x="0" y="54171"/>
                  </a:lnTo>
                  <a:lnTo>
                    <a:pt x="411" y="54458"/>
                  </a:lnTo>
                  <a:lnTo>
                    <a:pt x="47323" y="26565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3093"/>
          <p:cNvSpPr/>
          <p:nvPr>
            <p:custDataLst>
              <p:tags r:id="rId7"/>
            </p:custDataLst>
          </p:nvPr>
        </p:nvSpPr>
        <p:spPr>
          <a:xfrm>
            <a:off x="1549400" y="4281247"/>
            <a:ext cx="9112251" cy="474904"/>
          </a:xfrm>
          <a:custGeom>
            <a:avLst/>
            <a:gdLst/>
            <a:ahLst/>
            <a:cxnLst/>
            <a:rect l="0" t="0" r="0" b="0"/>
            <a:pathLst>
              <a:path w="9112251" h="474904">
                <a:moveTo>
                  <a:pt x="0" y="182803"/>
                </a:moveTo>
                <a:lnTo>
                  <a:pt x="0" y="182803"/>
                </a:lnTo>
                <a:lnTo>
                  <a:pt x="0" y="165948"/>
                </a:lnTo>
                <a:lnTo>
                  <a:pt x="7526" y="152029"/>
                </a:lnTo>
                <a:lnTo>
                  <a:pt x="13484" y="145353"/>
                </a:lnTo>
                <a:lnTo>
                  <a:pt x="42682" y="134173"/>
                </a:lnTo>
                <a:lnTo>
                  <a:pt x="86703" y="126618"/>
                </a:lnTo>
                <a:lnTo>
                  <a:pt x="114246" y="125590"/>
                </a:lnTo>
                <a:lnTo>
                  <a:pt x="143897" y="125611"/>
                </a:lnTo>
                <a:lnTo>
                  <a:pt x="181304" y="126331"/>
                </a:lnTo>
                <a:lnTo>
                  <a:pt x="223880" y="127516"/>
                </a:lnTo>
                <a:lnTo>
                  <a:pt x="269903" y="129012"/>
                </a:lnTo>
                <a:lnTo>
                  <a:pt x="328808" y="128597"/>
                </a:lnTo>
                <a:lnTo>
                  <a:pt x="396300" y="126910"/>
                </a:lnTo>
                <a:lnTo>
                  <a:pt x="469516" y="124374"/>
                </a:lnTo>
                <a:lnTo>
                  <a:pt x="557133" y="120567"/>
                </a:lnTo>
                <a:lnTo>
                  <a:pt x="654350" y="115913"/>
                </a:lnTo>
                <a:lnTo>
                  <a:pt x="757967" y="110693"/>
                </a:lnTo>
                <a:lnTo>
                  <a:pt x="873611" y="103685"/>
                </a:lnTo>
                <a:lnTo>
                  <a:pt x="997274" y="95486"/>
                </a:lnTo>
                <a:lnTo>
                  <a:pt x="1126283" y="86491"/>
                </a:lnTo>
                <a:lnTo>
                  <a:pt x="1272261" y="76262"/>
                </a:lnTo>
                <a:lnTo>
                  <a:pt x="1429552" y="65209"/>
                </a:lnTo>
                <a:lnTo>
                  <a:pt x="1594384" y="53607"/>
                </a:lnTo>
                <a:lnTo>
                  <a:pt x="1773417" y="42345"/>
                </a:lnTo>
                <a:lnTo>
                  <a:pt x="1961917" y="31308"/>
                </a:lnTo>
                <a:lnTo>
                  <a:pt x="2156728" y="20423"/>
                </a:lnTo>
                <a:lnTo>
                  <a:pt x="2362097" y="12461"/>
                </a:lnTo>
                <a:lnTo>
                  <a:pt x="2574503" y="6447"/>
                </a:lnTo>
                <a:lnTo>
                  <a:pt x="2791602" y="1732"/>
                </a:lnTo>
                <a:lnTo>
                  <a:pt x="3020295" y="0"/>
                </a:lnTo>
                <a:lnTo>
                  <a:pt x="3256719" y="257"/>
                </a:lnTo>
                <a:lnTo>
                  <a:pt x="3498297" y="1839"/>
                </a:lnTo>
                <a:lnTo>
                  <a:pt x="3743308" y="7127"/>
                </a:lnTo>
                <a:lnTo>
                  <a:pt x="3990611" y="14885"/>
                </a:lnTo>
                <a:lnTo>
                  <a:pt x="4239441" y="24291"/>
                </a:lnTo>
                <a:lnTo>
                  <a:pt x="4487877" y="36912"/>
                </a:lnTo>
                <a:lnTo>
                  <a:pt x="4736051" y="51676"/>
                </a:lnTo>
                <a:lnTo>
                  <a:pt x="4984051" y="67868"/>
                </a:lnTo>
                <a:lnTo>
                  <a:pt x="5229817" y="85718"/>
                </a:lnTo>
                <a:lnTo>
                  <a:pt x="5474095" y="104674"/>
                </a:lnTo>
                <a:lnTo>
                  <a:pt x="5717380" y="124367"/>
                </a:lnTo>
                <a:lnTo>
                  <a:pt x="5960003" y="146668"/>
                </a:lnTo>
                <a:lnTo>
                  <a:pt x="6202185" y="170708"/>
                </a:lnTo>
                <a:lnTo>
                  <a:pt x="6444073" y="195906"/>
                </a:lnTo>
                <a:lnTo>
                  <a:pt x="6676593" y="219760"/>
                </a:lnTo>
                <a:lnTo>
                  <a:pt x="6902868" y="242719"/>
                </a:lnTo>
                <a:lnTo>
                  <a:pt x="7124978" y="265080"/>
                </a:lnTo>
                <a:lnTo>
                  <a:pt x="7335846" y="285632"/>
                </a:lnTo>
                <a:lnTo>
                  <a:pt x="7539220" y="304978"/>
                </a:lnTo>
                <a:lnTo>
                  <a:pt x="7737597" y="323520"/>
                </a:lnTo>
                <a:lnTo>
                  <a:pt x="7924881" y="340820"/>
                </a:lnTo>
                <a:lnTo>
                  <a:pt x="8104770" y="357292"/>
                </a:lnTo>
                <a:lnTo>
                  <a:pt x="8279730" y="373212"/>
                </a:lnTo>
                <a:lnTo>
                  <a:pt x="8431647" y="388059"/>
                </a:lnTo>
                <a:lnTo>
                  <a:pt x="8568204" y="402190"/>
                </a:lnTo>
                <a:lnTo>
                  <a:pt x="8694520" y="415844"/>
                </a:lnTo>
                <a:lnTo>
                  <a:pt x="8797074" y="428475"/>
                </a:lnTo>
                <a:lnTo>
                  <a:pt x="8883789" y="440423"/>
                </a:lnTo>
                <a:lnTo>
                  <a:pt x="8959942" y="451916"/>
                </a:lnTo>
                <a:lnTo>
                  <a:pt x="9010711" y="459579"/>
                </a:lnTo>
                <a:lnTo>
                  <a:pt x="9112250" y="4749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8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67">
            <p14:nvContentPartPr>
              <p14:cNvPr id="3" name="Ink 2"/>
              <p14:cNvContentPartPr/>
              <p14:nvPr/>
            </p14:nvContentPartPr>
            <p14:xfrm>
              <a:off x="6711840" y="300348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8" cstate="print"/>
              <a:stretch>
                <a:fillRect/>
              </a:stretch>
            </p:blipFill>
            <p:spPr>
              <a:xfrm>
                <a:off x="6702480" y="299412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SMARTInkShape-Group532"/>
          <p:cNvGrpSpPr/>
          <p:nvPr/>
        </p:nvGrpSpPr>
        <p:grpSpPr>
          <a:xfrm>
            <a:off x="521844" y="415794"/>
            <a:ext cx="805307" cy="454157"/>
            <a:chOff x="521844" y="415794"/>
            <a:chExt cx="805307" cy="454157"/>
          </a:xfrm>
        </p:grpSpPr>
        <p:sp>
          <p:nvSpPr>
            <p:cNvPr id="4" name="SMARTInkShape-3094"/>
            <p:cNvSpPr/>
            <p:nvPr>
              <p:custDataLst>
                <p:tags r:id="rId160"/>
              </p:custDataLst>
            </p:nvPr>
          </p:nvSpPr>
          <p:spPr>
            <a:xfrm>
              <a:off x="521844" y="415794"/>
              <a:ext cx="278257" cy="352557"/>
            </a:xfrm>
            <a:custGeom>
              <a:avLst/>
              <a:gdLst/>
              <a:ahLst/>
              <a:cxnLst/>
              <a:rect l="0" t="0" r="0" b="0"/>
              <a:pathLst>
                <a:path w="278257" h="352557">
                  <a:moveTo>
                    <a:pt x="11556" y="35056"/>
                  </a:moveTo>
                  <a:lnTo>
                    <a:pt x="11556" y="35056"/>
                  </a:lnTo>
                  <a:lnTo>
                    <a:pt x="0" y="46612"/>
                  </a:lnTo>
                  <a:lnTo>
                    <a:pt x="2566" y="54159"/>
                  </a:lnTo>
                  <a:lnTo>
                    <a:pt x="9677" y="59539"/>
                  </a:lnTo>
                  <a:lnTo>
                    <a:pt x="38231" y="72112"/>
                  </a:lnTo>
                  <a:lnTo>
                    <a:pt x="61276" y="72457"/>
                  </a:lnTo>
                  <a:lnTo>
                    <a:pt x="100136" y="62836"/>
                  </a:lnTo>
                  <a:lnTo>
                    <a:pt x="138461" y="48461"/>
                  </a:lnTo>
                  <a:lnTo>
                    <a:pt x="161092" y="38192"/>
                  </a:lnTo>
                  <a:lnTo>
                    <a:pt x="175853" y="24220"/>
                  </a:lnTo>
                  <a:lnTo>
                    <a:pt x="183355" y="12366"/>
                  </a:lnTo>
                  <a:lnTo>
                    <a:pt x="185355" y="7229"/>
                  </a:lnTo>
                  <a:lnTo>
                    <a:pt x="185278" y="3805"/>
                  </a:lnTo>
                  <a:lnTo>
                    <a:pt x="183815" y="1522"/>
                  </a:lnTo>
                  <a:lnTo>
                    <a:pt x="181429" y="0"/>
                  </a:lnTo>
                  <a:lnTo>
                    <a:pt x="161215" y="1229"/>
                  </a:lnTo>
                  <a:lnTo>
                    <a:pt x="114757" y="18810"/>
                  </a:lnTo>
                  <a:lnTo>
                    <a:pt x="94583" y="33010"/>
                  </a:lnTo>
                  <a:lnTo>
                    <a:pt x="81853" y="52491"/>
                  </a:lnTo>
                  <a:lnTo>
                    <a:pt x="75255" y="73849"/>
                  </a:lnTo>
                  <a:lnTo>
                    <a:pt x="74674" y="92749"/>
                  </a:lnTo>
                  <a:lnTo>
                    <a:pt x="82412" y="110557"/>
                  </a:lnTo>
                  <a:lnTo>
                    <a:pt x="88427" y="119256"/>
                  </a:lnTo>
                  <a:lnTo>
                    <a:pt x="132156" y="148428"/>
                  </a:lnTo>
                  <a:lnTo>
                    <a:pt x="176841" y="177613"/>
                  </a:lnTo>
                  <a:lnTo>
                    <a:pt x="178190" y="182305"/>
                  </a:lnTo>
                  <a:lnTo>
                    <a:pt x="176268" y="186844"/>
                  </a:lnTo>
                  <a:lnTo>
                    <a:pt x="146162" y="211010"/>
                  </a:lnTo>
                  <a:lnTo>
                    <a:pt x="104905" y="234730"/>
                  </a:lnTo>
                  <a:lnTo>
                    <a:pt x="62085" y="270982"/>
                  </a:lnTo>
                  <a:lnTo>
                    <a:pt x="49065" y="283610"/>
                  </a:lnTo>
                  <a:lnTo>
                    <a:pt x="46440" y="290364"/>
                  </a:lnTo>
                  <a:lnTo>
                    <a:pt x="47286" y="305395"/>
                  </a:lnTo>
                  <a:lnTo>
                    <a:pt x="51604" y="311237"/>
                  </a:lnTo>
                  <a:lnTo>
                    <a:pt x="65809" y="319611"/>
                  </a:lnTo>
                  <a:lnTo>
                    <a:pt x="107123" y="328291"/>
                  </a:lnTo>
                  <a:lnTo>
                    <a:pt x="147164" y="333070"/>
                  </a:lnTo>
                  <a:lnTo>
                    <a:pt x="191771" y="338251"/>
                  </a:lnTo>
                  <a:lnTo>
                    <a:pt x="235114" y="345258"/>
                  </a:lnTo>
                  <a:lnTo>
                    <a:pt x="278256" y="35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95"/>
            <p:cNvSpPr/>
            <p:nvPr>
              <p:custDataLst>
                <p:tags r:id="rId161"/>
              </p:custDataLst>
            </p:nvPr>
          </p:nvSpPr>
          <p:spPr>
            <a:xfrm>
              <a:off x="876300" y="555964"/>
              <a:ext cx="260351" cy="161947"/>
            </a:xfrm>
            <a:custGeom>
              <a:avLst/>
              <a:gdLst/>
              <a:ahLst/>
              <a:cxnLst/>
              <a:rect l="0" t="0" r="0" b="0"/>
              <a:pathLst>
                <a:path w="260351" h="161947">
                  <a:moveTo>
                    <a:pt x="0" y="21886"/>
                  </a:moveTo>
                  <a:lnTo>
                    <a:pt x="0" y="21886"/>
                  </a:lnTo>
                  <a:lnTo>
                    <a:pt x="0" y="18515"/>
                  </a:lnTo>
                  <a:lnTo>
                    <a:pt x="1881" y="14978"/>
                  </a:lnTo>
                  <a:lnTo>
                    <a:pt x="3371" y="13048"/>
                  </a:lnTo>
                  <a:lnTo>
                    <a:pt x="10670" y="10902"/>
                  </a:lnTo>
                  <a:lnTo>
                    <a:pt x="20970" y="10654"/>
                  </a:lnTo>
                  <a:lnTo>
                    <a:pt x="32603" y="12896"/>
                  </a:lnTo>
                  <a:lnTo>
                    <a:pt x="57795" y="28238"/>
                  </a:lnTo>
                  <a:lnTo>
                    <a:pt x="71783" y="46581"/>
                  </a:lnTo>
                  <a:lnTo>
                    <a:pt x="80587" y="68139"/>
                  </a:lnTo>
                  <a:lnTo>
                    <a:pt x="82148" y="89480"/>
                  </a:lnTo>
                  <a:lnTo>
                    <a:pt x="75689" y="124699"/>
                  </a:lnTo>
                  <a:lnTo>
                    <a:pt x="70215" y="134172"/>
                  </a:lnTo>
                  <a:lnTo>
                    <a:pt x="47772" y="153542"/>
                  </a:lnTo>
                  <a:lnTo>
                    <a:pt x="36284" y="161068"/>
                  </a:lnTo>
                  <a:lnTo>
                    <a:pt x="31950" y="161946"/>
                  </a:lnTo>
                  <a:lnTo>
                    <a:pt x="28356" y="161121"/>
                  </a:lnTo>
                  <a:lnTo>
                    <a:pt x="25254" y="159159"/>
                  </a:lnTo>
                  <a:lnTo>
                    <a:pt x="23891" y="154324"/>
                  </a:lnTo>
                  <a:lnTo>
                    <a:pt x="24259" y="139543"/>
                  </a:lnTo>
                  <a:lnTo>
                    <a:pt x="34300" y="121215"/>
                  </a:lnTo>
                  <a:lnTo>
                    <a:pt x="69491" y="77333"/>
                  </a:lnTo>
                  <a:lnTo>
                    <a:pt x="106746" y="37060"/>
                  </a:lnTo>
                  <a:lnTo>
                    <a:pt x="143043" y="2805"/>
                  </a:lnTo>
                  <a:lnTo>
                    <a:pt x="144045" y="698"/>
                  </a:lnTo>
                  <a:lnTo>
                    <a:pt x="143302" y="0"/>
                  </a:lnTo>
                  <a:lnTo>
                    <a:pt x="138714" y="1105"/>
                  </a:lnTo>
                  <a:lnTo>
                    <a:pt x="121455" y="19178"/>
                  </a:lnTo>
                  <a:lnTo>
                    <a:pt x="105210" y="46876"/>
                  </a:lnTo>
                  <a:lnTo>
                    <a:pt x="103439" y="67094"/>
                  </a:lnTo>
                  <a:lnTo>
                    <a:pt x="104943" y="77425"/>
                  </a:lnTo>
                  <a:lnTo>
                    <a:pt x="110179" y="85723"/>
                  </a:lnTo>
                  <a:lnTo>
                    <a:pt x="127285" y="98706"/>
                  </a:lnTo>
                  <a:lnTo>
                    <a:pt x="170829" y="110578"/>
                  </a:lnTo>
                  <a:lnTo>
                    <a:pt x="205746" y="116103"/>
                  </a:lnTo>
                  <a:lnTo>
                    <a:pt x="260350" y="12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96"/>
            <p:cNvSpPr/>
            <p:nvPr>
              <p:custDataLst>
                <p:tags r:id="rId162"/>
              </p:custDataLst>
            </p:nvPr>
          </p:nvSpPr>
          <p:spPr>
            <a:xfrm>
              <a:off x="742950" y="759287"/>
              <a:ext cx="355601" cy="66214"/>
            </a:xfrm>
            <a:custGeom>
              <a:avLst/>
              <a:gdLst/>
              <a:ahLst/>
              <a:cxnLst/>
              <a:rect l="0" t="0" r="0" b="0"/>
              <a:pathLst>
                <a:path w="355601" h="66214">
                  <a:moveTo>
                    <a:pt x="0" y="66213"/>
                  </a:moveTo>
                  <a:lnTo>
                    <a:pt x="0" y="66213"/>
                  </a:lnTo>
                  <a:lnTo>
                    <a:pt x="37903" y="50633"/>
                  </a:lnTo>
                  <a:lnTo>
                    <a:pt x="74701" y="37651"/>
                  </a:lnTo>
                  <a:lnTo>
                    <a:pt x="121395" y="23180"/>
                  </a:lnTo>
                  <a:lnTo>
                    <a:pt x="148663" y="16358"/>
                  </a:lnTo>
                  <a:lnTo>
                    <a:pt x="177426" y="9693"/>
                  </a:lnTo>
                  <a:lnTo>
                    <a:pt x="205067" y="5249"/>
                  </a:lnTo>
                  <a:lnTo>
                    <a:pt x="231961" y="2287"/>
                  </a:lnTo>
                  <a:lnTo>
                    <a:pt x="258357" y="313"/>
                  </a:lnTo>
                  <a:lnTo>
                    <a:pt x="300857" y="0"/>
                  </a:lnTo>
                  <a:lnTo>
                    <a:pt x="355600" y="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97"/>
            <p:cNvSpPr/>
            <p:nvPr>
              <p:custDataLst>
                <p:tags r:id="rId163"/>
              </p:custDataLst>
            </p:nvPr>
          </p:nvSpPr>
          <p:spPr>
            <a:xfrm>
              <a:off x="882258" y="768350"/>
              <a:ext cx="324243" cy="101601"/>
            </a:xfrm>
            <a:custGeom>
              <a:avLst/>
              <a:gdLst/>
              <a:ahLst/>
              <a:cxnLst/>
              <a:rect l="0" t="0" r="0" b="0"/>
              <a:pathLst>
                <a:path w="324243" h="101601">
                  <a:moveTo>
                    <a:pt x="6742" y="101600"/>
                  </a:moveTo>
                  <a:lnTo>
                    <a:pt x="6742" y="101600"/>
                  </a:lnTo>
                  <a:lnTo>
                    <a:pt x="0" y="101600"/>
                  </a:lnTo>
                  <a:lnTo>
                    <a:pt x="38771" y="87167"/>
                  </a:lnTo>
                  <a:lnTo>
                    <a:pt x="76716" y="71196"/>
                  </a:lnTo>
                  <a:lnTo>
                    <a:pt x="100664" y="62986"/>
                  </a:lnTo>
                  <a:lnTo>
                    <a:pt x="126506" y="54691"/>
                  </a:lnTo>
                  <a:lnTo>
                    <a:pt x="152907" y="47044"/>
                  </a:lnTo>
                  <a:lnTo>
                    <a:pt x="179680" y="39829"/>
                  </a:lnTo>
                  <a:lnTo>
                    <a:pt x="206701" y="32903"/>
                  </a:lnTo>
                  <a:lnTo>
                    <a:pt x="231770" y="26169"/>
                  </a:lnTo>
                  <a:lnTo>
                    <a:pt x="278439" y="13042"/>
                  </a:lnTo>
                  <a:lnTo>
                    <a:pt x="324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98"/>
            <p:cNvSpPr/>
            <p:nvPr>
              <p:custDataLst>
                <p:tags r:id="rId164"/>
              </p:custDataLst>
            </p:nvPr>
          </p:nvSpPr>
          <p:spPr>
            <a:xfrm>
              <a:off x="1327150" y="520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99"/>
            <p:cNvSpPr/>
            <p:nvPr>
              <p:custDataLst>
                <p:tags r:id="rId165"/>
              </p:custDataLst>
            </p:nvPr>
          </p:nvSpPr>
          <p:spPr>
            <a:xfrm>
              <a:off x="1314450" y="69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33"/>
          <p:cNvGrpSpPr/>
          <p:nvPr/>
        </p:nvGrpSpPr>
        <p:grpSpPr>
          <a:xfrm>
            <a:off x="1988433" y="445383"/>
            <a:ext cx="259468" cy="361068"/>
            <a:chOff x="1988433" y="445383"/>
            <a:chExt cx="259468" cy="361068"/>
          </a:xfrm>
        </p:grpSpPr>
        <p:sp>
          <p:nvSpPr>
            <p:cNvPr id="11" name="SMARTInkShape-3100"/>
            <p:cNvSpPr/>
            <p:nvPr>
              <p:custDataLst>
                <p:tags r:id="rId158"/>
              </p:custDataLst>
            </p:nvPr>
          </p:nvSpPr>
          <p:spPr>
            <a:xfrm>
              <a:off x="1988433" y="471567"/>
              <a:ext cx="259468" cy="322184"/>
            </a:xfrm>
            <a:custGeom>
              <a:avLst/>
              <a:gdLst/>
              <a:ahLst/>
              <a:cxnLst/>
              <a:rect l="0" t="0" r="0" b="0"/>
              <a:pathLst>
                <a:path w="259468" h="322184">
                  <a:moveTo>
                    <a:pt x="5467" y="23733"/>
                  </a:moveTo>
                  <a:lnTo>
                    <a:pt x="5467" y="23733"/>
                  </a:lnTo>
                  <a:lnTo>
                    <a:pt x="0" y="3960"/>
                  </a:lnTo>
                  <a:lnTo>
                    <a:pt x="411" y="2084"/>
                  </a:lnTo>
                  <a:lnTo>
                    <a:pt x="1391" y="834"/>
                  </a:lnTo>
                  <a:lnTo>
                    <a:pt x="2750" y="0"/>
                  </a:lnTo>
                  <a:lnTo>
                    <a:pt x="9904" y="4718"/>
                  </a:lnTo>
                  <a:lnTo>
                    <a:pt x="45227" y="41849"/>
                  </a:lnTo>
                  <a:lnTo>
                    <a:pt x="75349" y="73412"/>
                  </a:lnTo>
                  <a:lnTo>
                    <a:pt x="109904" y="110018"/>
                  </a:lnTo>
                  <a:lnTo>
                    <a:pt x="146428" y="152158"/>
                  </a:lnTo>
                  <a:lnTo>
                    <a:pt x="178183" y="191113"/>
                  </a:lnTo>
                  <a:lnTo>
                    <a:pt x="204996" y="226535"/>
                  </a:lnTo>
                  <a:lnTo>
                    <a:pt x="234547" y="272833"/>
                  </a:lnTo>
                  <a:lnTo>
                    <a:pt x="259467" y="32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01"/>
            <p:cNvSpPr/>
            <p:nvPr>
              <p:custDataLst>
                <p:tags r:id="rId159"/>
              </p:custDataLst>
            </p:nvPr>
          </p:nvSpPr>
          <p:spPr>
            <a:xfrm>
              <a:off x="2070100" y="445383"/>
              <a:ext cx="177801" cy="361068"/>
            </a:xfrm>
            <a:custGeom>
              <a:avLst/>
              <a:gdLst/>
              <a:ahLst/>
              <a:cxnLst/>
              <a:rect l="0" t="0" r="0" b="0"/>
              <a:pathLst>
                <a:path w="177801" h="361068">
                  <a:moveTo>
                    <a:pt x="177800" y="5467"/>
                  </a:moveTo>
                  <a:lnTo>
                    <a:pt x="177800" y="5467"/>
                  </a:lnTo>
                  <a:lnTo>
                    <a:pt x="172333" y="0"/>
                  </a:lnTo>
                  <a:lnTo>
                    <a:pt x="147081" y="36271"/>
                  </a:lnTo>
                  <a:lnTo>
                    <a:pt x="128163" y="68546"/>
                  </a:lnTo>
                  <a:lnTo>
                    <a:pt x="105645" y="106410"/>
                  </a:lnTo>
                  <a:lnTo>
                    <a:pt x="93713" y="129207"/>
                  </a:lnTo>
                  <a:lnTo>
                    <a:pt x="81525" y="154282"/>
                  </a:lnTo>
                  <a:lnTo>
                    <a:pt x="69167" y="180877"/>
                  </a:lnTo>
                  <a:lnTo>
                    <a:pt x="46028" y="227360"/>
                  </a:lnTo>
                  <a:lnTo>
                    <a:pt x="26101" y="267775"/>
                  </a:lnTo>
                  <a:lnTo>
                    <a:pt x="12541" y="302200"/>
                  </a:lnTo>
                  <a:lnTo>
                    <a:pt x="2477" y="346512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3102"/>
          <p:cNvSpPr/>
          <p:nvPr>
            <p:custDataLst>
              <p:tags r:id="rId1"/>
            </p:custDataLst>
          </p:nvPr>
        </p:nvSpPr>
        <p:spPr>
          <a:xfrm>
            <a:off x="2503306" y="609506"/>
            <a:ext cx="290695" cy="85796"/>
          </a:xfrm>
          <a:custGeom>
            <a:avLst/>
            <a:gdLst/>
            <a:ahLst/>
            <a:cxnLst/>
            <a:rect l="0" t="0" r="0" b="0"/>
            <a:pathLst>
              <a:path w="290695" h="85796">
                <a:moveTo>
                  <a:pt x="17644" y="82644"/>
                </a:moveTo>
                <a:lnTo>
                  <a:pt x="17644" y="82644"/>
                </a:lnTo>
                <a:lnTo>
                  <a:pt x="3338" y="82644"/>
                </a:lnTo>
                <a:lnTo>
                  <a:pt x="1757" y="81938"/>
                </a:lnTo>
                <a:lnTo>
                  <a:pt x="703" y="80763"/>
                </a:lnTo>
                <a:lnTo>
                  <a:pt x="0" y="79273"/>
                </a:lnTo>
                <a:lnTo>
                  <a:pt x="4647" y="55899"/>
                </a:lnTo>
                <a:lnTo>
                  <a:pt x="15282" y="29486"/>
                </a:lnTo>
                <a:lnTo>
                  <a:pt x="25767" y="14568"/>
                </a:lnTo>
                <a:lnTo>
                  <a:pt x="37482" y="4645"/>
                </a:lnTo>
                <a:lnTo>
                  <a:pt x="43569" y="1012"/>
                </a:lnTo>
                <a:lnTo>
                  <a:pt x="49038" y="0"/>
                </a:lnTo>
                <a:lnTo>
                  <a:pt x="54096" y="737"/>
                </a:lnTo>
                <a:lnTo>
                  <a:pt x="64183" y="6024"/>
                </a:lnTo>
                <a:lnTo>
                  <a:pt x="111692" y="51799"/>
                </a:lnTo>
                <a:lnTo>
                  <a:pt x="126471" y="66818"/>
                </a:lnTo>
                <a:lnTo>
                  <a:pt x="144799" y="78197"/>
                </a:lnTo>
                <a:lnTo>
                  <a:pt x="174950" y="85795"/>
                </a:lnTo>
                <a:lnTo>
                  <a:pt x="197624" y="81928"/>
                </a:lnTo>
                <a:lnTo>
                  <a:pt x="221108" y="71742"/>
                </a:lnTo>
                <a:lnTo>
                  <a:pt x="261165" y="40222"/>
                </a:lnTo>
                <a:lnTo>
                  <a:pt x="290694" y="127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535"/>
          <p:cNvGrpSpPr/>
          <p:nvPr/>
        </p:nvGrpSpPr>
        <p:grpSpPr>
          <a:xfrm>
            <a:off x="3091852" y="266700"/>
            <a:ext cx="2376302" cy="502389"/>
            <a:chOff x="3091852" y="266700"/>
            <a:chExt cx="2376302" cy="502389"/>
          </a:xfrm>
        </p:grpSpPr>
        <p:sp>
          <p:nvSpPr>
            <p:cNvPr id="15" name="SMARTInkShape-3103"/>
            <p:cNvSpPr/>
            <p:nvPr>
              <p:custDataLst>
                <p:tags r:id="rId145"/>
              </p:custDataLst>
            </p:nvPr>
          </p:nvSpPr>
          <p:spPr>
            <a:xfrm>
              <a:off x="3091852" y="389638"/>
              <a:ext cx="188259" cy="379451"/>
            </a:xfrm>
            <a:custGeom>
              <a:avLst/>
              <a:gdLst/>
              <a:ahLst/>
              <a:cxnLst/>
              <a:rect l="0" t="0" r="0" b="0"/>
              <a:pathLst>
                <a:path w="188259" h="379451">
                  <a:moveTo>
                    <a:pt x="184748" y="23112"/>
                  </a:moveTo>
                  <a:lnTo>
                    <a:pt x="184748" y="23112"/>
                  </a:lnTo>
                  <a:lnTo>
                    <a:pt x="181377" y="16370"/>
                  </a:lnTo>
                  <a:lnTo>
                    <a:pt x="169168" y="5435"/>
                  </a:lnTo>
                  <a:lnTo>
                    <a:pt x="158068" y="1145"/>
                  </a:lnTo>
                  <a:lnTo>
                    <a:pt x="152145" y="0"/>
                  </a:lnTo>
                  <a:lnTo>
                    <a:pt x="123582" y="5132"/>
                  </a:lnTo>
                  <a:lnTo>
                    <a:pt x="88308" y="29073"/>
                  </a:lnTo>
                  <a:lnTo>
                    <a:pt x="51045" y="76462"/>
                  </a:lnTo>
                  <a:lnTo>
                    <a:pt x="29604" y="118790"/>
                  </a:lnTo>
                  <a:lnTo>
                    <a:pt x="12784" y="165119"/>
                  </a:lnTo>
                  <a:lnTo>
                    <a:pt x="2957" y="211580"/>
                  </a:lnTo>
                  <a:lnTo>
                    <a:pt x="0" y="256218"/>
                  </a:lnTo>
                  <a:lnTo>
                    <a:pt x="3154" y="297459"/>
                  </a:lnTo>
                  <a:lnTo>
                    <a:pt x="13964" y="332252"/>
                  </a:lnTo>
                  <a:lnTo>
                    <a:pt x="30056" y="356652"/>
                  </a:lnTo>
                  <a:lnTo>
                    <a:pt x="39287" y="366122"/>
                  </a:lnTo>
                  <a:lnTo>
                    <a:pt x="60832" y="376644"/>
                  </a:lnTo>
                  <a:lnTo>
                    <a:pt x="72504" y="379450"/>
                  </a:lnTo>
                  <a:lnTo>
                    <a:pt x="92999" y="376923"/>
                  </a:lnTo>
                  <a:lnTo>
                    <a:pt x="129152" y="361425"/>
                  </a:lnTo>
                  <a:lnTo>
                    <a:pt x="142635" y="349392"/>
                  </a:lnTo>
                  <a:lnTo>
                    <a:pt x="176722" y="302168"/>
                  </a:lnTo>
                  <a:lnTo>
                    <a:pt x="184708" y="284720"/>
                  </a:lnTo>
                  <a:lnTo>
                    <a:pt x="188258" y="265206"/>
                  </a:lnTo>
                  <a:lnTo>
                    <a:pt x="187088" y="257180"/>
                  </a:lnTo>
                  <a:lnTo>
                    <a:pt x="180143" y="244500"/>
                  </a:lnTo>
                  <a:lnTo>
                    <a:pt x="173211" y="241965"/>
                  </a:lnTo>
                  <a:lnTo>
                    <a:pt x="154221" y="242911"/>
                  </a:lnTo>
                  <a:lnTo>
                    <a:pt x="114898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04"/>
            <p:cNvSpPr/>
            <p:nvPr>
              <p:custDataLst>
                <p:tags r:id="rId146"/>
              </p:custDataLst>
            </p:nvPr>
          </p:nvSpPr>
          <p:spPr>
            <a:xfrm>
              <a:off x="3435821" y="583293"/>
              <a:ext cx="248502" cy="146025"/>
            </a:xfrm>
            <a:custGeom>
              <a:avLst/>
              <a:gdLst/>
              <a:ahLst/>
              <a:cxnLst/>
              <a:rect l="0" t="0" r="0" b="0"/>
              <a:pathLst>
                <a:path w="248502" h="146025">
                  <a:moveTo>
                    <a:pt x="5879" y="39007"/>
                  </a:moveTo>
                  <a:lnTo>
                    <a:pt x="5879" y="39007"/>
                  </a:lnTo>
                  <a:lnTo>
                    <a:pt x="12621" y="42378"/>
                  </a:lnTo>
                  <a:lnTo>
                    <a:pt x="30298" y="44474"/>
                  </a:lnTo>
                  <a:lnTo>
                    <a:pt x="53409" y="41725"/>
                  </a:lnTo>
                  <a:lnTo>
                    <a:pt x="74760" y="33070"/>
                  </a:lnTo>
                  <a:lnTo>
                    <a:pt x="84235" y="25550"/>
                  </a:lnTo>
                  <a:lnTo>
                    <a:pt x="87750" y="21569"/>
                  </a:lnTo>
                  <a:lnTo>
                    <a:pt x="89387" y="17504"/>
                  </a:lnTo>
                  <a:lnTo>
                    <a:pt x="89325" y="9224"/>
                  </a:lnTo>
                  <a:lnTo>
                    <a:pt x="86204" y="5746"/>
                  </a:lnTo>
                  <a:lnTo>
                    <a:pt x="75211" y="0"/>
                  </a:lnTo>
                  <a:lnTo>
                    <a:pt x="59035" y="739"/>
                  </a:lnTo>
                  <a:lnTo>
                    <a:pt x="40793" y="7182"/>
                  </a:lnTo>
                  <a:lnTo>
                    <a:pt x="23278" y="19453"/>
                  </a:lnTo>
                  <a:lnTo>
                    <a:pt x="4292" y="45600"/>
                  </a:lnTo>
                  <a:lnTo>
                    <a:pt x="0" y="67337"/>
                  </a:lnTo>
                  <a:lnTo>
                    <a:pt x="1855" y="89698"/>
                  </a:lnTo>
                  <a:lnTo>
                    <a:pt x="9735" y="109044"/>
                  </a:lnTo>
                  <a:lnTo>
                    <a:pt x="25937" y="125168"/>
                  </a:lnTo>
                  <a:lnTo>
                    <a:pt x="47249" y="137978"/>
                  </a:lnTo>
                  <a:lnTo>
                    <a:pt x="70832" y="146024"/>
                  </a:lnTo>
                  <a:lnTo>
                    <a:pt x="114652" y="144407"/>
                  </a:lnTo>
                  <a:lnTo>
                    <a:pt x="160012" y="124878"/>
                  </a:lnTo>
                  <a:lnTo>
                    <a:pt x="194619" y="93378"/>
                  </a:lnTo>
                  <a:lnTo>
                    <a:pt x="212634" y="63976"/>
                  </a:lnTo>
                  <a:lnTo>
                    <a:pt x="214271" y="55653"/>
                  </a:lnTo>
                  <a:lnTo>
                    <a:pt x="212328" y="40761"/>
                  </a:lnTo>
                  <a:lnTo>
                    <a:pt x="209128" y="35237"/>
                  </a:lnTo>
                  <a:lnTo>
                    <a:pt x="199929" y="27219"/>
                  </a:lnTo>
                  <a:lnTo>
                    <a:pt x="193101" y="26209"/>
                  </a:lnTo>
                  <a:lnTo>
                    <a:pt x="176107" y="28850"/>
                  </a:lnTo>
                  <a:lnTo>
                    <a:pt x="156819" y="38271"/>
                  </a:lnTo>
                  <a:lnTo>
                    <a:pt x="153073" y="44161"/>
                  </a:lnTo>
                  <a:lnTo>
                    <a:pt x="148909" y="60112"/>
                  </a:lnTo>
                  <a:lnTo>
                    <a:pt x="149937" y="88926"/>
                  </a:lnTo>
                  <a:lnTo>
                    <a:pt x="158570" y="105643"/>
                  </a:lnTo>
                  <a:lnTo>
                    <a:pt x="187107" y="133622"/>
                  </a:lnTo>
                  <a:lnTo>
                    <a:pt x="203312" y="139149"/>
                  </a:lnTo>
                  <a:lnTo>
                    <a:pt x="219216" y="138548"/>
                  </a:lnTo>
                  <a:lnTo>
                    <a:pt x="233340" y="133577"/>
                  </a:lnTo>
                  <a:lnTo>
                    <a:pt x="238658" y="128865"/>
                  </a:lnTo>
                  <a:lnTo>
                    <a:pt x="246449" y="116103"/>
                  </a:lnTo>
                  <a:lnTo>
                    <a:pt x="248501" y="97261"/>
                  </a:lnTo>
                  <a:lnTo>
                    <a:pt x="245650" y="76892"/>
                  </a:lnTo>
                  <a:lnTo>
                    <a:pt x="232850" y="54230"/>
                  </a:lnTo>
                  <a:lnTo>
                    <a:pt x="215429" y="3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05"/>
            <p:cNvSpPr/>
            <p:nvPr>
              <p:custDataLst>
                <p:tags r:id="rId147"/>
              </p:custDataLst>
            </p:nvPr>
          </p:nvSpPr>
          <p:spPr>
            <a:xfrm>
              <a:off x="3842011" y="549439"/>
              <a:ext cx="171190" cy="158274"/>
            </a:xfrm>
            <a:custGeom>
              <a:avLst/>
              <a:gdLst/>
              <a:ahLst/>
              <a:cxnLst/>
              <a:rect l="0" t="0" r="0" b="0"/>
              <a:pathLst>
                <a:path w="171190" h="158274">
                  <a:moveTo>
                    <a:pt x="6089" y="47461"/>
                  </a:moveTo>
                  <a:lnTo>
                    <a:pt x="6089" y="47461"/>
                  </a:lnTo>
                  <a:lnTo>
                    <a:pt x="1063" y="35528"/>
                  </a:lnTo>
                  <a:lnTo>
                    <a:pt x="0" y="29817"/>
                  </a:lnTo>
                  <a:lnTo>
                    <a:pt x="4118" y="72537"/>
                  </a:lnTo>
                  <a:lnTo>
                    <a:pt x="5699" y="119625"/>
                  </a:lnTo>
                  <a:lnTo>
                    <a:pt x="6066" y="158273"/>
                  </a:lnTo>
                  <a:lnTo>
                    <a:pt x="10452" y="117513"/>
                  </a:lnTo>
                  <a:lnTo>
                    <a:pt x="13966" y="78879"/>
                  </a:lnTo>
                  <a:lnTo>
                    <a:pt x="27473" y="39680"/>
                  </a:lnTo>
                  <a:lnTo>
                    <a:pt x="43469" y="18972"/>
                  </a:lnTo>
                  <a:lnTo>
                    <a:pt x="50454" y="13632"/>
                  </a:lnTo>
                  <a:lnTo>
                    <a:pt x="53305" y="14325"/>
                  </a:lnTo>
                  <a:lnTo>
                    <a:pt x="58353" y="20740"/>
                  </a:lnTo>
                  <a:lnTo>
                    <a:pt x="61791" y="39622"/>
                  </a:lnTo>
                  <a:lnTo>
                    <a:pt x="59904" y="78954"/>
                  </a:lnTo>
                  <a:lnTo>
                    <a:pt x="62580" y="89352"/>
                  </a:lnTo>
                  <a:lnTo>
                    <a:pt x="73340" y="45470"/>
                  </a:lnTo>
                  <a:lnTo>
                    <a:pt x="85595" y="19903"/>
                  </a:lnTo>
                  <a:lnTo>
                    <a:pt x="96459" y="7932"/>
                  </a:lnTo>
                  <a:lnTo>
                    <a:pt x="106461" y="1670"/>
                  </a:lnTo>
                  <a:lnTo>
                    <a:pt x="111104" y="0"/>
                  </a:lnTo>
                  <a:lnTo>
                    <a:pt x="115610" y="1004"/>
                  </a:lnTo>
                  <a:lnTo>
                    <a:pt x="124379" y="7763"/>
                  </a:lnTo>
                  <a:lnTo>
                    <a:pt x="137251" y="33582"/>
                  </a:lnTo>
                  <a:lnTo>
                    <a:pt x="149172" y="74457"/>
                  </a:lnTo>
                  <a:lnTo>
                    <a:pt x="166306" y="120477"/>
                  </a:lnTo>
                  <a:lnTo>
                    <a:pt x="171189" y="13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06"/>
            <p:cNvSpPr/>
            <p:nvPr>
              <p:custDataLst>
                <p:tags r:id="rId148"/>
              </p:custDataLst>
            </p:nvPr>
          </p:nvSpPr>
          <p:spPr>
            <a:xfrm>
              <a:off x="4056042" y="527161"/>
              <a:ext cx="109559" cy="144987"/>
            </a:xfrm>
            <a:custGeom>
              <a:avLst/>
              <a:gdLst/>
              <a:ahLst/>
              <a:cxnLst/>
              <a:rect l="0" t="0" r="0" b="0"/>
              <a:pathLst>
                <a:path w="109559" h="144987">
                  <a:moveTo>
                    <a:pt x="33358" y="63389"/>
                  </a:moveTo>
                  <a:lnTo>
                    <a:pt x="33358" y="63389"/>
                  </a:lnTo>
                  <a:lnTo>
                    <a:pt x="29700" y="63389"/>
                  </a:lnTo>
                  <a:lnTo>
                    <a:pt x="39479" y="63389"/>
                  </a:lnTo>
                  <a:lnTo>
                    <a:pt x="57593" y="56647"/>
                  </a:lnTo>
                  <a:lnTo>
                    <a:pt x="74092" y="42341"/>
                  </a:lnTo>
                  <a:lnTo>
                    <a:pt x="84546" y="21326"/>
                  </a:lnTo>
                  <a:lnTo>
                    <a:pt x="85123" y="14886"/>
                  </a:lnTo>
                  <a:lnTo>
                    <a:pt x="82000" y="3967"/>
                  </a:lnTo>
                  <a:lnTo>
                    <a:pt x="77075" y="1197"/>
                  </a:lnTo>
                  <a:lnTo>
                    <a:pt x="62195" y="0"/>
                  </a:lnTo>
                  <a:lnTo>
                    <a:pt x="45704" y="7464"/>
                  </a:lnTo>
                  <a:lnTo>
                    <a:pt x="28968" y="21600"/>
                  </a:lnTo>
                  <a:lnTo>
                    <a:pt x="12121" y="41994"/>
                  </a:lnTo>
                  <a:lnTo>
                    <a:pt x="2753" y="65169"/>
                  </a:lnTo>
                  <a:lnTo>
                    <a:pt x="0" y="88169"/>
                  </a:lnTo>
                  <a:lnTo>
                    <a:pt x="3481" y="107799"/>
                  </a:lnTo>
                  <a:lnTo>
                    <a:pt x="15376" y="124049"/>
                  </a:lnTo>
                  <a:lnTo>
                    <a:pt x="32421" y="136916"/>
                  </a:lnTo>
                  <a:lnTo>
                    <a:pt x="51756" y="144986"/>
                  </a:lnTo>
                  <a:lnTo>
                    <a:pt x="73990" y="143399"/>
                  </a:lnTo>
                  <a:lnTo>
                    <a:pt x="109558" y="13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07"/>
            <p:cNvSpPr/>
            <p:nvPr>
              <p:custDataLst>
                <p:tags r:id="rId149"/>
              </p:custDataLst>
            </p:nvPr>
          </p:nvSpPr>
          <p:spPr>
            <a:xfrm>
              <a:off x="4269146" y="317500"/>
              <a:ext cx="99655" cy="335468"/>
            </a:xfrm>
            <a:custGeom>
              <a:avLst/>
              <a:gdLst/>
              <a:ahLst/>
              <a:cxnLst/>
              <a:rect l="0" t="0" r="0" b="0"/>
              <a:pathLst>
                <a:path w="99655" h="335468">
                  <a:moveTo>
                    <a:pt x="55204" y="0"/>
                  </a:moveTo>
                  <a:lnTo>
                    <a:pt x="55204" y="0"/>
                  </a:lnTo>
                  <a:lnTo>
                    <a:pt x="48462" y="3371"/>
                  </a:lnTo>
                  <a:lnTo>
                    <a:pt x="34156" y="22322"/>
                  </a:lnTo>
                  <a:lnTo>
                    <a:pt x="16512" y="63764"/>
                  </a:lnTo>
                  <a:lnTo>
                    <a:pt x="7903" y="100071"/>
                  </a:lnTo>
                  <a:lnTo>
                    <a:pt x="2432" y="140432"/>
                  </a:lnTo>
                  <a:lnTo>
                    <a:pt x="0" y="184240"/>
                  </a:lnTo>
                  <a:lnTo>
                    <a:pt x="800" y="225818"/>
                  </a:lnTo>
                  <a:lnTo>
                    <a:pt x="4213" y="262641"/>
                  </a:lnTo>
                  <a:lnTo>
                    <a:pt x="13363" y="301794"/>
                  </a:lnTo>
                  <a:lnTo>
                    <a:pt x="18498" y="319692"/>
                  </a:lnTo>
                  <a:lnTo>
                    <a:pt x="22972" y="326017"/>
                  </a:lnTo>
                  <a:lnTo>
                    <a:pt x="35470" y="334926"/>
                  </a:lnTo>
                  <a:lnTo>
                    <a:pt x="42753" y="335467"/>
                  </a:lnTo>
                  <a:lnTo>
                    <a:pt x="58372" y="330424"/>
                  </a:lnTo>
                  <a:lnTo>
                    <a:pt x="9965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08"/>
            <p:cNvSpPr/>
            <p:nvPr>
              <p:custDataLst>
                <p:tags r:id="rId150"/>
              </p:custDataLst>
            </p:nvPr>
          </p:nvSpPr>
          <p:spPr>
            <a:xfrm>
              <a:off x="4201880" y="457200"/>
              <a:ext cx="160571" cy="69851"/>
            </a:xfrm>
            <a:custGeom>
              <a:avLst/>
              <a:gdLst/>
              <a:ahLst/>
              <a:cxnLst/>
              <a:rect l="0" t="0" r="0" b="0"/>
              <a:pathLst>
                <a:path w="160571" h="69851">
                  <a:moveTo>
                    <a:pt x="8170" y="69850"/>
                  </a:moveTo>
                  <a:lnTo>
                    <a:pt x="8170" y="69850"/>
                  </a:lnTo>
                  <a:lnTo>
                    <a:pt x="1428" y="66479"/>
                  </a:lnTo>
                  <a:lnTo>
                    <a:pt x="147" y="64780"/>
                  </a:lnTo>
                  <a:lnTo>
                    <a:pt x="0" y="62943"/>
                  </a:lnTo>
                  <a:lnTo>
                    <a:pt x="606" y="61012"/>
                  </a:lnTo>
                  <a:lnTo>
                    <a:pt x="18315" y="48181"/>
                  </a:lnTo>
                  <a:lnTo>
                    <a:pt x="59389" y="30974"/>
                  </a:lnTo>
                  <a:lnTo>
                    <a:pt x="97491" y="18705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09"/>
            <p:cNvSpPr/>
            <p:nvPr>
              <p:custDataLst>
                <p:tags r:id="rId151"/>
              </p:custDataLst>
            </p:nvPr>
          </p:nvSpPr>
          <p:spPr>
            <a:xfrm>
              <a:off x="4403529" y="449117"/>
              <a:ext cx="117672" cy="169375"/>
            </a:xfrm>
            <a:custGeom>
              <a:avLst/>
              <a:gdLst/>
              <a:ahLst/>
              <a:cxnLst/>
              <a:rect l="0" t="0" r="0" b="0"/>
              <a:pathLst>
                <a:path w="117672" h="169375">
                  <a:moveTo>
                    <a:pt x="3371" y="39833"/>
                  </a:moveTo>
                  <a:lnTo>
                    <a:pt x="3371" y="39833"/>
                  </a:lnTo>
                  <a:lnTo>
                    <a:pt x="0" y="29720"/>
                  </a:lnTo>
                  <a:lnTo>
                    <a:pt x="227" y="20992"/>
                  </a:lnTo>
                  <a:lnTo>
                    <a:pt x="1274" y="16689"/>
                  </a:lnTo>
                  <a:lnTo>
                    <a:pt x="6202" y="10026"/>
                  </a:lnTo>
                  <a:lnTo>
                    <a:pt x="20864" y="0"/>
                  </a:lnTo>
                  <a:lnTo>
                    <a:pt x="25616" y="578"/>
                  </a:lnTo>
                  <a:lnTo>
                    <a:pt x="36541" y="6864"/>
                  </a:lnTo>
                  <a:lnTo>
                    <a:pt x="57963" y="25674"/>
                  </a:lnTo>
                  <a:lnTo>
                    <a:pt x="78813" y="59235"/>
                  </a:lnTo>
                  <a:lnTo>
                    <a:pt x="91654" y="100458"/>
                  </a:lnTo>
                  <a:lnTo>
                    <a:pt x="96539" y="146379"/>
                  </a:lnTo>
                  <a:lnTo>
                    <a:pt x="94638" y="160329"/>
                  </a:lnTo>
                  <a:lnTo>
                    <a:pt x="91442" y="167470"/>
                  </a:lnTo>
                  <a:lnTo>
                    <a:pt x="89601" y="169374"/>
                  </a:lnTo>
                  <a:lnTo>
                    <a:pt x="86964" y="168527"/>
                  </a:lnTo>
                  <a:lnTo>
                    <a:pt x="80269" y="161942"/>
                  </a:lnTo>
                  <a:lnTo>
                    <a:pt x="71939" y="136221"/>
                  </a:lnTo>
                  <a:lnTo>
                    <a:pt x="71743" y="91676"/>
                  </a:lnTo>
                  <a:lnTo>
                    <a:pt x="80090" y="65932"/>
                  </a:lnTo>
                  <a:lnTo>
                    <a:pt x="117671" y="1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10"/>
            <p:cNvSpPr/>
            <p:nvPr>
              <p:custDataLst>
                <p:tags r:id="rId152"/>
              </p:custDataLst>
            </p:nvPr>
          </p:nvSpPr>
          <p:spPr>
            <a:xfrm>
              <a:off x="4612209" y="438150"/>
              <a:ext cx="16942" cy="158751"/>
            </a:xfrm>
            <a:custGeom>
              <a:avLst/>
              <a:gdLst/>
              <a:ahLst/>
              <a:cxnLst/>
              <a:rect l="0" t="0" r="0" b="0"/>
              <a:pathLst>
                <a:path w="16942" h="158751">
                  <a:moveTo>
                    <a:pt x="16941" y="0"/>
                  </a:moveTo>
                  <a:lnTo>
                    <a:pt x="16941" y="0"/>
                  </a:lnTo>
                  <a:lnTo>
                    <a:pt x="10199" y="3371"/>
                  </a:lnTo>
                  <a:lnTo>
                    <a:pt x="5007" y="14433"/>
                  </a:lnTo>
                  <a:lnTo>
                    <a:pt x="0" y="46140"/>
                  </a:lnTo>
                  <a:lnTo>
                    <a:pt x="397" y="87519"/>
                  </a:lnTo>
                  <a:lnTo>
                    <a:pt x="4984" y="124709"/>
                  </a:lnTo>
                  <a:lnTo>
                    <a:pt x="1059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11"/>
            <p:cNvSpPr/>
            <p:nvPr>
              <p:custDataLst>
                <p:tags r:id="rId153"/>
              </p:custDataLst>
            </p:nvPr>
          </p:nvSpPr>
          <p:spPr>
            <a:xfrm>
              <a:off x="4635500" y="311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12"/>
            <p:cNvSpPr/>
            <p:nvPr>
              <p:custDataLst>
                <p:tags r:id="rId154"/>
              </p:custDataLst>
            </p:nvPr>
          </p:nvSpPr>
          <p:spPr>
            <a:xfrm>
              <a:off x="4717677" y="404794"/>
              <a:ext cx="121024" cy="169445"/>
            </a:xfrm>
            <a:custGeom>
              <a:avLst/>
              <a:gdLst/>
              <a:ahLst/>
              <a:cxnLst/>
              <a:rect l="0" t="0" r="0" b="0"/>
              <a:pathLst>
                <a:path w="121024" h="169445">
                  <a:moveTo>
                    <a:pt x="95623" y="14306"/>
                  </a:moveTo>
                  <a:lnTo>
                    <a:pt x="95623" y="14306"/>
                  </a:lnTo>
                  <a:lnTo>
                    <a:pt x="88881" y="7564"/>
                  </a:lnTo>
                  <a:lnTo>
                    <a:pt x="71204" y="0"/>
                  </a:lnTo>
                  <a:lnTo>
                    <a:pt x="63821" y="536"/>
                  </a:lnTo>
                  <a:lnTo>
                    <a:pt x="48093" y="6775"/>
                  </a:lnTo>
                  <a:lnTo>
                    <a:pt x="20000" y="28929"/>
                  </a:lnTo>
                  <a:lnTo>
                    <a:pt x="7215" y="51615"/>
                  </a:lnTo>
                  <a:lnTo>
                    <a:pt x="592" y="77454"/>
                  </a:lnTo>
                  <a:lnTo>
                    <a:pt x="0" y="103050"/>
                  </a:lnTo>
                  <a:lnTo>
                    <a:pt x="5851" y="124774"/>
                  </a:lnTo>
                  <a:lnTo>
                    <a:pt x="16213" y="143130"/>
                  </a:lnTo>
                  <a:lnTo>
                    <a:pt x="30226" y="158345"/>
                  </a:lnTo>
                  <a:lnTo>
                    <a:pt x="47743" y="166518"/>
                  </a:lnTo>
                  <a:lnTo>
                    <a:pt x="68698" y="169444"/>
                  </a:lnTo>
                  <a:lnTo>
                    <a:pt x="121023" y="16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13"/>
            <p:cNvSpPr/>
            <p:nvPr>
              <p:custDataLst>
                <p:tags r:id="rId155"/>
              </p:custDataLst>
            </p:nvPr>
          </p:nvSpPr>
          <p:spPr>
            <a:xfrm>
              <a:off x="5017546" y="312033"/>
              <a:ext cx="138655" cy="297568"/>
            </a:xfrm>
            <a:custGeom>
              <a:avLst/>
              <a:gdLst/>
              <a:ahLst/>
              <a:cxnLst/>
              <a:rect l="0" t="0" r="0" b="0"/>
              <a:pathLst>
                <a:path w="138655" h="297568">
                  <a:moveTo>
                    <a:pt x="94204" y="5467"/>
                  </a:moveTo>
                  <a:lnTo>
                    <a:pt x="94204" y="5467"/>
                  </a:lnTo>
                  <a:lnTo>
                    <a:pt x="94204" y="2096"/>
                  </a:lnTo>
                  <a:lnTo>
                    <a:pt x="92792" y="1103"/>
                  </a:lnTo>
                  <a:lnTo>
                    <a:pt x="87462" y="0"/>
                  </a:lnTo>
                  <a:lnTo>
                    <a:pt x="73156" y="2750"/>
                  </a:lnTo>
                  <a:lnTo>
                    <a:pt x="48770" y="24888"/>
                  </a:lnTo>
                  <a:lnTo>
                    <a:pt x="19202" y="65000"/>
                  </a:lnTo>
                  <a:lnTo>
                    <a:pt x="6071" y="98248"/>
                  </a:lnTo>
                  <a:lnTo>
                    <a:pt x="0" y="134898"/>
                  </a:lnTo>
                  <a:lnTo>
                    <a:pt x="2006" y="174705"/>
                  </a:lnTo>
                  <a:lnTo>
                    <a:pt x="11364" y="210271"/>
                  </a:lnTo>
                  <a:lnTo>
                    <a:pt x="17811" y="226669"/>
                  </a:lnTo>
                  <a:lnTo>
                    <a:pt x="40026" y="254298"/>
                  </a:lnTo>
                  <a:lnTo>
                    <a:pt x="69419" y="275514"/>
                  </a:lnTo>
                  <a:lnTo>
                    <a:pt x="115318" y="290719"/>
                  </a:lnTo>
                  <a:lnTo>
                    <a:pt x="13865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14"/>
            <p:cNvSpPr/>
            <p:nvPr>
              <p:custDataLst>
                <p:tags r:id="rId156"/>
              </p:custDataLst>
            </p:nvPr>
          </p:nvSpPr>
          <p:spPr>
            <a:xfrm>
              <a:off x="5214922" y="320245"/>
              <a:ext cx="115632" cy="447581"/>
            </a:xfrm>
            <a:custGeom>
              <a:avLst/>
              <a:gdLst/>
              <a:ahLst/>
              <a:cxnLst/>
              <a:rect l="0" t="0" r="0" b="0"/>
              <a:pathLst>
                <a:path w="115632" h="447581">
                  <a:moveTo>
                    <a:pt x="23828" y="168705"/>
                  </a:moveTo>
                  <a:lnTo>
                    <a:pt x="23828" y="168705"/>
                  </a:lnTo>
                  <a:lnTo>
                    <a:pt x="14394" y="185325"/>
                  </a:lnTo>
                  <a:lnTo>
                    <a:pt x="5005" y="226760"/>
                  </a:lnTo>
                  <a:lnTo>
                    <a:pt x="376" y="274336"/>
                  </a:lnTo>
                  <a:lnTo>
                    <a:pt x="0" y="309491"/>
                  </a:lnTo>
                  <a:lnTo>
                    <a:pt x="2184" y="343930"/>
                  </a:lnTo>
                  <a:lnTo>
                    <a:pt x="5506" y="376170"/>
                  </a:lnTo>
                  <a:lnTo>
                    <a:pt x="7580" y="418324"/>
                  </a:lnTo>
                  <a:lnTo>
                    <a:pt x="5331" y="447318"/>
                  </a:lnTo>
                  <a:lnTo>
                    <a:pt x="5147" y="447580"/>
                  </a:lnTo>
                  <a:lnTo>
                    <a:pt x="4827" y="413830"/>
                  </a:lnTo>
                  <a:lnTo>
                    <a:pt x="6681" y="376662"/>
                  </a:lnTo>
                  <a:lnTo>
                    <a:pt x="8163" y="353910"/>
                  </a:lnTo>
                  <a:lnTo>
                    <a:pt x="10563" y="325336"/>
                  </a:lnTo>
                  <a:lnTo>
                    <a:pt x="13573" y="292881"/>
                  </a:lnTo>
                  <a:lnTo>
                    <a:pt x="16991" y="257839"/>
                  </a:lnTo>
                  <a:lnTo>
                    <a:pt x="20682" y="223189"/>
                  </a:lnTo>
                  <a:lnTo>
                    <a:pt x="24552" y="188800"/>
                  </a:lnTo>
                  <a:lnTo>
                    <a:pt x="28544" y="154585"/>
                  </a:lnTo>
                  <a:lnTo>
                    <a:pt x="32616" y="125425"/>
                  </a:lnTo>
                  <a:lnTo>
                    <a:pt x="36742" y="99635"/>
                  </a:lnTo>
                  <a:lnTo>
                    <a:pt x="45796" y="56868"/>
                  </a:lnTo>
                  <a:lnTo>
                    <a:pt x="62087" y="15781"/>
                  </a:lnTo>
                  <a:lnTo>
                    <a:pt x="71641" y="2431"/>
                  </a:lnTo>
                  <a:lnTo>
                    <a:pt x="77576" y="0"/>
                  </a:lnTo>
                  <a:lnTo>
                    <a:pt x="91695" y="1062"/>
                  </a:lnTo>
                  <a:lnTo>
                    <a:pt x="98000" y="7554"/>
                  </a:lnTo>
                  <a:lnTo>
                    <a:pt x="108769" y="29819"/>
                  </a:lnTo>
                  <a:lnTo>
                    <a:pt x="114497" y="62293"/>
                  </a:lnTo>
                  <a:lnTo>
                    <a:pt x="115631" y="99538"/>
                  </a:lnTo>
                  <a:lnTo>
                    <a:pt x="111431" y="137259"/>
                  </a:lnTo>
                  <a:lnTo>
                    <a:pt x="94392" y="184082"/>
                  </a:lnTo>
                  <a:lnTo>
                    <a:pt x="68278" y="22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15"/>
            <p:cNvSpPr/>
            <p:nvPr>
              <p:custDataLst>
                <p:tags r:id="rId157"/>
              </p:custDataLst>
            </p:nvPr>
          </p:nvSpPr>
          <p:spPr>
            <a:xfrm>
              <a:off x="5403850" y="266700"/>
              <a:ext cx="64304" cy="361951"/>
            </a:xfrm>
            <a:custGeom>
              <a:avLst/>
              <a:gdLst/>
              <a:ahLst/>
              <a:cxnLst/>
              <a:rect l="0" t="0" r="0" b="0"/>
              <a:pathLst>
                <a:path w="64304" h="361951">
                  <a:moveTo>
                    <a:pt x="0" y="0"/>
                  </a:moveTo>
                  <a:lnTo>
                    <a:pt x="0" y="0"/>
                  </a:lnTo>
                  <a:lnTo>
                    <a:pt x="18867" y="21689"/>
                  </a:lnTo>
                  <a:lnTo>
                    <a:pt x="34596" y="55580"/>
                  </a:lnTo>
                  <a:lnTo>
                    <a:pt x="48772" y="87497"/>
                  </a:lnTo>
                  <a:lnTo>
                    <a:pt x="58836" y="130374"/>
                  </a:lnTo>
                  <a:lnTo>
                    <a:pt x="64249" y="177889"/>
                  </a:lnTo>
                  <a:lnTo>
                    <a:pt x="64303" y="222525"/>
                  </a:lnTo>
                  <a:lnTo>
                    <a:pt x="56331" y="264000"/>
                  </a:lnTo>
                  <a:lnTo>
                    <a:pt x="42675" y="301483"/>
                  </a:lnTo>
                  <a:lnTo>
                    <a:pt x="63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36"/>
          <p:cNvGrpSpPr/>
          <p:nvPr/>
        </p:nvGrpSpPr>
        <p:grpSpPr>
          <a:xfrm>
            <a:off x="1181100" y="1327893"/>
            <a:ext cx="1879601" cy="608858"/>
            <a:chOff x="1181100" y="1327893"/>
            <a:chExt cx="1879601" cy="608858"/>
          </a:xfrm>
        </p:grpSpPr>
        <p:sp>
          <p:nvSpPr>
            <p:cNvPr id="29" name="SMARTInkShape-3116"/>
            <p:cNvSpPr/>
            <p:nvPr>
              <p:custDataLst>
                <p:tags r:id="rId133"/>
              </p:custDataLst>
            </p:nvPr>
          </p:nvSpPr>
          <p:spPr>
            <a:xfrm>
              <a:off x="1295400" y="1327893"/>
              <a:ext cx="298451" cy="362179"/>
            </a:xfrm>
            <a:custGeom>
              <a:avLst/>
              <a:gdLst/>
              <a:ahLst/>
              <a:cxnLst/>
              <a:rect l="0" t="0" r="0" b="0"/>
              <a:pathLst>
                <a:path w="298451" h="362179">
                  <a:moveTo>
                    <a:pt x="0" y="145307"/>
                  </a:moveTo>
                  <a:lnTo>
                    <a:pt x="0" y="145307"/>
                  </a:lnTo>
                  <a:lnTo>
                    <a:pt x="0" y="133098"/>
                  </a:lnTo>
                  <a:lnTo>
                    <a:pt x="706" y="130817"/>
                  </a:lnTo>
                  <a:lnTo>
                    <a:pt x="1882" y="129297"/>
                  </a:lnTo>
                  <a:lnTo>
                    <a:pt x="11556" y="120968"/>
                  </a:lnTo>
                  <a:lnTo>
                    <a:pt x="12192" y="118497"/>
                  </a:lnTo>
                  <a:lnTo>
                    <a:pt x="12670" y="113846"/>
                  </a:lnTo>
                  <a:lnTo>
                    <a:pt x="9320" y="113643"/>
                  </a:lnTo>
                  <a:lnTo>
                    <a:pt x="8330" y="115731"/>
                  </a:lnTo>
                  <a:lnTo>
                    <a:pt x="6466" y="157800"/>
                  </a:lnTo>
                  <a:lnTo>
                    <a:pt x="6373" y="200299"/>
                  </a:lnTo>
                  <a:lnTo>
                    <a:pt x="6357" y="238820"/>
                  </a:lnTo>
                  <a:lnTo>
                    <a:pt x="9723" y="278142"/>
                  </a:lnTo>
                  <a:lnTo>
                    <a:pt x="15189" y="316604"/>
                  </a:lnTo>
                  <a:lnTo>
                    <a:pt x="18899" y="362178"/>
                  </a:lnTo>
                  <a:lnTo>
                    <a:pt x="18950" y="361854"/>
                  </a:lnTo>
                  <a:lnTo>
                    <a:pt x="10203" y="319168"/>
                  </a:lnTo>
                  <a:lnTo>
                    <a:pt x="4121" y="273727"/>
                  </a:lnTo>
                  <a:lnTo>
                    <a:pt x="1831" y="238366"/>
                  </a:lnTo>
                  <a:lnTo>
                    <a:pt x="814" y="202189"/>
                  </a:lnTo>
                  <a:lnTo>
                    <a:pt x="362" y="167295"/>
                  </a:lnTo>
                  <a:lnTo>
                    <a:pt x="2042" y="132972"/>
                  </a:lnTo>
                  <a:lnTo>
                    <a:pt x="5074" y="87560"/>
                  </a:lnTo>
                  <a:lnTo>
                    <a:pt x="10546" y="41904"/>
                  </a:lnTo>
                  <a:lnTo>
                    <a:pt x="11743" y="35850"/>
                  </a:lnTo>
                  <a:lnTo>
                    <a:pt x="12767" y="34236"/>
                  </a:lnTo>
                  <a:lnTo>
                    <a:pt x="14156" y="33159"/>
                  </a:lnTo>
                  <a:lnTo>
                    <a:pt x="17580" y="31964"/>
                  </a:lnTo>
                  <a:lnTo>
                    <a:pt x="21454" y="31432"/>
                  </a:lnTo>
                  <a:lnTo>
                    <a:pt x="27409" y="36840"/>
                  </a:lnTo>
                  <a:lnTo>
                    <a:pt x="42730" y="60930"/>
                  </a:lnTo>
                  <a:lnTo>
                    <a:pt x="65434" y="106200"/>
                  </a:lnTo>
                  <a:lnTo>
                    <a:pt x="94799" y="152360"/>
                  </a:lnTo>
                  <a:lnTo>
                    <a:pt x="109306" y="169112"/>
                  </a:lnTo>
                  <a:lnTo>
                    <a:pt x="118195" y="173526"/>
                  </a:lnTo>
                  <a:lnTo>
                    <a:pt x="121836" y="173292"/>
                  </a:lnTo>
                  <a:lnTo>
                    <a:pt x="124968" y="171725"/>
                  </a:lnTo>
                  <a:lnTo>
                    <a:pt x="138436" y="155699"/>
                  </a:lnTo>
                  <a:lnTo>
                    <a:pt x="159755" y="112578"/>
                  </a:lnTo>
                  <a:lnTo>
                    <a:pt x="177392" y="75873"/>
                  </a:lnTo>
                  <a:lnTo>
                    <a:pt x="196351" y="33389"/>
                  </a:lnTo>
                  <a:lnTo>
                    <a:pt x="209321" y="0"/>
                  </a:lnTo>
                  <a:lnTo>
                    <a:pt x="218309" y="37655"/>
                  </a:lnTo>
                  <a:lnTo>
                    <a:pt x="227432" y="81190"/>
                  </a:lnTo>
                  <a:lnTo>
                    <a:pt x="233725" y="116105"/>
                  </a:lnTo>
                  <a:lnTo>
                    <a:pt x="243578" y="152789"/>
                  </a:lnTo>
                  <a:lnTo>
                    <a:pt x="255012" y="190260"/>
                  </a:lnTo>
                  <a:lnTo>
                    <a:pt x="266444" y="225964"/>
                  </a:lnTo>
                  <a:lnTo>
                    <a:pt x="279403" y="268453"/>
                  </a:lnTo>
                  <a:lnTo>
                    <a:pt x="289557" y="315080"/>
                  </a:lnTo>
                  <a:lnTo>
                    <a:pt x="290969" y="319540"/>
                  </a:lnTo>
                  <a:lnTo>
                    <a:pt x="292052" y="320729"/>
                  </a:lnTo>
                  <a:lnTo>
                    <a:pt x="298450" y="323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17"/>
            <p:cNvSpPr/>
            <p:nvPr>
              <p:custDataLst>
                <p:tags r:id="rId134"/>
              </p:custDataLst>
            </p:nvPr>
          </p:nvSpPr>
          <p:spPr>
            <a:xfrm>
              <a:off x="1696856" y="1453633"/>
              <a:ext cx="157345" cy="193668"/>
            </a:xfrm>
            <a:custGeom>
              <a:avLst/>
              <a:gdLst/>
              <a:ahLst/>
              <a:cxnLst/>
              <a:rect l="0" t="0" r="0" b="0"/>
              <a:pathLst>
                <a:path w="157345" h="193668">
                  <a:moveTo>
                    <a:pt x="17644" y="89417"/>
                  </a:moveTo>
                  <a:lnTo>
                    <a:pt x="17644" y="89417"/>
                  </a:lnTo>
                  <a:lnTo>
                    <a:pt x="0" y="89417"/>
                  </a:lnTo>
                  <a:lnTo>
                    <a:pt x="16394" y="98255"/>
                  </a:lnTo>
                  <a:lnTo>
                    <a:pt x="37701" y="105718"/>
                  </a:lnTo>
                  <a:lnTo>
                    <a:pt x="49842" y="107245"/>
                  </a:lnTo>
                  <a:lnTo>
                    <a:pt x="64174" y="102280"/>
                  </a:lnTo>
                  <a:lnTo>
                    <a:pt x="71948" y="97992"/>
                  </a:lnTo>
                  <a:lnTo>
                    <a:pt x="84347" y="83821"/>
                  </a:lnTo>
                  <a:lnTo>
                    <a:pt x="93151" y="66469"/>
                  </a:lnTo>
                  <a:lnTo>
                    <a:pt x="97064" y="49349"/>
                  </a:lnTo>
                  <a:lnTo>
                    <a:pt x="92524" y="20473"/>
                  </a:lnTo>
                  <a:lnTo>
                    <a:pt x="88025" y="13116"/>
                  </a:lnTo>
                  <a:lnTo>
                    <a:pt x="75501" y="3059"/>
                  </a:lnTo>
                  <a:lnTo>
                    <a:pt x="62408" y="0"/>
                  </a:lnTo>
                  <a:lnTo>
                    <a:pt x="55953" y="172"/>
                  </a:lnTo>
                  <a:lnTo>
                    <a:pt x="41256" y="7890"/>
                  </a:lnTo>
                  <a:lnTo>
                    <a:pt x="33385" y="13899"/>
                  </a:lnTo>
                  <a:lnTo>
                    <a:pt x="12195" y="45953"/>
                  </a:lnTo>
                  <a:lnTo>
                    <a:pt x="2624" y="90101"/>
                  </a:lnTo>
                  <a:lnTo>
                    <a:pt x="6530" y="128817"/>
                  </a:lnTo>
                  <a:lnTo>
                    <a:pt x="19995" y="162631"/>
                  </a:lnTo>
                  <a:lnTo>
                    <a:pt x="33271" y="178636"/>
                  </a:lnTo>
                  <a:lnTo>
                    <a:pt x="40762" y="184880"/>
                  </a:lnTo>
                  <a:lnTo>
                    <a:pt x="60374" y="191817"/>
                  </a:lnTo>
                  <a:lnTo>
                    <a:pt x="71531" y="193667"/>
                  </a:lnTo>
                  <a:lnTo>
                    <a:pt x="93334" y="190078"/>
                  </a:lnTo>
                  <a:lnTo>
                    <a:pt x="136077" y="170527"/>
                  </a:lnTo>
                  <a:lnTo>
                    <a:pt x="157344" y="15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18"/>
            <p:cNvSpPr/>
            <p:nvPr>
              <p:custDataLst>
                <p:tags r:id="rId135"/>
              </p:custDataLst>
            </p:nvPr>
          </p:nvSpPr>
          <p:spPr>
            <a:xfrm>
              <a:off x="1847949" y="1462973"/>
              <a:ext cx="158652" cy="156278"/>
            </a:xfrm>
            <a:custGeom>
              <a:avLst/>
              <a:gdLst/>
              <a:ahLst/>
              <a:cxnLst/>
              <a:rect l="0" t="0" r="0" b="0"/>
              <a:pathLst>
                <a:path w="158652" h="156278">
                  <a:moveTo>
                    <a:pt x="107851" y="48327"/>
                  </a:moveTo>
                  <a:lnTo>
                    <a:pt x="107851" y="48327"/>
                  </a:lnTo>
                  <a:lnTo>
                    <a:pt x="107851" y="44956"/>
                  </a:lnTo>
                  <a:lnTo>
                    <a:pt x="105970" y="41419"/>
                  </a:lnTo>
                  <a:lnTo>
                    <a:pt x="104480" y="39489"/>
                  </a:lnTo>
                  <a:lnTo>
                    <a:pt x="102825" y="33580"/>
                  </a:lnTo>
                  <a:lnTo>
                    <a:pt x="100012" y="22321"/>
                  </a:lnTo>
                  <a:lnTo>
                    <a:pt x="95900" y="14191"/>
                  </a:lnTo>
                  <a:lnTo>
                    <a:pt x="89369" y="5874"/>
                  </a:lnTo>
                  <a:lnTo>
                    <a:pt x="78000" y="1237"/>
                  </a:lnTo>
                  <a:lnTo>
                    <a:pt x="71017" y="0"/>
                  </a:lnTo>
                  <a:lnTo>
                    <a:pt x="44334" y="5002"/>
                  </a:lnTo>
                  <a:lnTo>
                    <a:pt x="28116" y="15431"/>
                  </a:lnTo>
                  <a:lnTo>
                    <a:pt x="14557" y="30884"/>
                  </a:lnTo>
                  <a:lnTo>
                    <a:pt x="3828" y="51864"/>
                  </a:lnTo>
                  <a:lnTo>
                    <a:pt x="0" y="75299"/>
                  </a:lnTo>
                  <a:lnTo>
                    <a:pt x="2062" y="98415"/>
                  </a:lnTo>
                  <a:lnTo>
                    <a:pt x="10034" y="118095"/>
                  </a:lnTo>
                  <a:lnTo>
                    <a:pt x="22514" y="132487"/>
                  </a:lnTo>
                  <a:lnTo>
                    <a:pt x="29793" y="138300"/>
                  </a:lnTo>
                  <a:lnTo>
                    <a:pt x="45407" y="142878"/>
                  </a:lnTo>
                  <a:lnTo>
                    <a:pt x="53522" y="143111"/>
                  </a:lnTo>
                  <a:lnTo>
                    <a:pt x="61048" y="140444"/>
                  </a:lnTo>
                  <a:lnTo>
                    <a:pt x="75055" y="129955"/>
                  </a:lnTo>
                  <a:lnTo>
                    <a:pt x="91470" y="101441"/>
                  </a:lnTo>
                  <a:lnTo>
                    <a:pt x="99520" y="56702"/>
                  </a:lnTo>
                  <a:lnTo>
                    <a:pt x="101240" y="33167"/>
                  </a:lnTo>
                  <a:lnTo>
                    <a:pt x="107261" y="72137"/>
                  </a:lnTo>
                  <a:lnTo>
                    <a:pt x="123152" y="110468"/>
                  </a:lnTo>
                  <a:lnTo>
                    <a:pt x="146868" y="150454"/>
                  </a:lnTo>
                  <a:lnTo>
                    <a:pt x="150090" y="153100"/>
                  </a:lnTo>
                  <a:lnTo>
                    <a:pt x="158651" y="156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19"/>
            <p:cNvSpPr/>
            <p:nvPr>
              <p:custDataLst>
                <p:tags r:id="rId136"/>
              </p:custDataLst>
            </p:nvPr>
          </p:nvSpPr>
          <p:spPr>
            <a:xfrm>
              <a:off x="2026238" y="1472579"/>
              <a:ext cx="100165" cy="148703"/>
            </a:xfrm>
            <a:custGeom>
              <a:avLst/>
              <a:gdLst/>
              <a:ahLst/>
              <a:cxnLst/>
              <a:rect l="0" t="0" r="0" b="0"/>
              <a:pathLst>
                <a:path w="100165" h="148703">
                  <a:moveTo>
                    <a:pt x="5762" y="45071"/>
                  </a:moveTo>
                  <a:lnTo>
                    <a:pt x="5762" y="45071"/>
                  </a:lnTo>
                  <a:lnTo>
                    <a:pt x="5056" y="30568"/>
                  </a:lnTo>
                  <a:lnTo>
                    <a:pt x="295" y="15871"/>
                  </a:lnTo>
                  <a:lnTo>
                    <a:pt x="0" y="16432"/>
                  </a:lnTo>
                  <a:lnTo>
                    <a:pt x="1328" y="58610"/>
                  </a:lnTo>
                  <a:lnTo>
                    <a:pt x="8257" y="105366"/>
                  </a:lnTo>
                  <a:lnTo>
                    <a:pt x="11886" y="148659"/>
                  </a:lnTo>
                  <a:lnTo>
                    <a:pt x="11961" y="148702"/>
                  </a:lnTo>
                  <a:lnTo>
                    <a:pt x="17125" y="101642"/>
                  </a:lnTo>
                  <a:lnTo>
                    <a:pt x="21829" y="59481"/>
                  </a:lnTo>
                  <a:lnTo>
                    <a:pt x="36060" y="17422"/>
                  </a:lnTo>
                  <a:lnTo>
                    <a:pt x="46039" y="6206"/>
                  </a:lnTo>
                  <a:lnTo>
                    <a:pt x="51663" y="2228"/>
                  </a:lnTo>
                  <a:lnTo>
                    <a:pt x="56824" y="281"/>
                  </a:lnTo>
                  <a:lnTo>
                    <a:pt x="66321" y="0"/>
                  </a:lnTo>
                  <a:lnTo>
                    <a:pt x="77127" y="9752"/>
                  </a:lnTo>
                  <a:lnTo>
                    <a:pt x="87574" y="25846"/>
                  </a:lnTo>
                  <a:lnTo>
                    <a:pt x="96717" y="54740"/>
                  </a:lnTo>
                  <a:lnTo>
                    <a:pt x="100164" y="94227"/>
                  </a:lnTo>
                  <a:lnTo>
                    <a:pt x="99929" y="109957"/>
                  </a:lnTo>
                  <a:lnTo>
                    <a:pt x="94662" y="127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20"/>
            <p:cNvSpPr/>
            <p:nvPr>
              <p:custDataLst>
                <p:tags r:id="rId137"/>
              </p:custDataLst>
            </p:nvPr>
          </p:nvSpPr>
          <p:spPr>
            <a:xfrm>
              <a:off x="2179815" y="1485900"/>
              <a:ext cx="10936" cy="95251"/>
            </a:xfrm>
            <a:custGeom>
              <a:avLst/>
              <a:gdLst/>
              <a:ahLst/>
              <a:cxnLst/>
              <a:rect l="0" t="0" r="0" b="0"/>
              <a:pathLst>
                <a:path w="10936" h="952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6481"/>
                  </a:lnTo>
                  <a:lnTo>
                    <a:pt x="0" y="15580"/>
                  </a:lnTo>
                  <a:lnTo>
                    <a:pt x="5375" y="56763"/>
                  </a:lnTo>
                  <a:lnTo>
                    <a:pt x="109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21"/>
            <p:cNvSpPr/>
            <p:nvPr>
              <p:custDataLst>
                <p:tags r:id="rId138"/>
              </p:custDataLst>
            </p:nvPr>
          </p:nvSpPr>
          <p:spPr>
            <a:xfrm>
              <a:off x="2184400" y="1352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22"/>
            <p:cNvSpPr/>
            <p:nvPr>
              <p:custDataLst>
                <p:tags r:id="rId139"/>
              </p:custDataLst>
            </p:nvPr>
          </p:nvSpPr>
          <p:spPr>
            <a:xfrm>
              <a:off x="2279650" y="1450492"/>
              <a:ext cx="83260" cy="162409"/>
            </a:xfrm>
            <a:custGeom>
              <a:avLst/>
              <a:gdLst/>
              <a:ahLst/>
              <a:cxnLst/>
              <a:rect l="0" t="0" r="0" b="0"/>
              <a:pathLst>
                <a:path w="83260" h="1624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4352" y="32893"/>
                  </a:lnTo>
                  <a:lnTo>
                    <a:pt x="3171" y="63826"/>
                  </a:lnTo>
                  <a:lnTo>
                    <a:pt x="5408" y="99802"/>
                  </a:lnTo>
                  <a:lnTo>
                    <a:pt x="6226" y="145200"/>
                  </a:lnTo>
                  <a:lnTo>
                    <a:pt x="6295" y="151232"/>
                  </a:lnTo>
                  <a:lnTo>
                    <a:pt x="5608" y="150724"/>
                  </a:lnTo>
                  <a:lnTo>
                    <a:pt x="2962" y="144515"/>
                  </a:lnTo>
                  <a:lnTo>
                    <a:pt x="585" y="107368"/>
                  </a:lnTo>
                  <a:lnTo>
                    <a:pt x="1584" y="68802"/>
                  </a:lnTo>
                  <a:lnTo>
                    <a:pt x="6819" y="45546"/>
                  </a:lnTo>
                  <a:lnTo>
                    <a:pt x="15731" y="29095"/>
                  </a:lnTo>
                  <a:lnTo>
                    <a:pt x="21071" y="22733"/>
                  </a:lnTo>
                  <a:lnTo>
                    <a:pt x="32648" y="15663"/>
                  </a:lnTo>
                  <a:lnTo>
                    <a:pt x="38699" y="13778"/>
                  </a:lnTo>
                  <a:lnTo>
                    <a:pt x="44144" y="13933"/>
                  </a:lnTo>
                  <a:lnTo>
                    <a:pt x="53956" y="17867"/>
                  </a:lnTo>
                  <a:lnTo>
                    <a:pt x="70785" y="34758"/>
                  </a:lnTo>
                  <a:lnTo>
                    <a:pt x="82435" y="64378"/>
                  </a:lnTo>
                  <a:lnTo>
                    <a:pt x="83259" y="107244"/>
                  </a:lnTo>
                  <a:lnTo>
                    <a:pt x="82612" y="154243"/>
                  </a:lnTo>
                  <a:lnTo>
                    <a:pt x="8255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23"/>
            <p:cNvSpPr/>
            <p:nvPr>
              <p:custDataLst>
                <p:tags r:id="rId140"/>
              </p:custDataLst>
            </p:nvPr>
          </p:nvSpPr>
          <p:spPr>
            <a:xfrm>
              <a:off x="2431294" y="1446733"/>
              <a:ext cx="136910" cy="366268"/>
            </a:xfrm>
            <a:custGeom>
              <a:avLst/>
              <a:gdLst/>
              <a:ahLst/>
              <a:cxnLst/>
              <a:rect l="0" t="0" r="0" b="0"/>
              <a:pathLst>
                <a:path w="136910" h="366268">
                  <a:moveTo>
                    <a:pt x="83306" y="64567"/>
                  </a:moveTo>
                  <a:lnTo>
                    <a:pt x="83306" y="64567"/>
                  </a:lnTo>
                  <a:lnTo>
                    <a:pt x="79935" y="57825"/>
                  </a:lnTo>
                  <a:lnTo>
                    <a:pt x="71355" y="20428"/>
                  </a:lnTo>
                  <a:lnTo>
                    <a:pt x="61107" y="6725"/>
                  </a:lnTo>
                  <a:lnTo>
                    <a:pt x="53214" y="524"/>
                  </a:lnTo>
                  <a:lnTo>
                    <a:pt x="48428" y="0"/>
                  </a:lnTo>
                  <a:lnTo>
                    <a:pt x="37466" y="3180"/>
                  </a:lnTo>
                  <a:lnTo>
                    <a:pt x="16023" y="23016"/>
                  </a:lnTo>
                  <a:lnTo>
                    <a:pt x="1909" y="54608"/>
                  </a:lnTo>
                  <a:lnTo>
                    <a:pt x="0" y="87408"/>
                  </a:lnTo>
                  <a:lnTo>
                    <a:pt x="7274" y="116098"/>
                  </a:lnTo>
                  <a:lnTo>
                    <a:pt x="12157" y="122910"/>
                  </a:lnTo>
                  <a:lnTo>
                    <a:pt x="25108" y="132360"/>
                  </a:lnTo>
                  <a:lnTo>
                    <a:pt x="42153" y="133268"/>
                  </a:lnTo>
                  <a:lnTo>
                    <a:pt x="51638" y="131534"/>
                  </a:lnTo>
                  <a:lnTo>
                    <a:pt x="67820" y="122082"/>
                  </a:lnTo>
                  <a:lnTo>
                    <a:pt x="81362" y="107768"/>
                  </a:lnTo>
                  <a:lnTo>
                    <a:pt x="101554" y="66071"/>
                  </a:lnTo>
                  <a:lnTo>
                    <a:pt x="112389" y="30919"/>
                  </a:lnTo>
                  <a:lnTo>
                    <a:pt x="112572" y="27318"/>
                  </a:lnTo>
                  <a:lnTo>
                    <a:pt x="111989" y="24918"/>
                  </a:lnTo>
                  <a:lnTo>
                    <a:pt x="110895" y="23317"/>
                  </a:lnTo>
                  <a:lnTo>
                    <a:pt x="110165" y="23662"/>
                  </a:lnTo>
                  <a:lnTo>
                    <a:pt x="109354" y="27807"/>
                  </a:lnTo>
                  <a:lnTo>
                    <a:pt x="110673" y="72339"/>
                  </a:lnTo>
                  <a:lnTo>
                    <a:pt x="117520" y="117670"/>
                  </a:lnTo>
                  <a:lnTo>
                    <a:pt x="124618" y="150963"/>
                  </a:lnTo>
                  <a:lnTo>
                    <a:pt x="132476" y="186926"/>
                  </a:lnTo>
                  <a:lnTo>
                    <a:pt x="136909" y="224077"/>
                  </a:lnTo>
                  <a:lnTo>
                    <a:pt x="136057" y="261049"/>
                  </a:lnTo>
                  <a:lnTo>
                    <a:pt x="126271" y="296296"/>
                  </a:lnTo>
                  <a:lnTo>
                    <a:pt x="104895" y="337760"/>
                  </a:lnTo>
                  <a:lnTo>
                    <a:pt x="87021" y="353673"/>
                  </a:lnTo>
                  <a:lnTo>
                    <a:pt x="60888" y="364717"/>
                  </a:lnTo>
                  <a:lnTo>
                    <a:pt x="53544" y="366267"/>
                  </a:lnTo>
                  <a:lnTo>
                    <a:pt x="47237" y="365184"/>
                  </a:lnTo>
                  <a:lnTo>
                    <a:pt x="36466" y="358335"/>
                  </a:lnTo>
                  <a:lnTo>
                    <a:pt x="25840" y="342580"/>
                  </a:lnTo>
                  <a:lnTo>
                    <a:pt x="25945" y="335987"/>
                  </a:lnTo>
                  <a:lnTo>
                    <a:pt x="31707" y="321135"/>
                  </a:lnTo>
                  <a:lnTo>
                    <a:pt x="56964" y="296907"/>
                  </a:lnTo>
                  <a:lnTo>
                    <a:pt x="115056" y="26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24"/>
            <p:cNvSpPr/>
            <p:nvPr>
              <p:custDataLst>
                <p:tags r:id="rId141"/>
              </p:custDataLst>
            </p:nvPr>
          </p:nvSpPr>
          <p:spPr>
            <a:xfrm>
              <a:off x="1181100" y="1606550"/>
              <a:ext cx="1727201" cy="190501"/>
            </a:xfrm>
            <a:custGeom>
              <a:avLst/>
              <a:gdLst/>
              <a:ahLst/>
              <a:cxnLst/>
              <a:rect l="0" t="0" r="0" b="0"/>
              <a:pathLst>
                <a:path w="1727201" h="190501">
                  <a:moveTo>
                    <a:pt x="0" y="190500"/>
                  </a:moveTo>
                  <a:lnTo>
                    <a:pt x="0" y="190500"/>
                  </a:lnTo>
                  <a:lnTo>
                    <a:pt x="41118" y="189794"/>
                  </a:lnTo>
                  <a:lnTo>
                    <a:pt x="82715" y="187129"/>
                  </a:lnTo>
                  <a:lnTo>
                    <a:pt x="114410" y="183314"/>
                  </a:lnTo>
                  <a:lnTo>
                    <a:pt x="152474" y="177948"/>
                  </a:lnTo>
                  <a:lnTo>
                    <a:pt x="194782" y="171549"/>
                  </a:lnTo>
                  <a:lnTo>
                    <a:pt x="246977" y="163755"/>
                  </a:lnTo>
                  <a:lnTo>
                    <a:pt x="305762" y="155031"/>
                  </a:lnTo>
                  <a:lnTo>
                    <a:pt x="368941" y="145687"/>
                  </a:lnTo>
                  <a:lnTo>
                    <a:pt x="441400" y="135930"/>
                  </a:lnTo>
                  <a:lnTo>
                    <a:pt x="520044" y="125898"/>
                  </a:lnTo>
                  <a:lnTo>
                    <a:pt x="602813" y="115682"/>
                  </a:lnTo>
                  <a:lnTo>
                    <a:pt x="689742" y="106049"/>
                  </a:lnTo>
                  <a:lnTo>
                    <a:pt x="779444" y="96805"/>
                  </a:lnTo>
                  <a:lnTo>
                    <a:pt x="870996" y="87820"/>
                  </a:lnTo>
                  <a:lnTo>
                    <a:pt x="961664" y="79713"/>
                  </a:lnTo>
                  <a:lnTo>
                    <a:pt x="1051743" y="72192"/>
                  </a:lnTo>
                  <a:lnTo>
                    <a:pt x="1141429" y="65061"/>
                  </a:lnTo>
                  <a:lnTo>
                    <a:pt x="1226619" y="57485"/>
                  </a:lnTo>
                  <a:lnTo>
                    <a:pt x="1308813" y="49612"/>
                  </a:lnTo>
                  <a:lnTo>
                    <a:pt x="1389008" y="41542"/>
                  </a:lnTo>
                  <a:lnTo>
                    <a:pt x="1458700" y="34750"/>
                  </a:lnTo>
                  <a:lnTo>
                    <a:pt x="1521389" y="28811"/>
                  </a:lnTo>
                  <a:lnTo>
                    <a:pt x="1579409" y="23441"/>
                  </a:lnTo>
                  <a:lnTo>
                    <a:pt x="1623734" y="19155"/>
                  </a:lnTo>
                  <a:lnTo>
                    <a:pt x="1658928" y="15592"/>
                  </a:lnTo>
                  <a:lnTo>
                    <a:pt x="1705323" y="9752"/>
                  </a:lnTo>
                  <a:lnTo>
                    <a:pt x="1714733" y="7207"/>
                  </a:lnTo>
                  <a:lnTo>
                    <a:pt x="172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25"/>
            <p:cNvSpPr/>
            <p:nvPr>
              <p:custDataLst>
                <p:tags r:id="rId142"/>
              </p:custDataLst>
            </p:nvPr>
          </p:nvSpPr>
          <p:spPr>
            <a:xfrm>
              <a:off x="1361879" y="1695450"/>
              <a:ext cx="1355922" cy="241301"/>
            </a:xfrm>
            <a:custGeom>
              <a:avLst/>
              <a:gdLst/>
              <a:ahLst/>
              <a:cxnLst/>
              <a:rect l="0" t="0" r="0" b="0"/>
              <a:pathLst>
                <a:path w="1355922" h="241301">
                  <a:moveTo>
                    <a:pt x="3371" y="241300"/>
                  </a:moveTo>
                  <a:lnTo>
                    <a:pt x="3371" y="241300"/>
                  </a:lnTo>
                  <a:lnTo>
                    <a:pt x="0" y="241300"/>
                  </a:lnTo>
                  <a:lnTo>
                    <a:pt x="30718" y="234114"/>
                  </a:lnTo>
                  <a:lnTo>
                    <a:pt x="52647" y="228748"/>
                  </a:lnTo>
                  <a:lnTo>
                    <a:pt x="78555" y="222349"/>
                  </a:lnTo>
                  <a:lnTo>
                    <a:pt x="113466" y="214555"/>
                  </a:lnTo>
                  <a:lnTo>
                    <a:pt x="154379" y="205831"/>
                  </a:lnTo>
                  <a:lnTo>
                    <a:pt x="199293" y="196487"/>
                  </a:lnTo>
                  <a:lnTo>
                    <a:pt x="251813" y="186025"/>
                  </a:lnTo>
                  <a:lnTo>
                    <a:pt x="309405" y="174817"/>
                  </a:lnTo>
                  <a:lnTo>
                    <a:pt x="370377" y="163111"/>
                  </a:lnTo>
                  <a:lnTo>
                    <a:pt x="437130" y="151074"/>
                  </a:lnTo>
                  <a:lnTo>
                    <a:pt x="507738" y="138816"/>
                  </a:lnTo>
                  <a:lnTo>
                    <a:pt x="580916" y="126411"/>
                  </a:lnTo>
                  <a:lnTo>
                    <a:pt x="652984" y="114613"/>
                  </a:lnTo>
                  <a:lnTo>
                    <a:pt x="724313" y="103220"/>
                  </a:lnTo>
                  <a:lnTo>
                    <a:pt x="795149" y="92096"/>
                  </a:lnTo>
                  <a:lnTo>
                    <a:pt x="863540" y="81153"/>
                  </a:lnTo>
                  <a:lnTo>
                    <a:pt x="930300" y="70330"/>
                  </a:lnTo>
                  <a:lnTo>
                    <a:pt x="995974" y="59586"/>
                  </a:lnTo>
                  <a:lnTo>
                    <a:pt x="1055984" y="50308"/>
                  </a:lnTo>
                  <a:lnTo>
                    <a:pt x="1112218" y="42005"/>
                  </a:lnTo>
                  <a:lnTo>
                    <a:pt x="1165936" y="34353"/>
                  </a:lnTo>
                  <a:lnTo>
                    <a:pt x="1210920" y="27136"/>
                  </a:lnTo>
                  <a:lnTo>
                    <a:pt x="1250081" y="20207"/>
                  </a:lnTo>
                  <a:lnTo>
                    <a:pt x="1285361" y="13471"/>
                  </a:lnTo>
                  <a:lnTo>
                    <a:pt x="135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26"/>
            <p:cNvSpPr/>
            <p:nvPr>
              <p:custDataLst>
                <p:tags r:id="rId143"/>
              </p:custDataLst>
            </p:nvPr>
          </p:nvSpPr>
          <p:spPr>
            <a:xfrm>
              <a:off x="3037770" y="1397000"/>
              <a:ext cx="16581" cy="12701"/>
            </a:xfrm>
            <a:custGeom>
              <a:avLst/>
              <a:gdLst/>
              <a:ahLst/>
              <a:cxnLst/>
              <a:rect l="0" t="0" r="0" b="0"/>
              <a:pathLst>
                <a:path w="16581" h="12701">
                  <a:moveTo>
                    <a:pt x="16580" y="0"/>
                  </a:moveTo>
                  <a:lnTo>
                    <a:pt x="16580" y="0"/>
                  </a:lnTo>
                  <a:lnTo>
                    <a:pt x="0" y="0"/>
                  </a:lnTo>
                  <a:lnTo>
                    <a:pt x="1686" y="0"/>
                  </a:lnTo>
                  <a:lnTo>
                    <a:pt x="4786" y="3763"/>
                  </a:lnTo>
                  <a:lnTo>
                    <a:pt x="1023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27"/>
            <p:cNvSpPr/>
            <p:nvPr>
              <p:custDataLst>
                <p:tags r:id="rId144"/>
              </p:custDataLst>
            </p:nvPr>
          </p:nvSpPr>
          <p:spPr>
            <a:xfrm>
              <a:off x="3054350" y="1549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37"/>
          <p:cNvGrpSpPr/>
          <p:nvPr/>
        </p:nvGrpSpPr>
        <p:grpSpPr>
          <a:xfrm>
            <a:off x="3690233" y="1271667"/>
            <a:ext cx="456318" cy="378921"/>
            <a:chOff x="3690233" y="1271667"/>
            <a:chExt cx="456318" cy="378921"/>
          </a:xfrm>
        </p:grpSpPr>
        <p:sp>
          <p:nvSpPr>
            <p:cNvPr id="42" name="SMARTInkShape-3128"/>
            <p:cNvSpPr/>
            <p:nvPr>
              <p:custDataLst>
                <p:tags r:id="rId129"/>
              </p:custDataLst>
            </p:nvPr>
          </p:nvSpPr>
          <p:spPr>
            <a:xfrm>
              <a:off x="3841827" y="1321062"/>
              <a:ext cx="38024" cy="329526"/>
            </a:xfrm>
            <a:custGeom>
              <a:avLst/>
              <a:gdLst/>
              <a:ahLst/>
              <a:cxnLst/>
              <a:rect l="0" t="0" r="0" b="0"/>
              <a:pathLst>
                <a:path w="38024" h="329526">
                  <a:moveTo>
                    <a:pt x="6273" y="6088"/>
                  </a:moveTo>
                  <a:lnTo>
                    <a:pt x="6273" y="6088"/>
                  </a:lnTo>
                  <a:lnTo>
                    <a:pt x="184" y="0"/>
                  </a:lnTo>
                  <a:lnTo>
                    <a:pt x="0" y="3186"/>
                  </a:lnTo>
                  <a:lnTo>
                    <a:pt x="4959" y="42743"/>
                  </a:lnTo>
                  <a:lnTo>
                    <a:pt x="6395" y="75296"/>
                  </a:lnTo>
                  <a:lnTo>
                    <a:pt x="9384" y="113282"/>
                  </a:lnTo>
                  <a:lnTo>
                    <a:pt x="11184" y="153683"/>
                  </a:lnTo>
                  <a:lnTo>
                    <a:pt x="12689" y="195158"/>
                  </a:lnTo>
                  <a:lnTo>
                    <a:pt x="15710" y="237110"/>
                  </a:lnTo>
                  <a:lnTo>
                    <a:pt x="21377" y="283540"/>
                  </a:lnTo>
                  <a:lnTo>
                    <a:pt x="25092" y="329525"/>
                  </a:lnTo>
                  <a:lnTo>
                    <a:pt x="29040" y="315771"/>
                  </a:lnTo>
                  <a:lnTo>
                    <a:pt x="38023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29"/>
            <p:cNvSpPr/>
            <p:nvPr>
              <p:custDataLst>
                <p:tags r:id="rId130"/>
              </p:custDataLst>
            </p:nvPr>
          </p:nvSpPr>
          <p:spPr>
            <a:xfrm>
              <a:off x="3975100" y="1271667"/>
              <a:ext cx="25401" cy="361051"/>
            </a:xfrm>
            <a:custGeom>
              <a:avLst/>
              <a:gdLst/>
              <a:ahLst/>
              <a:cxnLst/>
              <a:rect l="0" t="0" r="0" b="0"/>
              <a:pathLst>
                <a:path w="25401" h="361051">
                  <a:moveTo>
                    <a:pt x="0" y="23733"/>
                  </a:moveTo>
                  <a:lnTo>
                    <a:pt x="0" y="23733"/>
                  </a:lnTo>
                  <a:lnTo>
                    <a:pt x="6467" y="2084"/>
                  </a:lnTo>
                  <a:lnTo>
                    <a:pt x="7839" y="834"/>
                  </a:lnTo>
                  <a:lnTo>
                    <a:pt x="9459" y="0"/>
                  </a:lnTo>
                  <a:lnTo>
                    <a:pt x="13141" y="8481"/>
                  </a:lnTo>
                  <a:lnTo>
                    <a:pt x="17299" y="42497"/>
                  </a:lnTo>
                  <a:lnTo>
                    <a:pt x="18977" y="79345"/>
                  </a:lnTo>
                  <a:lnTo>
                    <a:pt x="22075" y="123944"/>
                  </a:lnTo>
                  <a:lnTo>
                    <a:pt x="23922" y="170106"/>
                  </a:lnTo>
                  <a:lnTo>
                    <a:pt x="24743" y="215788"/>
                  </a:lnTo>
                  <a:lnTo>
                    <a:pt x="25108" y="259609"/>
                  </a:lnTo>
                  <a:lnTo>
                    <a:pt x="23388" y="295078"/>
                  </a:lnTo>
                  <a:lnTo>
                    <a:pt x="16536" y="342229"/>
                  </a:lnTo>
                  <a:lnTo>
                    <a:pt x="13837" y="358304"/>
                  </a:lnTo>
                  <a:lnTo>
                    <a:pt x="14163" y="360375"/>
                  </a:lnTo>
                  <a:lnTo>
                    <a:pt x="15087" y="361050"/>
                  </a:lnTo>
                  <a:lnTo>
                    <a:pt x="16408" y="360794"/>
                  </a:lnTo>
                  <a:lnTo>
                    <a:pt x="19757" y="356747"/>
                  </a:lnTo>
                  <a:lnTo>
                    <a:pt x="25400" y="347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30"/>
            <p:cNvSpPr/>
            <p:nvPr>
              <p:custDataLst>
                <p:tags r:id="rId131"/>
              </p:custDataLst>
            </p:nvPr>
          </p:nvSpPr>
          <p:spPr>
            <a:xfrm>
              <a:off x="3690233" y="1417669"/>
              <a:ext cx="426287" cy="49182"/>
            </a:xfrm>
            <a:custGeom>
              <a:avLst/>
              <a:gdLst/>
              <a:ahLst/>
              <a:cxnLst/>
              <a:rect l="0" t="0" r="0" b="0"/>
              <a:pathLst>
                <a:path w="426287" h="49182">
                  <a:moveTo>
                    <a:pt x="5467" y="49181"/>
                  </a:moveTo>
                  <a:lnTo>
                    <a:pt x="5467" y="49181"/>
                  </a:lnTo>
                  <a:lnTo>
                    <a:pt x="2096" y="49181"/>
                  </a:lnTo>
                  <a:lnTo>
                    <a:pt x="1103" y="48475"/>
                  </a:lnTo>
                  <a:lnTo>
                    <a:pt x="441" y="47299"/>
                  </a:lnTo>
                  <a:lnTo>
                    <a:pt x="0" y="45810"/>
                  </a:lnTo>
                  <a:lnTo>
                    <a:pt x="1822" y="44817"/>
                  </a:lnTo>
                  <a:lnTo>
                    <a:pt x="42564" y="32979"/>
                  </a:lnTo>
                  <a:lnTo>
                    <a:pt x="76048" y="24106"/>
                  </a:lnTo>
                  <a:lnTo>
                    <a:pt x="116564" y="16164"/>
                  </a:lnTo>
                  <a:lnTo>
                    <a:pt x="140209" y="13059"/>
                  </a:lnTo>
                  <a:lnTo>
                    <a:pt x="165145" y="10283"/>
                  </a:lnTo>
                  <a:lnTo>
                    <a:pt x="192352" y="7727"/>
                  </a:lnTo>
                  <a:lnTo>
                    <a:pt x="221074" y="5317"/>
                  </a:lnTo>
                  <a:lnTo>
                    <a:pt x="250805" y="3005"/>
                  </a:lnTo>
                  <a:lnTo>
                    <a:pt x="277681" y="1464"/>
                  </a:lnTo>
                  <a:lnTo>
                    <a:pt x="302654" y="436"/>
                  </a:lnTo>
                  <a:lnTo>
                    <a:pt x="347100" y="0"/>
                  </a:lnTo>
                  <a:lnTo>
                    <a:pt x="383317" y="2158"/>
                  </a:lnTo>
                  <a:lnTo>
                    <a:pt x="420051" y="4928"/>
                  </a:lnTo>
                  <a:lnTo>
                    <a:pt x="423673" y="6274"/>
                  </a:lnTo>
                  <a:lnTo>
                    <a:pt x="426087" y="7876"/>
                  </a:lnTo>
                  <a:lnTo>
                    <a:pt x="426286" y="9650"/>
                  </a:lnTo>
                  <a:lnTo>
                    <a:pt x="425008" y="11538"/>
                  </a:lnTo>
                  <a:lnTo>
                    <a:pt x="399167" y="3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31"/>
            <p:cNvSpPr/>
            <p:nvPr>
              <p:custDataLst>
                <p:tags r:id="rId132"/>
              </p:custDataLst>
            </p:nvPr>
          </p:nvSpPr>
          <p:spPr>
            <a:xfrm>
              <a:off x="3698348" y="1524000"/>
              <a:ext cx="448203" cy="38101"/>
            </a:xfrm>
            <a:custGeom>
              <a:avLst/>
              <a:gdLst/>
              <a:ahLst/>
              <a:cxnLst/>
              <a:rect l="0" t="0" r="0" b="0"/>
              <a:pathLst>
                <a:path w="4482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18362" y="31358"/>
                  </a:lnTo>
                  <a:lnTo>
                    <a:pt x="57356" y="27165"/>
                  </a:lnTo>
                  <a:lnTo>
                    <a:pt x="94105" y="22421"/>
                  </a:lnTo>
                  <a:lnTo>
                    <a:pt x="138426" y="17021"/>
                  </a:lnTo>
                  <a:lnTo>
                    <a:pt x="164073" y="15580"/>
                  </a:lnTo>
                  <a:lnTo>
                    <a:pt x="191049" y="14620"/>
                  </a:lnTo>
                  <a:lnTo>
                    <a:pt x="218912" y="13275"/>
                  </a:lnTo>
                  <a:lnTo>
                    <a:pt x="247363" y="11672"/>
                  </a:lnTo>
                  <a:lnTo>
                    <a:pt x="276209" y="9898"/>
                  </a:lnTo>
                  <a:lnTo>
                    <a:pt x="301790" y="8010"/>
                  </a:lnTo>
                  <a:lnTo>
                    <a:pt x="347147" y="4030"/>
                  </a:lnTo>
                  <a:lnTo>
                    <a:pt x="380946" y="1791"/>
                  </a:lnTo>
                  <a:lnTo>
                    <a:pt x="424647" y="354"/>
                  </a:lnTo>
                  <a:lnTo>
                    <a:pt x="44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38"/>
          <p:cNvGrpSpPr/>
          <p:nvPr/>
        </p:nvGrpSpPr>
        <p:grpSpPr>
          <a:xfrm>
            <a:off x="4403529" y="1259857"/>
            <a:ext cx="644722" cy="531769"/>
            <a:chOff x="4403529" y="1259857"/>
            <a:chExt cx="644722" cy="531769"/>
          </a:xfrm>
        </p:grpSpPr>
        <p:sp>
          <p:nvSpPr>
            <p:cNvPr id="47" name="SMARTInkShape-3132"/>
            <p:cNvSpPr/>
            <p:nvPr>
              <p:custDataLst>
                <p:tags r:id="rId122"/>
              </p:custDataLst>
            </p:nvPr>
          </p:nvSpPr>
          <p:spPr>
            <a:xfrm>
              <a:off x="4469145" y="1259857"/>
              <a:ext cx="102856" cy="340344"/>
            </a:xfrm>
            <a:custGeom>
              <a:avLst/>
              <a:gdLst/>
              <a:ahLst/>
              <a:cxnLst/>
              <a:rect l="0" t="0" r="0" b="0"/>
              <a:pathLst>
                <a:path w="102856" h="340344">
                  <a:moveTo>
                    <a:pt x="102855" y="60943"/>
                  </a:moveTo>
                  <a:lnTo>
                    <a:pt x="102855" y="60943"/>
                  </a:lnTo>
                  <a:lnTo>
                    <a:pt x="75186" y="14747"/>
                  </a:lnTo>
                  <a:lnTo>
                    <a:pt x="69861" y="6074"/>
                  </a:lnTo>
                  <a:lnTo>
                    <a:pt x="66748" y="3197"/>
                  </a:lnTo>
                  <a:lnTo>
                    <a:pt x="59526" y="0"/>
                  </a:lnTo>
                  <a:lnTo>
                    <a:pt x="49731" y="461"/>
                  </a:lnTo>
                  <a:lnTo>
                    <a:pt x="44155" y="1572"/>
                  </a:lnTo>
                  <a:lnTo>
                    <a:pt x="26196" y="13248"/>
                  </a:lnTo>
                  <a:lnTo>
                    <a:pt x="10840" y="33484"/>
                  </a:lnTo>
                  <a:lnTo>
                    <a:pt x="724" y="67467"/>
                  </a:lnTo>
                  <a:lnTo>
                    <a:pt x="0" y="112186"/>
                  </a:lnTo>
                  <a:lnTo>
                    <a:pt x="697" y="144631"/>
                  </a:lnTo>
                  <a:lnTo>
                    <a:pt x="2418" y="177865"/>
                  </a:lnTo>
                  <a:lnTo>
                    <a:pt x="7886" y="211451"/>
                  </a:lnTo>
                  <a:lnTo>
                    <a:pt x="15528" y="255351"/>
                  </a:lnTo>
                  <a:lnTo>
                    <a:pt x="23725" y="297266"/>
                  </a:lnTo>
                  <a:lnTo>
                    <a:pt x="33005" y="34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33"/>
            <p:cNvSpPr/>
            <p:nvPr>
              <p:custDataLst>
                <p:tags r:id="rId123"/>
              </p:custDataLst>
            </p:nvPr>
          </p:nvSpPr>
          <p:spPr>
            <a:xfrm>
              <a:off x="4403529" y="145415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18330" y="13190"/>
                  </a:lnTo>
                  <a:lnTo>
                    <a:pt x="63815" y="5369"/>
                  </a:lnTo>
                  <a:lnTo>
                    <a:pt x="95834" y="3472"/>
                  </a:lnTo>
                  <a:lnTo>
                    <a:pt x="142129" y="160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34"/>
            <p:cNvSpPr/>
            <p:nvPr>
              <p:custDataLst>
                <p:tags r:id="rId124"/>
              </p:custDataLst>
            </p:nvPr>
          </p:nvSpPr>
          <p:spPr>
            <a:xfrm>
              <a:off x="4694927" y="1264533"/>
              <a:ext cx="4074" cy="310268"/>
            </a:xfrm>
            <a:custGeom>
              <a:avLst/>
              <a:gdLst/>
              <a:ahLst/>
              <a:cxnLst/>
              <a:rect l="0" t="0" r="0" b="0"/>
              <a:pathLst>
                <a:path w="4074" h="310268">
                  <a:moveTo>
                    <a:pt x="4073" y="5467"/>
                  </a:moveTo>
                  <a:lnTo>
                    <a:pt x="4073" y="5467"/>
                  </a:lnTo>
                  <a:lnTo>
                    <a:pt x="4073" y="0"/>
                  </a:lnTo>
                  <a:lnTo>
                    <a:pt x="415" y="38862"/>
                  </a:lnTo>
                  <a:lnTo>
                    <a:pt x="1977" y="68992"/>
                  </a:lnTo>
                  <a:lnTo>
                    <a:pt x="1260" y="107313"/>
                  </a:lnTo>
                  <a:lnTo>
                    <a:pt x="0" y="148804"/>
                  </a:lnTo>
                  <a:lnTo>
                    <a:pt x="1793" y="188411"/>
                  </a:lnTo>
                  <a:lnTo>
                    <a:pt x="1178" y="225300"/>
                  </a:lnTo>
                  <a:lnTo>
                    <a:pt x="628" y="270275"/>
                  </a:lnTo>
                  <a:lnTo>
                    <a:pt x="4073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35"/>
            <p:cNvSpPr/>
            <p:nvPr>
              <p:custDataLst>
                <p:tags r:id="rId125"/>
              </p:custDataLst>
            </p:nvPr>
          </p:nvSpPr>
          <p:spPr>
            <a:xfrm>
              <a:off x="4743450" y="14922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8336" y="166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36"/>
            <p:cNvSpPr/>
            <p:nvPr>
              <p:custDataLst>
                <p:tags r:id="rId126"/>
              </p:custDataLst>
            </p:nvPr>
          </p:nvSpPr>
          <p:spPr>
            <a:xfrm>
              <a:off x="4749800" y="13742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37"/>
            <p:cNvSpPr/>
            <p:nvPr>
              <p:custDataLst>
                <p:tags r:id="rId127"/>
              </p:custDataLst>
            </p:nvPr>
          </p:nvSpPr>
          <p:spPr>
            <a:xfrm>
              <a:off x="4832350" y="1403197"/>
              <a:ext cx="101325" cy="388429"/>
            </a:xfrm>
            <a:custGeom>
              <a:avLst/>
              <a:gdLst/>
              <a:ahLst/>
              <a:cxnLst/>
              <a:rect l="0" t="0" r="0" b="0"/>
              <a:pathLst>
                <a:path w="101325" h="388429">
                  <a:moveTo>
                    <a:pt x="0" y="133503"/>
                  </a:moveTo>
                  <a:lnTo>
                    <a:pt x="0" y="133503"/>
                  </a:lnTo>
                  <a:lnTo>
                    <a:pt x="5775" y="166729"/>
                  </a:lnTo>
                  <a:lnTo>
                    <a:pt x="15195" y="209043"/>
                  </a:lnTo>
                  <a:lnTo>
                    <a:pt x="20394" y="240924"/>
                  </a:lnTo>
                  <a:lnTo>
                    <a:pt x="23175" y="275790"/>
                  </a:lnTo>
                  <a:lnTo>
                    <a:pt x="23706" y="311042"/>
                  </a:lnTo>
                  <a:lnTo>
                    <a:pt x="20743" y="355832"/>
                  </a:lnTo>
                  <a:lnTo>
                    <a:pt x="19272" y="388428"/>
                  </a:lnTo>
                  <a:lnTo>
                    <a:pt x="18493" y="388120"/>
                  </a:lnTo>
                  <a:lnTo>
                    <a:pt x="15745" y="382132"/>
                  </a:lnTo>
                  <a:lnTo>
                    <a:pt x="18371" y="343011"/>
                  </a:lnTo>
                  <a:lnTo>
                    <a:pt x="21806" y="308933"/>
                  </a:lnTo>
                  <a:lnTo>
                    <a:pt x="23004" y="285028"/>
                  </a:lnTo>
                  <a:lnTo>
                    <a:pt x="23802" y="257098"/>
                  </a:lnTo>
                  <a:lnTo>
                    <a:pt x="24335" y="226483"/>
                  </a:lnTo>
                  <a:lnTo>
                    <a:pt x="24690" y="196195"/>
                  </a:lnTo>
                  <a:lnTo>
                    <a:pt x="24927" y="166125"/>
                  </a:lnTo>
                  <a:lnTo>
                    <a:pt x="25084" y="136201"/>
                  </a:lnTo>
                  <a:lnTo>
                    <a:pt x="26601" y="109902"/>
                  </a:lnTo>
                  <a:lnTo>
                    <a:pt x="32048" y="63747"/>
                  </a:lnTo>
                  <a:lnTo>
                    <a:pt x="43049" y="22288"/>
                  </a:lnTo>
                  <a:lnTo>
                    <a:pt x="51117" y="8109"/>
                  </a:lnTo>
                  <a:lnTo>
                    <a:pt x="55245" y="3340"/>
                  </a:lnTo>
                  <a:lnTo>
                    <a:pt x="60113" y="867"/>
                  </a:lnTo>
                  <a:lnTo>
                    <a:pt x="71167" y="0"/>
                  </a:lnTo>
                  <a:lnTo>
                    <a:pt x="77078" y="4284"/>
                  </a:lnTo>
                  <a:lnTo>
                    <a:pt x="89290" y="20334"/>
                  </a:lnTo>
                  <a:lnTo>
                    <a:pt x="101324" y="53170"/>
                  </a:lnTo>
                  <a:lnTo>
                    <a:pt x="99361" y="75457"/>
                  </a:lnTo>
                  <a:lnTo>
                    <a:pt x="90727" y="95710"/>
                  </a:lnTo>
                  <a:lnTo>
                    <a:pt x="70705" y="117601"/>
                  </a:lnTo>
                  <a:lnTo>
                    <a:pt x="51759" y="128478"/>
                  </a:lnTo>
                  <a:lnTo>
                    <a:pt x="41584" y="131270"/>
                  </a:lnTo>
                  <a:lnTo>
                    <a:pt x="37600" y="130603"/>
                  </a:lnTo>
                  <a:lnTo>
                    <a:pt x="34239" y="128747"/>
                  </a:lnTo>
                  <a:lnTo>
                    <a:pt x="25400" y="120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38"/>
            <p:cNvSpPr/>
            <p:nvPr>
              <p:custDataLst>
                <p:tags r:id="rId128"/>
              </p:custDataLst>
            </p:nvPr>
          </p:nvSpPr>
          <p:spPr>
            <a:xfrm>
              <a:off x="4971586" y="1394640"/>
              <a:ext cx="76665" cy="186511"/>
            </a:xfrm>
            <a:custGeom>
              <a:avLst/>
              <a:gdLst/>
              <a:ahLst/>
              <a:cxnLst/>
              <a:rect l="0" t="0" r="0" b="0"/>
              <a:pathLst>
                <a:path w="76665" h="186511">
                  <a:moveTo>
                    <a:pt x="76664" y="15060"/>
                  </a:moveTo>
                  <a:lnTo>
                    <a:pt x="76664" y="15060"/>
                  </a:lnTo>
                  <a:lnTo>
                    <a:pt x="50149" y="754"/>
                  </a:lnTo>
                  <a:lnTo>
                    <a:pt x="38069" y="0"/>
                  </a:lnTo>
                  <a:lnTo>
                    <a:pt x="25643" y="2722"/>
                  </a:lnTo>
                  <a:lnTo>
                    <a:pt x="8160" y="12188"/>
                  </a:lnTo>
                  <a:lnTo>
                    <a:pt x="827" y="19898"/>
                  </a:lnTo>
                  <a:lnTo>
                    <a:pt x="0" y="24636"/>
                  </a:lnTo>
                  <a:lnTo>
                    <a:pt x="2844" y="35544"/>
                  </a:lnTo>
                  <a:lnTo>
                    <a:pt x="32981" y="75707"/>
                  </a:lnTo>
                  <a:lnTo>
                    <a:pt x="64376" y="113535"/>
                  </a:lnTo>
                  <a:lnTo>
                    <a:pt x="71203" y="134086"/>
                  </a:lnTo>
                  <a:lnTo>
                    <a:pt x="71675" y="162118"/>
                  </a:lnTo>
                  <a:lnTo>
                    <a:pt x="68399" y="169543"/>
                  </a:lnTo>
                  <a:lnTo>
                    <a:pt x="57233" y="181556"/>
                  </a:lnTo>
                  <a:lnTo>
                    <a:pt x="51010" y="184619"/>
                  </a:lnTo>
                  <a:lnTo>
                    <a:pt x="25864" y="18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39"/>
          <p:cNvGrpSpPr/>
          <p:nvPr/>
        </p:nvGrpSpPr>
        <p:grpSpPr>
          <a:xfrm>
            <a:off x="5640324" y="1124833"/>
            <a:ext cx="642263" cy="426619"/>
            <a:chOff x="5640324" y="1124833"/>
            <a:chExt cx="642263" cy="426619"/>
          </a:xfrm>
        </p:grpSpPr>
        <p:sp>
          <p:nvSpPr>
            <p:cNvPr id="55" name="SMARTInkShape-3139"/>
            <p:cNvSpPr/>
            <p:nvPr>
              <p:custDataLst>
                <p:tags r:id="rId115"/>
              </p:custDataLst>
            </p:nvPr>
          </p:nvSpPr>
          <p:spPr>
            <a:xfrm>
              <a:off x="5640324" y="1379094"/>
              <a:ext cx="138177" cy="172358"/>
            </a:xfrm>
            <a:custGeom>
              <a:avLst/>
              <a:gdLst/>
              <a:ahLst/>
              <a:cxnLst/>
              <a:rect l="0" t="0" r="0" b="0"/>
              <a:pathLst>
                <a:path w="138177" h="172358">
                  <a:moveTo>
                    <a:pt x="23876" y="11556"/>
                  </a:moveTo>
                  <a:lnTo>
                    <a:pt x="23876" y="11556"/>
                  </a:lnTo>
                  <a:lnTo>
                    <a:pt x="23876" y="8185"/>
                  </a:lnTo>
                  <a:lnTo>
                    <a:pt x="21994" y="4649"/>
                  </a:lnTo>
                  <a:lnTo>
                    <a:pt x="18409" y="0"/>
                  </a:lnTo>
                  <a:lnTo>
                    <a:pt x="17409" y="324"/>
                  </a:lnTo>
                  <a:lnTo>
                    <a:pt x="14416" y="2566"/>
                  </a:lnTo>
                  <a:lnTo>
                    <a:pt x="2622" y="40327"/>
                  </a:lnTo>
                  <a:lnTo>
                    <a:pt x="0" y="83326"/>
                  </a:lnTo>
                  <a:lnTo>
                    <a:pt x="5545" y="128822"/>
                  </a:lnTo>
                  <a:lnTo>
                    <a:pt x="13270" y="154722"/>
                  </a:lnTo>
                  <a:lnTo>
                    <a:pt x="19868" y="166908"/>
                  </a:lnTo>
                  <a:lnTo>
                    <a:pt x="25152" y="172323"/>
                  </a:lnTo>
                  <a:lnTo>
                    <a:pt x="28960" y="172357"/>
                  </a:lnTo>
                  <a:lnTo>
                    <a:pt x="38836" y="168630"/>
                  </a:lnTo>
                  <a:lnTo>
                    <a:pt x="56296" y="148486"/>
                  </a:lnTo>
                  <a:lnTo>
                    <a:pt x="76089" y="104299"/>
                  </a:lnTo>
                  <a:lnTo>
                    <a:pt x="87873" y="64514"/>
                  </a:lnTo>
                  <a:lnTo>
                    <a:pt x="93497" y="19931"/>
                  </a:lnTo>
                  <a:lnTo>
                    <a:pt x="94418" y="60657"/>
                  </a:lnTo>
                  <a:lnTo>
                    <a:pt x="102513" y="99075"/>
                  </a:lnTo>
                  <a:lnTo>
                    <a:pt x="114119" y="130679"/>
                  </a:lnTo>
                  <a:lnTo>
                    <a:pt x="117905" y="135421"/>
                  </a:lnTo>
                  <a:lnTo>
                    <a:pt x="138176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40"/>
            <p:cNvSpPr/>
            <p:nvPr>
              <p:custDataLst>
                <p:tags r:id="rId116"/>
              </p:custDataLst>
            </p:nvPr>
          </p:nvSpPr>
          <p:spPr>
            <a:xfrm>
              <a:off x="5822952" y="1375429"/>
              <a:ext cx="87595" cy="144906"/>
            </a:xfrm>
            <a:custGeom>
              <a:avLst/>
              <a:gdLst/>
              <a:ahLst/>
              <a:cxnLst/>
              <a:rect l="0" t="0" r="0" b="0"/>
              <a:pathLst>
                <a:path w="87595" h="144906">
                  <a:moveTo>
                    <a:pt x="6348" y="46971"/>
                  </a:moveTo>
                  <a:lnTo>
                    <a:pt x="6348" y="46971"/>
                  </a:lnTo>
                  <a:lnTo>
                    <a:pt x="6348" y="40229"/>
                  </a:lnTo>
                  <a:lnTo>
                    <a:pt x="5643" y="38243"/>
                  </a:lnTo>
                  <a:lnTo>
                    <a:pt x="4467" y="36919"/>
                  </a:lnTo>
                  <a:lnTo>
                    <a:pt x="2977" y="36036"/>
                  </a:lnTo>
                  <a:lnTo>
                    <a:pt x="1984" y="36153"/>
                  </a:lnTo>
                  <a:lnTo>
                    <a:pt x="1322" y="36937"/>
                  </a:lnTo>
                  <a:lnTo>
                    <a:pt x="881" y="38165"/>
                  </a:lnTo>
                  <a:lnTo>
                    <a:pt x="75" y="79130"/>
                  </a:lnTo>
                  <a:lnTo>
                    <a:pt x="8" y="126091"/>
                  </a:lnTo>
                  <a:lnTo>
                    <a:pt x="0" y="144130"/>
                  </a:lnTo>
                  <a:lnTo>
                    <a:pt x="704" y="144905"/>
                  </a:lnTo>
                  <a:lnTo>
                    <a:pt x="1881" y="144716"/>
                  </a:lnTo>
                  <a:lnTo>
                    <a:pt x="3370" y="143884"/>
                  </a:lnTo>
                  <a:lnTo>
                    <a:pt x="5025" y="137316"/>
                  </a:lnTo>
                  <a:lnTo>
                    <a:pt x="9719" y="117955"/>
                  </a:lnTo>
                  <a:lnTo>
                    <a:pt x="18165" y="84231"/>
                  </a:lnTo>
                  <a:lnTo>
                    <a:pt x="25136" y="44135"/>
                  </a:lnTo>
                  <a:lnTo>
                    <a:pt x="30221" y="23133"/>
                  </a:lnTo>
                  <a:lnTo>
                    <a:pt x="37184" y="9095"/>
                  </a:lnTo>
                  <a:lnTo>
                    <a:pt x="41721" y="4787"/>
                  </a:lnTo>
                  <a:lnTo>
                    <a:pt x="52409" y="0"/>
                  </a:lnTo>
                  <a:lnTo>
                    <a:pt x="64213" y="1636"/>
                  </a:lnTo>
                  <a:lnTo>
                    <a:pt x="70325" y="4048"/>
                  </a:lnTo>
                  <a:lnTo>
                    <a:pt x="75105" y="8478"/>
                  </a:lnTo>
                  <a:lnTo>
                    <a:pt x="82297" y="20926"/>
                  </a:lnTo>
                  <a:lnTo>
                    <a:pt x="87594" y="61347"/>
                  </a:lnTo>
                  <a:lnTo>
                    <a:pt x="86759" y="102152"/>
                  </a:lnTo>
                  <a:lnTo>
                    <a:pt x="82548" y="142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41"/>
            <p:cNvSpPr/>
            <p:nvPr>
              <p:custDataLst>
                <p:tags r:id="rId117"/>
              </p:custDataLst>
            </p:nvPr>
          </p:nvSpPr>
          <p:spPr>
            <a:xfrm>
              <a:off x="6026524" y="1201817"/>
              <a:ext cx="63127" cy="318196"/>
            </a:xfrm>
            <a:custGeom>
              <a:avLst/>
              <a:gdLst/>
              <a:ahLst/>
              <a:cxnLst/>
              <a:rect l="0" t="0" r="0" b="0"/>
              <a:pathLst>
                <a:path w="63127" h="318196">
                  <a:moveTo>
                    <a:pt x="12326" y="23733"/>
                  </a:moveTo>
                  <a:lnTo>
                    <a:pt x="12326" y="23733"/>
                  </a:lnTo>
                  <a:lnTo>
                    <a:pt x="29970" y="0"/>
                  </a:lnTo>
                  <a:lnTo>
                    <a:pt x="30751" y="4718"/>
                  </a:lnTo>
                  <a:lnTo>
                    <a:pt x="30960" y="8940"/>
                  </a:lnTo>
                  <a:lnTo>
                    <a:pt x="21861" y="47544"/>
                  </a:lnTo>
                  <a:lnTo>
                    <a:pt x="14758" y="93426"/>
                  </a:lnTo>
                  <a:lnTo>
                    <a:pt x="10350" y="131143"/>
                  </a:lnTo>
                  <a:lnTo>
                    <a:pt x="6039" y="169543"/>
                  </a:lnTo>
                  <a:lnTo>
                    <a:pt x="2476" y="207071"/>
                  </a:lnTo>
                  <a:lnTo>
                    <a:pt x="893" y="242565"/>
                  </a:lnTo>
                  <a:lnTo>
                    <a:pt x="0" y="284168"/>
                  </a:lnTo>
                  <a:lnTo>
                    <a:pt x="3556" y="301995"/>
                  </a:lnTo>
                  <a:lnTo>
                    <a:pt x="6479" y="308724"/>
                  </a:lnTo>
                  <a:lnTo>
                    <a:pt x="9839" y="313210"/>
                  </a:lnTo>
                  <a:lnTo>
                    <a:pt x="17335" y="318195"/>
                  </a:lnTo>
                  <a:lnTo>
                    <a:pt x="22015" y="318113"/>
                  </a:lnTo>
                  <a:lnTo>
                    <a:pt x="32860" y="314259"/>
                  </a:lnTo>
                  <a:lnTo>
                    <a:pt x="63126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42"/>
            <p:cNvSpPr/>
            <p:nvPr>
              <p:custDataLst>
                <p:tags r:id="rId118"/>
              </p:custDataLst>
            </p:nvPr>
          </p:nvSpPr>
          <p:spPr>
            <a:xfrm>
              <a:off x="5982583" y="135255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2528" y="14686"/>
                  </a:lnTo>
                  <a:lnTo>
                    <a:pt x="48268" y="8510"/>
                  </a:lnTo>
                  <a:lnTo>
                    <a:pt x="91532" y="489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43"/>
            <p:cNvSpPr/>
            <p:nvPr>
              <p:custDataLst>
                <p:tags r:id="rId119"/>
              </p:custDataLst>
            </p:nvPr>
          </p:nvSpPr>
          <p:spPr>
            <a:xfrm>
              <a:off x="6169055" y="1384300"/>
              <a:ext cx="3146" cy="101601"/>
            </a:xfrm>
            <a:custGeom>
              <a:avLst/>
              <a:gdLst/>
              <a:ahLst/>
              <a:cxnLst/>
              <a:rect l="0" t="0" r="0" b="0"/>
              <a:pathLst>
                <a:path w="3146" h="101601">
                  <a:moveTo>
                    <a:pt x="3145" y="0"/>
                  </a:moveTo>
                  <a:lnTo>
                    <a:pt x="3145" y="0"/>
                  </a:lnTo>
                  <a:lnTo>
                    <a:pt x="3145" y="38724"/>
                  </a:lnTo>
                  <a:lnTo>
                    <a:pt x="0" y="80472"/>
                  </a:lnTo>
                  <a:lnTo>
                    <a:pt x="314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44"/>
            <p:cNvSpPr/>
            <p:nvPr>
              <p:custDataLst>
                <p:tags r:id="rId120"/>
              </p:custDataLst>
            </p:nvPr>
          </p:nvSpPr>
          <p:spPr>
            <a:xfrm>
              <a:off x="6267450" y="1124833"/>
              <a:ext cx="15137" cy="380118"/>
            </a:xfrm>
            <a:custGeom>
              <a:avLst/>
              <a:gdLst/>
              <a:ahLst/>
              <a:cxnLst/>
              <a:rect l="0" t="0" r="0" b="0"/>
              <a:pathLst>
                <a:path w="15137" h="38011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3240" y="9491"/>
                  </a:lnTo>
                  <a:lnTo>
                    <a:pt x="4331" y="42564"/>
                  </a:lnTo>
                  <a:lnTo>
                    <a:pt x="5453" y="79810"/>
                  </a:lnTo>
                  <a:lnTo>
                    <a:pt x="6657" y="125997"/>
                  </a:lnTo>
                  <a:lnTo>
                    <a:pt x="7966" y="152143"/>
                  </a:lnTo>
                  <a:lnTo>
                    <a:pt x="9544" y="179451"/>
                  </a:lnTo>
                  <a:lnTo>
                    <a:pt x="11301" y="206123"/>
                  </a:lnTo>
                  <a:lnTo>
                    <a:pt x="13179" y="232371"/>
                  </a:lnTo>
                  <a:lnTo>
                    <a:pt x="15136" y="258336"/>
                  </a:lnTo>
                  <a:lnTo>
                    <a:pt x="13548" y="300357"/>
                  </a:lnTo>
                  <a:lnTo>
                    <a:pt x="8482" y="344255"/>
                  </a:lnTo>
                  <a:lnTo>
                    <a:pt x="5100" y="366904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45"/>
            <p:cNvSpPr/>
            <p:nvPr>
              <p:custDataLst>
                <p:tags r:id="rId121"/>
              </p:custDataLst>
            </p:nvPr>
          </p:nvSpPr>
          <p:spPr>
            <a:xfrm>
              <a:off x="6178550" y="1257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40"/>
          <p:cNvGrpSpPr/>
          <p:nvPr/>
        </p:nvGrpSpPr>
        <p:grpSpPr>
          <a:xfrm>
            <a:off x="6798097" y="1277191"/>
            <a:ext cx="358354" cy="199195"/>
            <a:chOff x="6798097" y="1277191"/>
            <a:chExt cx="358354" cy="199195"/>
          </a:xfrm>
        </p:grpSpPr>
        <p:sp>
          <p:nvSpPr>
            <p:cNvPr id="63" name="SMARTInkShape-3146"/>
            <p:cNvSpPr/>
            <p:nvPr>
              <p:custDataLst>
                <p:tags r:id="rId113"/>
              </p:custDataLst>
            </p:nvPr>
          </p:nvSpPr>
          <p:spPr>
            <a:xfrm>
              <a:off x="7039156" y="1277191"/>
              <a:ext cx="117295" cy="189015"/>
            </a:xfrm>
            <a:custGeom>
              <a:avLst/>
              <a:gdLst/>
              <a:ahLst/>
              <a:cxnLst/>
              <a:rect l="0" t="0" r="0" b="0"/>
              <a:pathLst>
                <a:path w="117295" h="189015">
                  <a:moveTo>
                    <a:pt x="15694" y="88059"/>
                  </a:moveTo>
                  <a:lnTo>
                    <a:pt x="15694" y="88059"/>
                  </a:lnTo>
                  <a:lnTo>
                    <a:pt x="33370" y="79221"/>
                  </a:lnTo>
                  <a:lnTo>
                    <a:pt x="45547" y="66390"/>
                  </a:lnTo>
                  <a:lnTo>
                    <a:pt x="70746" y="25212"/>
                  </a:lnTo>
                  <a:lnTo>
                    <a:pt x="71446" y="18644"/>
                  </a:lnTo>
                  <a:lnTo>
                    <a:pt x="66578" y="5702"/>
                  </a:lnTo>
                  <a:lnTo>
                    <a:pt x="62317" y="2110"/>
                  </a:lnTo>
                  <a:lnTo>
                    <a:pt x="57359" y="421"/>
                  </a:lnTo>
                  <a:lnTo>
                    <a:pt x="51938" y="0"/>
                  </a:lnTo>
                  <a:lnTo>
                    <a:pt x="36506" y="8940"/>
                  </a:lnTo>
                  <a:lnTo>
                    <a:pt x="20005" y="25378"/>
                  </a:lnTo>
                  <a:lnTo>
                    <a:pt x="7967" y="46795"/>
                  </a:lnTo>
                  <a:lnTo>
                    <a:pt x="0" y="86024"/>
                  </a:lnTo>
                  <a:lnTo>
                    <a:pt x="4380" y="122185"/>
                  </a:lnTo>
                  <a:lnTo>
                    <a:pt x="14615" y="151871"/>
                  </a:lnTo>
                  <a:lnTo>
                    <a:pt x="28150" y="167925"/>
                  </a:lnTo>
                  <a:lnTo>
                    <a:pt x="46630" y="180705"/>
                  </a:lnTo>
                  <a:lnTo>
                    <a:pt x="68954" y="188737"/>
                  </a:lnTo>
                  <a:lnTo>
                    <a:pt x="89225" y="189014"/>
                  </a:lnTo>
                  <a:lnTo>
                    <a:pt x="117294" y="183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47"/>
            <p:cNvSpPr/>
            <p:nvPr>
              <p:custDataLst>
                <p:tags r:id="rId114"/>
              </p:custDataLst>
            </p:nvPr>
          </p:nvSpPr>
          <p:spPr>
            <a:xfrm>
              <a:off x="6798097" y="1296283"/>
              <a:ext cx="177111" cy="180103"/>
            </a:xfrm>
            <a:custGeom>
              <a:avLst/>
              <a:gdLst/>
              <a:ahLst/>
              <a:cxnLst/>
              <a:rect l="0" t="0" r="0" b="0"/>
              <a:pathLst>
                <a:path w="177111" h="180103">
                  <a:moveTo>
                    <a:pt x="9103" y="5467"/>
                  </a:moveTo>
                  <a:lnTo>
                    <a:pt x="9103" y="5467"/>
                  </a:lnTo>
                  <a:lnTo>
                    <a:pt x="9103" y="0"/>
                  </a:lnTo>
                  <a:lnTo>
                    <a:pt x="2195" y="41528"/>
                  </a:lnTo>
                  <a:lnTo>
                    <a:pt x="0" y="78476"/>
                  </a:lnTo>
                  <a:lnTo>
                    <a:pt x="1937" y="118821"/>
                  </a:lnTo>
                  <a:lnTo>
                    <a:pt x="5962" y="160267"/>
                  </a:lnTo>
                  <a:lnTo>
                    <a:pt x="11470" y="171399"/>
                  </a:lnTo>
                  <a:lnTo>
                    <a:pt x="14914" y="175355"/>
                  </a:lnTo>
                  <a:lnTo>
                    <a:pt x="18622" y="177286"/>
                  </a:lnTo>
                  <a:lnTo>
                    <a:pt x="22504" y="177869"/>
                  </a:lnTo>
                  <a:lnTo>
                    <a:pt x="26503" y="177552"/>
                  </a:lnTo>
                  <a:lnTo>
                    <a:pt x="30581" y="174518"/>
                  </a:lnTo>
                  <a:lnTo>
                    <a:pt x="51478" y="141619"/>
                  </a:lnTo>
                  <a:lnTo>
                    <a:pt x="64631" y="111076"/>
                  </a:lnTo>
                  <a:lnTo>
                    <a:pt x="65877" y="109740"/>
                  </a:lnTo>
                  <a:lnTo>
                    <a:pt x="69144" y="108255"/>
                  </a:lnTo>
                  <a:lnTo>
                    <a:pt x="71002" y="109270"/>
                  </a:lnTo>
                  <a:lnTo>
                    <a:pt x="77695" y="118852"/>
                  </a:lnTo>
                  <a:lnTo>
                    <a:pt x="101792" y="161352"/>
                  </a:lnTo>
                  <a:lnTo>
                    <a:pt x="115444" y="172586"/>
                  </a:lnTo>
                  <a:lnTo>
                    <a:pt x="129038" y="178520"/>
                  </a:lnTo>
                  <a:lnTo>
                    <a:pt x="135626" y="180102"/>
                  </a:lnTo>
                  <a:lnTo>
                    <a:pt x="141429" y="179041"/>
                  </a:lnTo>
                  <a:lnTo>
                    <a:pt x="151640" y="172216"/>
                  </a:lnTo>
                  <a:lnTo>
                    <a:pt x="168693" y="149732"/>
                  </a:lnTo>
                  <a:lnTo>
                    <a:pt x="175282" y="128852"/>
                  </a:lnTo>
                  <a:lnTo>
                    <a:pt x="177110" y="93296"/>
                  </a:lnTo>
                  <a:lnTo>
                    <a:pt x="174084" y="71313"/>
                  </a:lnTo>
                  <a:lnTo>
                    <a:pt x="161503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541"/>
          <p:cNvGrpSpPr/>
          <p:nvPr/>
        </p:nvGrpSpPr>
        <p:grpSpPr>
          <a:xfrm>
            <a:off x="7631179" y="1066800"/>
            <a:ext cx="534922" cy="592853"/>
            <a:chOff x="7631179" y="1066800"/>
            <a:chExt cx="534922" cy="592853"/>
          </a:xfrm>
        </p:grpSpPr>
        <p:sp>
          <p:nvSpPr>
            <p:cNvPr id="66" name="SMARTInkShape-3148"/>
            <p:cNvSpPr/>
            <p:nvPr>
              <p:custDataLst>
                <p:tags r:id="rId109"/>
              </p:custDataLst>
            </p:nvPr>
          </p:nvSpPr>
          <p:spPr>
            <a:xfrm>
              <a:off x="8020050" y="123190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6741" y="38591"/>
                  </a:lnTo>
                  <a:lnTo>
                    <a:pt x="31160" y="23664"/>
                  </a:lnTo>
                  <a:lnTo>
                    <a:pt x="64649" y="1381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49"/>
            <p:cNvSpPr/>
            <p:nvPr>
              <p:custDataLst>
                <p:tags r:id="rId110"/>
              </p:custDataLst>
            </p:nvPr>
          </p:nvSpPr>
          <p:spPr>
            <a:xfrm>
              <a:off x="8093743" y="1066800"/>
              <a:ext cx="72358" cy="367591"/>
            </a:xfrm>
            <a:custGeom>
              <a:avLst/>
              <a:gdLst/>
              <a:ahLst/>
              <a:cxnLst/>
              <a:rect l="0" t="0" r="0" b="0"/>
              <a:pathLst>
                <a:path w="72358" h="367591">
                  <a:moveTo>
                    <a:pt x="66007" y="0"/>
                  </a:moveTo>
                  <a:lnTo>
                    <a:pt x="66007" y="0"/>
                  </a:lnTo>
                  <a:lnTo>
                    <a:pt x="59265" y="0"/>
                  </a:lnTo>
                  <a:lnTo>
                    <a:pt x="50311" y="7526"/>
                  </a:lnTo>
                  <a:lnTo>
                    <a:pt x="39980" y="22395"/>
                  </a:lnTo>
                  <a:lnTo>
                    <a:pt x="26231" y="59239"/>
                  </a:lnTo>
                  <a:lnTo>
                    <a:pt x="17519" y="89593"/>
                  </a:lnTo>
                  <a:lnTo>
                    <a:pt x="14588" y="125662"/>
                  </a:lnTo>
                  <a:lnTo>
                    <a:pt x="13521" y="165211"/>
                  </a:lnTo>
                  <a:lnTo>
                    <a:pt x="8343" y="206307"/>
                  </a:lnTo>
                  <a:lnTo>
                    <a:pt x="3219" y="246209"/>
                  </a:lnTo>
                  <a:lnTo>
                    <a:pt x="0" y="283698"/>
                  </a:lnTo>
                  <a:lnTo>
                    <a:pt x="2156" y="329749"/>
                  </a:lnTo>
                  <a:lnTo>
                    <a:pt x="5408" y="349755"/>
                  </a:lnTo>
                  <a:lnTo>
                    <a:pt x="8675" y="356642"/>
                  </a:lnTo>
                  <a:lnTo>
                    <a:pt x="17948" y="366176"/>
                  </a:lnTo>
                  <a:lnTo>
                    <a:pt x="23384" y="367590"/>
                  </a:lnTo>
                  <a:lnTo>
                    <a:pt x="35068" y="365397"/>
                  </a:lnTo>
                  <a:lnTo>
                    <a:pt x="53547" y="356229"/>
                  </a:lnTo>
                  <a:lnTo>
                    <a:pt x="62350" y="344826"/>
                  </a:lnTo>
                  <a:lnTo>
                    <a:pt x="7235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50"/>
            <p:cNvSpPr/>
            <p:nvPr>
              <p:custDataLst>
                <p:tags r:id="rId111"/>
              </p:custDataLst>
            </p:nvPr>
          </p:nvSpPr>
          <p:spPr>
            <a:xfrm>
              <a:off x="7832829" y="1263984"/>
              <a:ext cx="91972" cy="164767"/>
            </a:xfrm>
            <a:custGeom>
              <a:avLst/>
              <a:gdLst/>
              <a:ahLst/>
              <a:cxnLst/>
              <a:rect l="0" t="0" r="0" b="0"/>
              <a:pathLst>
                <a:path w="91972" h="164767">
                  <a:moveTo>
                    <a:pt x="9421" y="63166"/>
                  </a:moveTo>
                  <a:lnTo>
                    <a:pt x="9421" y="63166"/>
                  </a:lnTo>
                  <a:lnTo>
                    <a:pt x="6050" y="63166"/>
                  </a:lnTo>
                  <a:lnTo>
                    <a:pt x="2514" y="66929"/>
                  </a:lnTo>
                  <a:lnTo>
                    <a:pt x="582" y="69908"/>
                  </a:lnTo>
                  <a:lnTo>
                    <a:pt x="0" y="72600"/>
                  </a:lnTo>
                  <a:lnTo>
                    <a:pt x="318" y="75099"/>
                  </a:lnTo>
                  <a:lnTo>
                    <a:pt x="1236" y="77472"/>
                  </a:lnTo>
                  <a:lnTo>
                    <a:pt x="7899" y="81989"/>
                  </a:lnTo>
                  <a:lnTo>
                    <a:pt x="21671" y="86617"/>
                  </a:lnTo>
                  <a:lnTo>
                    <a:pt x="26054" y="87267"/>
                  </a:lnTo>
                  <a:lnTo>
                    <a:pt x="36569" y="84226"/>
                  </a:lnTo>
                  <a:lnTo>
                    <a:pt x="49004" y="76759"/>
                  </a:lnTo>
                  <a:lnTo>
                    <a:pt x="69754" y="56689"/>
                  </a:lnTo>
                  <a:lnTo>
                    <a:pt x="78097" y="41002"/>
                  </a:lnTo>
                  <a:lnTo>
                    <a:pt x="83392" y="16304"/>
                  </a:lnTo>
                  <a:lnTo>
                    <a:pt x="82723" y="10052"/>
                  </a:lnTo>
                  <a:lnTo>
                    <a:pt x="80867" y="5179"/>
                  </a:lnTo>
                  <a:lnTo>
                    <a:pt x="78218" y="1225"/>
                  </a:lnTo>
                  <a:lnTo>
                    <a:pt x="72924" y="0"/>
                  </a:lnTo>
                  <a:lnTo>
                    <a:pt x="57636" y="2401"/>
                  </a:lnTo>
                  <a:lnTo>
                    <a:pt x="42844" y="11935"/>
                  </a:lnTo>
                  <a:lnTo>
                    <a:pt x="29921" y="26286"/>
                  </a:lnTo>
                  <a:lnTo>
                    <a:pt x="15416" y="54904"/>
                  </a:lnTo>
                  <a:lnTo>
                    <a:pt x="7748" y="89881"/>
                  </a:lnTo>
                  <a:lnTo>
                    <a:pt x="8206" y="114550"/>
                  </a:lnTo>
                  <a:lnTo>
                    <a:pt x="16407" y="133981"/>
                  </a:lnTo>
                  <a:lnTo>
                    <a:pt x="29459" y="148967"/>
                  </a:lnTo>
                  <a:lnTo>
                    <a:pt x="44667" y="160331"/>
                  </a:lnTo>
                  <a:lnTo>
                    <a:pt x="62715" y="164441"/>
                  </a:lnTo>
                  <a:lnTo>
                    <a:pt x="91971" y="16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51"/>
            <p:cNvSpPr/>
            <p:nvPr>
              <p:custDataLst>
                <p:tags r:id="rId112"/>
              </p:custDataLst>
            </p:nvPr>
          </p:nvSpPr>
          <p:spPr>
            <a:xfrm>
              <a:off x="7631179" y="1303650"/>
              <a:ext cx="116838" cy="356003"/>
            </a:xfrm>
            <a:custGeom>
              <a:avLst/>
              <a:gdLst/>
              <a:ahLst/>
              <a:cxnLst/>
              <a:rect l="0" t="0" r="0" b="0"/>
              <a:pathLst>
                <a:path w="116838" h="356003">
                  <a:moveTo>
                    <a:pt x="109471" y="42550"/>
                  </a:moveTo>
                  <a:lnTo>
                    <a:pt x="109471" y="42550"/>
                  </a:lnTo>
                  <a:lnTo>
                    <a:pt x="73529" y="4512"/>
                  </a:lnTo>
                  <a:lnTo>
                    <a:pt x="50686" y="0"/>
                  </a:lnTo>
                  <a:lnTo>
                    <a:pt x="44176" y="1483"/>
                  </a:lnTo>
                  <a:lnTo>
                    <a:pt x="39130" y="4589"/>
                  </a:lnTo>
                  <a:lnTo>
                    <a:pt x="12478" y="34895"/>
                  </a:lnTo>
                  <a:lnTo>
                    <a:pt x="2863" y="55611"/>
                  </a:lnTo>
                  <a:lnTo>
                    <a:pt x="0" y="76577"/>
                  </a:lnTo>
                  <a:lnTo>
                    <a:pt x="6322" y="107509"/>
                  </a:lnTo>
                  <a:lnTo>
                    <a:pt x="13298" y="125983"/>
                  </a:lnTo>
                  <a:lnTo>
                    <a:pt x="17839" y="132039"/>
                  </a:lnTo>
                  <a:lnTo>
                    <a:pt x="28529" y="138767"/>
                  </a:lnTo>
                  <a:lnTo>
                    <a:pt x="44099" y="137995"/>
                  </a:lnTo>
                  <a:lnTo>
                    <a:pt x="61366" y="132242"/>
                  </a:lnTo>
                  <a:lnTo>
                    <a:pt x="99661" y="101947"/>
                  </a:lnTo>
                  <a:lnTo>
                    <a:pt x="114403" y="77945"/>
                  </a:lnTo>
                  <a:lnTo>
                    <a:pt x="116837" y="66983"/>
                  </a:lnTo>
                  <a:lnTo>
                    <a:pt x="116273" y="61876"/>
                  </a:lnTo>
                  <a:lnTo>
                    <a:pt x="115955" y="67640"/>
                  </a:lnTo>
                  <a:lnTo>
                    <a:pt x="115127" y="111075"/>
                  </a:lnTo>
                  <a:lnTo>
                    <a:pt x="112166" y="147050"/>
                  </a:lnTo>
                  <a:lnTo>
                    <a:pt x="114424" y="192830"/>
                  </a:lnTo>
                  <a:lnTo>
                    <a:pt x="115201" y="225523"/>
                  </a:lnTo>
                  <a:lnTo>
                    <a:pt x="108895" y="272291"/>
                  </a:lnTo>
                  <a:lnTo>
                    <a:pt x="101461" y="314057"/>
                  </a:lnTo>
                  <a:lnTo>
                    <a:pt x="93211" y="334670"/>
                  </a:lnTo>
                  <a:lnTo>
                    <a:pt x="80429" y="352530"/>
                  </a:lnTo>
                  <a:lnTo>
                    <a:pt x="77409" y="355037"/>
                  </a:lnTo>
                  <a:lnTo>
                    <a:pt x="74691" y="356002"/>
                  </a:lnTo>
                  <a:lnTo>
                    <a:pt x="72173" y="355940"/>
                  </a:lnTo>
                  <a:lnTo>
                    <a:pt x="69788" y="355194"/>
                  </a:lnTo>
                  <a:lnTo>
                    <a:pt x="59692" y="340659"/>
                  </a:lnTo>
                  <a:lnTo>
                    <a:pt x="52321" y="29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3152"/>
          <p:cNvSpPr/>
          <p:nvPr>
            <p:custDataLst>
              <p:tags r:id="rId2"/>
            </p:custDataLst>
          </p:nvPr>
        </p:nvSpPr>
        <p:spPr>
          <a:xfrm>
            <a:off x="8603366" y="1241176"/>
            <a:ext cx="134235" cy="167061"/>
          </a:xfrm>
          <a:custGeom>
            <a:avLst/>
            <a:gdLst/>
            <a:ahLst/>
            <a:cxnLst/>
            <a:rect l="0" t="0" r="0" b="0"/>
            <a:pathLst>
              <a:path w="134235" h="167061">
                <a:moveTo>
                  <a:pt x="83434" y="85974"/>
                </a:moveTo>
                <a:lnTo>
                  <a:pt x="83434" y="85974"/>
                </a:lnTo>
                <a:lnTo>
                  <a:pt x="92161" y="71471"/>
                </a:lnTo>
                <a:lnTo>
                  <a:pt x="102353" y="43290"/>
                </a:lnTo>
                <a:lnTo>
                  <a:pt x="102396" y="36351"/>
                </a:lnTo>
                <a:lnTo>
                  <a:pt x="96801" y="22997"/>
                </a:lnTo>
                <a:lnTo>
                  <a:pt x="81750" y="6950"/>
                </a:lnTo>
                <a:lnTo>
                  <a:pt x="68103" y="1463"/>
                </a:lnTo>
                <a:lnTo>
                  <a:pt x="60514" y="0"/>
                </a:lnTo>
                <a:lnTo>
                  <a:pt x="52631" y="1847"/>
                </a:lnTo>
                <a:lnTo>
                  <a:pt x="36348" y="11425"/>
                </a:lnTo>
                <a:lnTo>
                  <a:pt x="14684" y="42797"/>
                </a:lnTo>
                <a:lnTo>
                  <a:pt x="1602" y="83372"/>
                </a:lnTo>
                <a:lnTo>
                  <a:pt x="0" y="119932"/>
                </a:lnTo>
                <a:lnTo>
                  <a:pt x="6135" y="140343"/>
                </a:lnTo>
                <a:lnTo>
                  <a:pt x="15917" y="156704"/>
                </a:lnTo>
                <a:lnTo>
                  <a:pt x="27321" y="166328"/>
                </a:lnTo>
                <a:lnTo>
                  <a:pt x="34735" y="167060"/>
                </a:lnTo>
                <a:lnTo>
                  <a:pt x="52382" y="162229"/>
                </a:lnTo>
                <a:lnTo>
                  <a:pt x="75409" y="144238"/>
                </a:lnTo>
                <a:lnTo>
                  <a:pt x="96378" y="109216"/>
                </a:lnTo>
                <a:lnTo>
                  <a:pt x="113774" y="75435"/>
                </a:lnTo>
                <a:lnTo>
                  <a:pt x="109593" y="103350"/>
                </a:lnTo>
                <a:lnTo>
                  <a:pt x="114815" y="116980"/>
                </a:lnTo>
                <a:lnTo>
                  <a:pt x="134234" y="1558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543"/>
          <p:cNvGrpSpPr/>
          <p:nvPr/>
        </p:nvGrpSpPr>
        <p:grpSpPr>
          <a:xfrm>
            <a:off x="9082743" y="1151821"/>
            <a:ext cx="1050975" cy="716658"/>
            <a:chOff x="9082743" y="1151821"/>
            <a:chExt cx="1050975" cy="716658"/>
          </a:xfrm>
        </p:grpSpPr>
        <p:sp>
          <p:nvSpPr>
            <p:cNvPr id="72" name="SMARTInkShape-3153"/>
            <p:cNvSpPr/>
            <p:nvPr>
              <p:custDataLst>
                <p:tags r:id="rId96"/>
              </p:custDataLst>
            </p:nvPr>
          </p:nvSpPr>
          <p:spPr>
            <a:xfrm>
              <a:off x="9956800" y="16510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76200" y="0"/>
                  </a:moveTo>
                  <a:lnTo>
                    <a:pt x="76200" y="0"/>
                  </a:lnTo>
                  <a:lnTo>
                    <a:pt x="55477" y="1881"/>
                  </a:lnTo>
                  <a:lnTo>
                    <a:pt x="41366" y="6908"/>
                  </a:lnTo>
                  <a:lnTo>
                    <a:pt x="35318" y="11537"/>
                  </a:lnTo>
                  <a:lnTo>
                    <a:pt x="30279" y="18298"/>
                  </a:lnTo>
                  <a:lnTo>
                    <a:pt x="30063" y="22782"/>
                  </a:lnTo>
                  <a:lnTo>
                    <a:pt x="33588" y="33408"/>
                  </a:lnTo>
                  <a:lnTo>
                    <a:pt x="48053" y="53113"/>
                  </a:lnTo>
                  <a:lnTo>
                    <a:pt x="69932" y="79484"/>
                  </a:lnTo>
                  <a:lnTo>
                    <a:pt x="74344" y="96223"/>
                  </a:lnTo>
                  <a:lnTo>
                    <a:pt x="72844" y="101543"/>
                  </a:lnTo>
                  <a:lnTo>
                    <a:pt x="65537" y="111217"/>
                  </a:lnTo>
                  <a:lnTo>
                    <a:pt x="39234" y="128220"/>
                  </a:lnTo>
                  <a:lnTo>
                    <a:pt x="14805" y="13722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54"/>
            <p:cNvSpPr/>
            <p:nvPr>
              <p:custDataLst>
                <p:tags r:id="rId97"/>
              </p:custDataLst>
            </p:nvPr>
          </p:nvSpPr>
          <p:spPr>
            <a:xfrm>
              <a:off x="9796131" y="1532601"/>
              <a:ext cx="151075" cy="267943"/>
            </a:xfrm>
            <a:custGeom>
              <a:avLst/>
              <a:gdLst/>
              <a:ahLst/>
              <a:cxnLst/>
              <a:rect l="0" t="0" r="0" b="0"/>
              <a:pathLst>
                <a:path w="151075" h="267943">
                  <a:moveTo>
                    <a:pt x="65419" y="219999"/>
                  </a:moveTo>
                  <a:lnTo>
                    <a:pt x="65419" y="219999"/>
                  </a:lnTo>
                  <a:lnTo>
                    <a:pt x="56630" y="206184"/>
                  </a:lnTo>
                  <a:lnTo>
                    <a:pt x="53210" y="202322"/>
                  </a:lnTo>
                  <a:lnTo>
                    <a:pt x="45646" y="198031"/>
                  </a:lnTo>
                  <a:lnTo>
                    <a:pt x="41655" y="196887"/>
                  </a:lnTo>
                  <a:lnTo>
                    <a:pt x="25921" y="198648"/>
                  </a:lnTo>
                  <a:lnTo>
                    <a:pt x="15879" y="205571"/>
                  </a:lnTo>
                  <a:lnTo>
                    <a:pt x="7418" y="215703"/>
                  </a:lnTo>
                  <a:lnTo>
                    <a:pt x="1306" y="227262"/>
                  </a:lnTo>
                  <a:lnTo>
                    <a:pt x="0" y="239455"/>
                  </a:lnTo>
                  <a:lnTo>
                    <a:pt x="3232" y="256338"/>
                  </a:lnTo>
                  <a:lnTo>
                    <a:pt x="4911" y="261158"/>
                  </a:lnTo>
                  <a:lnTo>
                    <a:pt x="7443" y="264372"/>
                  </a:lnTo>
                  <a:lnTo>
                    <a:pt x="14015" y="267942"/>
                  </a:lnTo>
                  <a:lnTo>
                    <a:pt x="32393" y="266581"/>
                  </a:lnTo>
                  <a:lnTo>
                    <a:pt x="45802" y="259752"/>
                  </a:lnTo>
                  <a:lnTo>
                    <a:pt x="78400" y="231379"/>
                  </a:lnTo>
                  <a:lnTo>
                    <a:pt x="101721" y="195306"/>
                  </a:lnTo>
                  <a:lnTo>
                    <a:pt x="115420" y="161987"/>
                  </a:lnTo>
                  <a:lnTo>
                    <a:pt x="128564" y="121544"/>
                  </a:lnTo>
                  <a:lnTo>
                    <a:pt x="135033" y="97917"/>
                  </a:lnTo>
                  <a:lnTo>
                    <a:pt x="145747" y="53557"/>
                  </a:lnTo>
                  <a:lnTo>
                    <a:pt x="151074" y="14833"/>
                  </a:lnTo>
                  <a:lnTo>
                    <a:pt x="149820" y="2285"/>
                  </a:lnTo>
                  <a:lnTo>
                    <a:pt x="146381" y="67"/>
                  </a:lnTo>
                  <a:lnTo>
                    <a:pt x="141266" y="0"/>
                  </a:lnTo>
                  <a:lnTo>
                    <a:pt x="135033" y="1366"/>
                  </a:lnTo>
                  <a:lnTo>
                    <a:pt x="122464" y="14173"/>
                  </a:lnTo>
                  <a:lnTo>
                    <a:pt x="103488" y="48947"/>
                  </a:lnTo>
                  <a:lnTo>
                    <a:pt x="92922" y="79065"/>
                  </a:lnTo>
                  <a:lnTo>
                    <a:pt x="86973" y="126343"/>
                  </a:lnTo>
                  <a:lnTo>
                    <a:pt x="86622" y="166379"/>
                  </a:lnTo>
                  <a:lnTo>
                    <a:pt x="91541" y="187231"/>
                  </a:lnTo>
                  <a:lnTo>
                    <a:pt x="98431" y="200261"/>
                  </a:lnTo>
                  <a:lnTo>
                    <a:pt x="102244" y="204724"/>
                  </a:lnTo>
                  <a:lnTo>
                    <a:pt x="107607" y="206993"/>
                  </a:lnTo>
                  <a:lnTo>
                    <a:pt x="135269" y="20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55"/>
            <p:cNvSpPr/>
            <p:nvPr>
              <p:custDataLst>
                <p:tags r:id="rId98"/>
              </p:custDataLst>
            </p:nvPr>
          </p:nvSpPr>
          <p:spPr>
            <a:xfrm>
              <a:off x="9637838" y="1740783"/>
              <a:ext cx="96713" cy="60721"/>
            </a:xfrm>
            <a:custGeom>
              <a:avLst/>
              <a:gdLst/>
              <a:ahLst/>
              <a:cxnLst/>
              <a:rect l="0" t="0" r="0" b="0"/>
              <a:pathLst>
                <a:path w="96713" h="60721">
                  <a:moveTo>
                    <a:pt x="77662" y="5467"/>
                  </a:moveTo>
                  <a:lnTo>
                    <a:pt x="77662" y="5467"/>
                  </a:lnTo>
                  <a:lnTo>
                    <a:pt x="74291" y="2096"/>
                  </a:lnTo>
                  <a:lnTo>
                    <a:pt x="62082" y="0"/>
                  </a:lnTo>
                  <a:lnTo>
                    <a:pt x="45058" y="2750"/>
                  </a:lnTo>
                  <a:lnTo>
                    <a:pt x="23237" y="14775"/>
                  </a:lnTo>
                  <a:lnTo>
                    <a:pt x="9011" y="28372"/>
                  </a:lnTo>
                  <a:lnTo>
                    <a:pt x="327" y="44709"/>
                  </a:lnTo>
                  <a:lnTo>
                    <a:pt x="0" y="49267"/>
                  </a:lnTo>
                  <a:lnTo>
                    <a:pt x="1193" y="53012"/>
                  </a:lnTo>
                  <a:lnTo>
                    <a:pt x="3399" y="56214"/>
                  </a:lnTo>
                  <a:lnTo>
                    <a:pt x="6281" y="58348"/>
                  </a:lnTo>
                  <a:lnTo>
                    <a:pt x="13246" y="60720"/>
                  </a:lnTo>
                  <a:lnTo>
                    <a:pt x="31844" y="55313"/>
                  </a:lnTo>
                  <a:lnTo>
                    <a:pt x="58341" y="40138"/>
                  </a:lnTo>
                  <a:lnTo>
                    <a:pt x="88354" y="13681"/>
                  </a:lnTo>
                  <a:lnTo>
                    <a:pt x="87588" y="18290"/>
                  </a:lnTo>
                  <a:lnTo>
                    <a:pt x="86396" y="22482"/>
                  </a:lnTo>
                  <a:lnTo>
                    <a:pt x="88089" y="38496"/>
                  </a:lnTo>
                  <a:lnTo>
                    <a:pt x="96712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56"/>
            <p:cNvSpPr/>
            <p:nvPr>
              <p:custDataLst>
                <p:tags r:id="rId99"/>
              </p:custDataLst>
            </p:nvPr>
          </p:nvSpPr>
          <p:spPr>
            <a:xfrm>
              <a:off x="9524823" y="1734835"/>
              <a:ext cx="70028" cy="87616"/>
            </a:xfrm>
            <a:custGeom>
              <a:avLst/>
              <a:gdLst/>
              <a:ahLst/>
              <a:cxnLst/>
              <a:rect l="0" t="0" r="0" b="0"/>
              <a:pathLst>
                <a:path w="70028" h="87616">
                  <a:moveTo>
                    <a:pt x="31927" y="55865"/>
                  </a:moveTo>
                  <a:lnTo>
                    <a:pt x="31927" y="55865"/>
                  </a:lnTo>
                  <a:lnTo>
                    <a:pt x="28556" y="49123"/>
                  </a:lnTo>
                  <a:lnTo>
                    <a:pt x="28974" y="45726"/>
                  </a:lnTo>
                  <a:lnTo>
                    <a:pt x="44516" y="19548"/>
                  </a:lnTo>
                  <a:lnTo>
                    <a:pt x="48104" y="14324"/>
                  </a:lnTo>
                  <a:lnTo>
                    <a:pt x="49700" y="9650"/>
                  </a:lnTo>
                  <a:lnTo>
                    <a:pt x="49421" y="7416"/>
                  </a:lnTo>
                  <a:lnTo>
                    <a:pt x="47228" y="3053"/>
                  </a:lnTo>
                  <a:lnTo>
                    <a:pt x="40138" y="643"/>
                  </a:lnTo>
                  <a:lnTo>
                    <a:pt x="35284" y="0"/>
                  </a:lnTo>
                  <a:lnTo>
                    <a:pt x="24247" y="4931"/>
                  </a:lnTo>
                  <a:lnTo>
                    <a:pt x="8014" y="19607"/>
                  </a:lnTo>
                  <a:lnTo>
                    <a:pt x="3285" y="25343"/>
                  </a:lnTo>
                  <a:lnTo>
                    <a:pt x="838" y="31283"/>
                  </a:lnTo>
                  <a:lnTo>
                    <a:pt x="0" y="43529"/>
                  </a:lnTo>
                  <a:lnTo>
                    <a:pt x="3495" y="62323"/>
                  </a:lnTo>
                  <a:lnTo>
                    <a:pt x="8033" y="67931"/>
                  </a:lnTo>
                  <a:lnTo>
                    <a:pt x="22483" y="77926"/>
                  </a:lnTo>
                  <a:lnTo>
                    <a:pt x="70027" y="8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57"/>
            <p:cNvSpPr/>
            <p:nvPr>
              <p:custDataLst>
                <p:tags r:id="rId100"/>
              </p:custDataLst>
            </p:nvPr>
          </p:nvSpPr>
          <p:spPr>
            <a:xfrm>
              <a:off x="9307280" y="1670554"/>
              <a:ext cx="160571" cy="197925"/>
            </a:xfrm>
            <a:custGeom>
              <a:avLst/>
              <a:gdLst/>
              <a:ahLst/>
              <a:cxnLst/>
              <a:rect l="0" t="0" r="0" b="0"/>
              <a:pathLst>
                <a:path w="160571" h="197925">
                  <a:moveTo>
                    <a:pt x="8170" y="31246"/>
                  </a:moveTo>
                  <a:lnTo>
                    <a:pt x="8170" y="31246"/>
                  </a:lnTo>
                  <a:lnTo>
                    <a:pt x="147" y="26882"/>
                  </a:lnTo>
                  <a:lnTo>
                    <a:pt x="0" y="26220"/>
                  </a:lnTo>
                  <a:lnTo>
                    <a:pt x="606" y="25779"/>
                  </a:lnTo>
                  <a:lnTo>
                    <a:pt x="8203" y="35270"/>
                  </a:lnTo>
                  <a:lnTo>
                    <a:pt x="11025" y="82789"/>
                  </a:lnTo>
                  <a:lnTo>
                    <a:pt x="21481" y="128676"/>
                  </a:lnTo>
                  <a:lnTo>
                    <a:pt x="25519" y="167594"/>
                  </a:lnTo>
                  <a:lnTo>
                    <a:pt x="26996" y="197655"/>
                  </a:lnTo>
                  <a:lnTo>
                    <a:pt x="26365" y="197924"/>
                  </a:lnTo>
                  <a:lnTo>
                    <a:pt x="23783" y="194460"/>
                  </a:lnTo>
                  <a:lnTo>
                    <a:pt x="10000" y="149380"/>
                  </a:lnTo>
                  <a:lnTo>
                    <a:pt x="9390" y="145985"/>
                  </a:lnTo>
                  <a:lnTo>
                    <a:pt x="10395" y="143722"/>
                  </a:lnTo>
                  <a:lnTo>
                    <a:pt x="12475" y="142213"/>
                  </a:lnTo>
                  <a:lnTo>
                    <a:pt x="31314" y="133113"/>
                  </a:lnTo>
                  <a:lnTo>
                    <a:pt x="72791" y="98445"/>
                  </a:lnTo>
                  <a:lnTo>
                    <a:pt x="105183" y="58631"/>
                  </a:lnTo>
                  <a:lnTo>
                    <a:pt x="132627" y="11358"/>
                  </a:lnTo>
                  <a:lnTo>
                    <a:pt x="140209" y="1197"/>
                  </a:lnTo>
                  <a:lnTo>
                    <a:pt x="142819" y="252"/>
                  </a:lnTo>
                  <a:lnTo>
                    <a:pt x="144503" y="0"/>
                  </a:lnTo>
                  <a:lnTo>
                    <a:pt x="144213" y="2654"/>
                  </a:lnTo>
                  <a:lnTo>
                    <a:pt x="137374" y="29074"/>
                  </a:lnTo>
                  <a:lnTo>
                    <a:pt x="138976" y="71425"/>
                  </a:lnTo>
                  <a:lnTo>
                    <a:pt x="143134" y="109712"/>
                  </a:lnTo>
                  <a:lnTo>
                    <a:pt x="160570" y="13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58"/>
            <p:cNvSpPr/>
            <p:nvPr>
              <p:custDataLst>
                <p:tags r:id="rId101"/>
              </p:custDataLst>
            </p:nvPr>
          </p:nvSpPr>
          <p:spPr>
            <a:xfrm>
              <a:off x="9172795" y="1485176"/>
              <a:ext cx="828456" cy="88800"/>
            </a:xfrm>
            <a:custGeom>
              <a:avLst/>
              <a:gdLst/>
              <a:ahLst/>
              <a:cxnLst/>
              <a:rect l="0" t="0" r="0" b="0"/>
              <a:pathLst>
                <a:path w="828456" h="88800">
                  <a:moveTo>
                    <a:pt x="22005" y="7074"/>
                  </a:moveTo>
                  <a:lnTo>
                    <a:pt x="22005" y="7074"/>
                  </a:lnTo>
                  <a:lnTo>
                    <a:pt x="10072" y="2048"/>
                  </a:lnTo>
                  <a:lnTo>
                    <a:pt x="4360" y="986"/>
                  </a:lnTo>
                  <a:lnTo>
                    <a:pt x="0" y="10914"/>
                  </a:lnTo>
                  <a:lnTo>
                    <a:pt x="1877" y="25244"/>
                  </a:lnTo>
                  <a:lnTo>
                    <a:pt x="4353" y="34004"/>
                  </a:lnTo>
                  <a:lnTo>
                    <a:pt x="28064" y="63188"/>
                  </a:lnTo>
                  <a:lnTo>
                    <a:pt x="68642" y="84064"/>
                  </a:lnTo>
                  <a:lnTo>
                    <a:pt x="105762" y="88799"/>
                  </a:lnTo>
                  <a:lnTo>
                    <a:pt x="146719" y="86435"/>
                  </a:lnTo>
                  <a:lnTo>
                    <a:pt x="186090" y="75977"/>
                  </a:lnTo>
                  <a:lnTo>
                    <a:pt x="219108" y="61922"/>
                  </a:lnTo>
                  <a:lnTo>
                    <a:pt x="259618" y="38142"/>
                  </a:lnTo>
                  <a:lnTo>
                    <a:pt x="301232" y="7951"/>
                  </a:lnTo>
                  <a:lnTo>
                    <a:pt x="314028" y="3936"/>
                  </a:lnTo>
                  <a:lnTo>
                    <a:pt x="319698" y="4982"/>
                  </a:lnTo>
                  <a:lnTo>
                    <a:pt x="329761" y="11789"/>
                  </a:lnTo>
                  <a:lnTo>
                    <a:pt x="366439" y="45588"/>
                  </a:lnTo>
                  <a:lnTo>
                    <a:pt x="389340" y="52413"/>
                  </a:lnTo>
                  <a:lnTo>
                    <a:pt x="430000" y="54375"/>
                  </a:lnTo>
                  <a:lnTo>
                    <a:pt x="474503" y="52087"/>
                  </a:lnTo>
                  <a:lnTo>
                    <a:pt x="511568" y="45860"/>
                  </a:lnTo>
                  <a:lnTo>
                    <a:pt x="554490" y="35656"/>
                  </a:lnTo>
                  <a:lnTo>
                    <a:pt x="586512" y="27774"/>
                  </a:lnTo>
                  <a:lnTo>
                    <a:pt x="625205" y="19566"/>
                  </a:lnTo>
                  <a:lnTo>
                    <a:pt x="668272" y="11215"/>
                  </a:lnTo>
                  <a:lnTo>
                    <a:pt x="713283" y="2799"/>
                  </a:lnTo>
                  <a:lnTo>
                    <a:pt x="751632" y="0"/>
                  </a:lnTo>
                  <a:lnTo>
                    <a:pt x="795344" y="510"/>
                  </a:lnTo>
                  <a:lnTo>
                    <a:pt x="828455" y="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59"/>
            <p:cNvSpPr/>
            <p:nvPr>
              <p:custDataLst>
                <p:tags r:id="rId102"/>
              </p:custDataLst>
            </p:nvPr>
          </p:nvSpPr>
          <p:spPr>
            <a:xfrm>
              <a:off x="10045700" y="1156162"/>
              <a:ext cx="88018" cy="177339"/>
            </a:xfrm>
            <a:custGeom>
              <a:avLst/>
              <a:gdLst/>
              <a:ahLst/>
              <a:cxnLst/>
              <a:rect l="0" t="0" r="0" b="0"/>
              <a:pathLst>
                <a:path w="88018" h="177339">
                  <a:moveTo>
                    <a:pt x="82550" y="31288"/>
                  </a:moveTo>
                  <a:lnTo>
                    <a:pt x="82550" y="31288"/>
                  </a:lnTo>
                  <a:lnTo>
                    <a:pt x="86914" y="21149"/>
                  </a:lnTo>
                  <a:lnTo>
                    <a:pt x="88017" y="13611"/>
                  </a:lnTo>
                  <a:lnTo>
                    <a:pt x="86196" y="10331"/>
                  </a:lnTo>
                  <a:lnTo>
                    <a:pt x="78525" y="4805"/>
                  </a:lnTo>
                  <a:lnTo>
                    <a:pt x="62307" y="1099"/>
                  </a:lnTo>
                  <a:lnTo>
                    <a:pt x="44097" y="0"/>
                  </a:lnTo>
                  <a:lnTo>
                    <a:pt x="39276" y="1257"/>
                  </a:lnTo>
                  <a:lnTo>
                    <a:pt x="32037" y="6417"/>
                  </a:lnTo>
                  <a:lnTo>
                    <a:pt x="28350" y="15295"/>
                  </a:lnTo>
                  <a:lnTo>
                    <a:pt x="27416" y="27002"/>
                  </a:lnTo>
                  <a:lnTo>
                    <a:pt x="29353" y="41613"/>
                  </a:lnTo>
                  <a:lnTo>
                    <a:pt x="45075" y="79058"/>
                  </a:lnTo>
                  <a:lnTo>
                    <a:pt x="56437" y="118544"/>
                  </a:lnTo>
                  <a:lnTo>
                    <a:pt x="59655" y="135685"/>
                  </a:lnTo>
                  <a:lnTo>
                    <a:pt x="57500" y="156530"/>
                  </a:lnTo>
                  <a:lnTo>
                    <a:pt x="54249" y="167149"/>
                  </a:lnTo>
                  <a:lnTo>
                    <a:pt x="50277" y="170545"/>
                  </a:lnTo>
                  <a:lnTo>
                    <a:pt x="38338" y="174319"/>
                  </a:lnTo>
                  <a:lnTo>
                    <a:pt x="0" y="17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60"/>
            <p:cNvSpPr/>
            <p:nvPr>
              <p:custDataLst>
                <p:tags r:id="rId103"/>
              </p:custDataLst>
            </p:nvPr>
          </p:nvSpPr>
          <p:spPr>
            <a:xfrm>
              <a:off x="9873249" y="1151821"/>
              <a:ext cx="125245" cy="179092"/>
            </a:xfrm>
            <a:custGeom>
              <a:avLst/>
              <a:gdLst/>
              <a:ahLst/>
              <a:cxnLst/>
              <a:rect l="0" t="0" r="0" b="0"/>
              <a:pathLst>
                <a:path w="125245" h="179092">
                  <a:moveTo>
                    <a:pt x="77201" y="16579"/>
                  </a:moveTo>
                  <a:lnTo>
                    <a:pt x="77201" y="16579"/>
                  </a:lnTo>
                  <a:lnTo>
                    <a:pt x="67088" y="6466"/>
                  </a:lnTo>
                  <a:lnTo>
                    <a:pt x="54597" y="1501"/>
                  </a:lnTo>
                  <a:lnTo>
                    <a:pt x="40344" y="0"/>
                  </a:lnTo>
                  <a:lnTo>
                    <a:pt x="15827" y="4785"/>
                  </a:lnTo>
                  <a:lnTo>
                    <a:pt x="10886" y="6600"/>
                  </a:lnTo>
                  <a:lnTo>
                    <a:pt x="3512" y="14260"/>
                  </a:lnTo>
                  <a:lnTo>
                    <a:pt x="558" y="19267"/>
                  </a:lnTo>
                  <a:lnTo>
                    <a:pt x="0" y="24015"/>
                  </a:lnTo>
                  <a:lnTo>
                    <a:pt x="3144" y="33054"/>
                  </a:lnTo>
                  <a:lnTo>
                    <a:pt x="23140" y="64153"/>
                  </a:lnTo>
                  <a:lnTo>
                    <a:pt x="61479" y="95905"/>
                  </a:lnTo>
                  <a:lnTo>
                    <a:pt x="106237" y="135730"/>
                  </a:lnTo>
                  <a:lnTo>
                    <a:pt x="124923" y="156932"/>
                  </a:lnTo>
                  <a:lnTo>
                    <a:pt x="125244" y="162359"/>
                  </a:lnTo>
                  <a:lnTo>
                    <a:pt x="122635" y="167388"/>
                  </a:lnTo>
                  <a:lnTo>
                    <a:pt x="118074" y="172151"/>
                  </a:lnTo>
                  <a:lnTo>
                    <a:pt x="103598" y="177445"/>
                  </a:lnTo>
                  <a:lnTo>
                    <a:pt x="87522" y="179091"/>
                  </a:lnTo>
                  <a:lnTo>
                    <a:pt x="75674" y="177472"/>
                  </a:lnTo>
                  <a:lnTo>
                    <a:pt x="65703" y="172518"/>
                  </a:lnTo>
                  <a:lnTo>
                    <a:pt x="61070" y="169222"/>
                  </a:lnTo>
                  <a:lnTo>
                    <a:pt x="58685" y="164202"/>
                  </a:lnTo>
                  <a:lnTo>
                    <a:pt x="58151" y="13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61"/>
            <p:cNvSpPr/>
            <p:nvPr>
              <p:custDataLst>
                <p:tags r:id="rId104"/>
              </p:custDataLst>
            </p:nvPr>
          </p:nvSpPr>
          <p:spPr>
            <a:xfrm>
              <a:off x="9679179" y="1186301"/>
              <a:ext cx="156972" cy="129420"/>
            </a:xfrm>
            <a:custGeom>
              <a:avLst/>
              <a:gdLst/>
              <a:ahLst/>
              <a:cxnLst/>
              <a:rect l="0" t="0" r="0" b="0"/>
              <a:pathLst>
                <a:path w="156972" h="129420">
                  <a:moveTo>
                    <a:pt x="36321" y="51949"/>
                  </a:moveTo>
                  <a:lnTo>
                    <a:pt x="36321" y="51949"/>
                  </a:lnTo>
                  <a:lnTo>
                    <a:pt x="36321" y="55320"/>
                  </a:lnTo>
                  <a:lnTo>
                    <a:pt x="38202" y="58856"/>
                  </a:lnTo>
                  <a:lnTo>
                    <a:pt x="39691" y="60787"/>
                  </a:lnTo>
                  <a:lnTo>
                    <a:pt x="45110" y="62933"/>
                  </a:lnTo>
                  <a:lnTo>
                    <a:pt x="48530" y="63505"/>
                  </a:lnTo>
                  <a:lnTo>
                    <a:pt x="66828" y="60939"/>
                  </a:lnTo>
                  <a:lnTo>
                    <a:pt x="86753" y="52339"/>
                  </a:lnTo>
                  <a:lnTo>
                    <a:pt x="102690" y="37483"/>
                  </a:lnTo>
                  <a:lnTo>
                    <a:pt x="108151" y="23883"/>
                  </a:lnTo>
                  <a:lnTo>
                    <a:pt x="109608" y="16305"/>
                  </a:lnTo>
                  <a:lnTo>
                    <a:pt x="108462" y="10547"/>
                  </a:lnTo>
                  <a:lnTo>
                    <a:pt x="105582" y="6003"/>
                  </a:lnTo>
                  <a:lnTo>
                    <a:pt x="101545" y="2269"/>
                  </a:lnTo>
                  <a:lnTo>
                    <a:pt x="87653" y="0"/>
                  </a:lnTo>
                  <a:lnTo>
                    <a:pt x="79008" y="383"/>
                  </a:lnTo>
                  <a:lnTo>
                    <a:pt x="53359" y="11035"/>
                  </a:lnTo>
                  <a:lnTo>
                    <a:pt x="15960" y="53530"/>
                  </a:lnTo>
                  <a:lnTo>
                    <a:pt x="3283" y="73113"/>
                  </a:lnTo>
                  <a:lnTo>
                    <a:pt x="0" y="91224"/>
                  </a:lnTo>
                  <a:lnTo>
                    <a:pt x="4656" y="106799"/>
                  </a:lnTo>
                  <a:lnTo>
                    <a:pt x="13781" y="119366"/>
                  </a:lnTo>
                  <a:lnTo>
                    <a:pt x="24891" y="127303"/>
                  </a:lnTo>
                  <a:lnTo>
                    <a:pt x="42530" y="129419"/>
                  </a:lnTo>
                  <a:lnTo>
                    <a:pt x="84977" y="125029"/>
                  </a:lnTo>
                  <a:lnTo>
                    <a:pt x="126858" y="116014"/>
                  </a:lnTo>
                  <a:lnTo>
                    <a:pt x="156971" y="10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62"/>
            <p:cNvSpPr/>
            <p:nvPr>
              <p:custDataLst>
                <p:tags r:id="rId105"/>
              </p:custDataLst>
            </p:nvPr>
          </p:nvSpPr>
          <p:spPr>
            <a:xfrm>
              <a:off x="9539722" y="1212850"/>
              <a:ext cx="86879" cy="136540"/>
            </a:xfrm>
            <a:custGeom>
              <a:avLst/>
              <a:gdLst/>
              <a:ahLst/>
              <a:cxnLst/>
              <a:rect l="0" t="0" r="0" b="0"/>
              <a:pathLst>
                <a:path w="86879" h="136540">
                  <a:moveTo>
                    <a:pt x="48778" y="0"/>
                  </a:moveTo>
                  <a:lnTo>
                    <a:pt x="48778" y="0"/>
                  </a:lnTo>
                  <a:lnTo>
                    <a:pt x="29206" y="11550"/>
                  </a:lnTo>
                  <a:lnTo>
                    <a:pt x="16795" y="24419"/>
                  </a:lnTo>
                  <a:lnTo>
                    <a:pt x="4651" y="50901"/>
                  </a:lnTo>
                  <a:lnTo>
                    <a:pt x="0" y="94408"/>
                  </a:lnTo>
                  <a:lnTo>
                    <a:pt x="1934" y="111103"/>
                  </a:lnTo>
                  <a:lnTo>
                    <a:pt x="5554" y="117813"/>
                  </a:lnTo>
                  <a:lnTo>
                    <a:pt x="17102" y="129032"/>
                  </a:lnTo>
                  <a:lnTo>
                    <a:pt x="31642" y="134959"/>
                  </a:lnTo>
                  <a:lnTo>
                    <a:pt x="39470" y="136539"/>
                  </a:lnTo>
                  <a:lnTo>
                    <a:pt x="57576" y="132651"/>
                  </a:lnTo>
                  <a:lnTo>
                    <a:pt x="8687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63"/>
            <p:cNvSpPr/>
            <p:nvPr>
              <p:custDataLst>
                <p:tags r:id="rId106"/>
              </p:custDataLst>
            </p:nvPr>
          </p:nvSpPr>
          <p:spPr>
            <a:xfrm>
              <a:off x="9403291" y="1220083"/>
              <a:ext cx="70910" cy="119768"/>
            </a:xfrm>
            <a:custGeom>
              <a:avLst/>
              <a:gdLst/>
              <a:ahLst/>
              <a:cxnLst/>
              <a:rect l="0" t="0" r="0" b="0"/>
              <a:pathLst>
                <a:path w="70910" h="119768">
                  <a:moveTo>
                    <a:pt x="70909" y="5467"/>
                  </a:moveTo>
                  <a:lnTo>
                    <a:pt x="70909" y="5467"/>
                  </a:lnTo>
                  <a:lnTo>
                    <a:pt x="67538" y="2096"/>
                  </a:lnTo>
                  <a:lnTo>
                    <a:pt x="55329" y="0"/>
                  </a:lnTo>
                  <a:lnTo>
                    <a:pt x="38305" y="2749"/>
                  </a:lnTo>
                  <a:lnTo>
                    <a:pt x="23227" y="11404"/>
                  </a:lnTo>
                  <a:lnTo>
                    <a:pt x="16085" y="20806"/>
                  </a:lnTo>
                  <a:lnTo>
                    <a:pt x="2381" y="50830"/>
                  </a:lnTo>
                  <a:lnTo>
                    <a:pt x="0" y="68432"/>
                  </a:lnTo>
                  <a:lnTo>
                    <a:pt x="354" y="77077"/>
                  </a:lnTo>
                  <a:lnTo>
                    <a:pt x="6390" y="92327"/>
                  </a:lnTo>
                  <a:lnTo>
                    <a:pt x="10962" y="99357"/>
                  </a:lnTo>
                  <a:lnTo>
                    <a:pt x="23570" y="109050"/>
                  </a:lnTo>
                  <a:lnTo>
                    <a:pt x="45509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64"/>
            <p:cNvSpPr/>
            <p:nvPr>
              <p:custDataLst>
                <p:tags r:id="rId107"/>
              </p:custDataLst>
            </p:nvPr>
          </p:nvSpPr>
          <p:spPr>
            <a:xfrm>
              <a:off x="9197114" y="1223003"/>
              <a:ext cx="150087" cy="135833"/>
            </a:xfrm>
            <a:custGeom>
              <a:avLst/>
              <a:gdLst/>
              <a:ahLst/>
              <a:cxnLst/>
              <a:rect l="0" t="0" r="0" b="0"/>
              <a:pathLst>
                <a:path w="150087" h="135833">
                  <a:moveTo>
                    <a:pt x="23086" y="27947"/>
                  </a:moveTo>
                  <a:lnTo>
                    <a:pt x="23086" y="27947"/>
                  </a:lnTo>
                  <a:lnTo>
                    <a:pt x="29827" y="17834"/>
                  </a:lnTo>
                  <a:lnTo>
                    <a:pt x="31108" y="14149"/>
                  </a:lnTo>
                  <a:lnTo>
                    <a:pt x="31255" y="10987"/>
                  </a:lnTo>
                  <a:lnTo>
                    <a:pt x="29539" y="5593"/>
                  </a:lnTo>
                  <a:lnTo>
                    <a:pt x="26424" y="843"/>
                  </a:lnTo>
                  <a:lnTo>
                    <a:pt x="25311" y="0"/>
                  </a:lnTo>
                  <a:lnTo>
                    <a:pt x="24569" y="144"/>
                  </a:lnTo>
                  <a:lnTo>
                    <a:pt x="5496" y="39034"/>
                  </a:lnTo>
                  <a:lnTo>
                    <a:pt x="0" y="73800"/>
                  </a:lnTo>
                  <a:lnTo>
                    <a:pt x="5113" y="104171"/>
                  </a:lnTo>
                  <a:lnTo>
                    <a:pt x="13687" y="118504"/>
                  </a:lnTo>
                  <a:lnTo>
                    <a:pt x="25258" y="128872"/>
                  </a:lnTo>
                  <a:lnTo>
                    <a:pt x="39809" y="135832"/>
                  </a:lnTo>
                  <a:lnTo>
                    <a:pt x="57565" y="135633"/>
                  </a:lnTo>
                  <a:lnTo>
                    <a:pt x="76510" y="129430"/>
                  </a:lnTo>
                  <a:lnTo>
                    <a:pt x="94337" y="117265"/>
                  </a:lnTo>
                  <a:lnTo>
                    <a:pt x="106023" y="100570"/>
                  </a:lnTo>
                  <a:lnTo>
                    <a:pt x="124737" y="62310"/>
                  </a:lnTo>
                  <a:lnTo>
                    <a:pt x="125179" y="54273"/>
                  </a:lnTo>
                  <a:lnTo>
                    <a:pt x="124905" y="52112"/>
                  </a:lnTo>
                  <a:lnTo>
                    <a:pt x="124832" y="52524"/>
                  </a:lnTo>
                  <a:lnTo>
                    <a:pt x="115987" y="72757"/>
                  </a:lnTo>
                  <a:lnTo>
                    <a:pt x="113764" y="85257"/>
                  </a:lnTo>
                  <a:lnTo>
                    <a:pt x="115883" y="104194"/>
                  </a:lnTo>
                  <a:lnTo>
                    <a:pt x="121008" y="113105"/>
                  </a:lnTo>
                  <a:lnTo>
                    <a:pt x="124351" y="116469"/>
                  </a:lnTo>
                  <a:lnTo>
                    <a:pt x="133709" y="120207"/>
                  </a:lnTo>
                  <a:lnTo>
                    <a:pt x="150086" y="12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65"/>
            <p:cNvSpPr/>
            <p:nvPr>
              <p:custDataLst>
                <p:tags r:id="rId108"/>
              </p:custDataLst>
            </p:nvPr>
          </p:nvSpPr>
          <p:spPr>
            <a:xfrm>
              <a:off x="9082743" y="1208061"/>
              <a:ext cx="83450" cy="192529"/>
            </a:xfrm>
            <a:custGeom>
              <a:avLst/>
              <a:gdLst/>
              <a:ahLst/>
              <a:cxnLst/>
              <a:rect l="0" t="0" r="0" b="0"/>
              <a:pathLst>
                <a:path w="83450" h="192529">
                  <a:moveTo>
                    <a:pt x="67607" y="30189"/>
                  </a:moveTo>
                  <a:lnTo>
                    <a:pt x="67607" y="30189"/>
                  </a:lnTo>
                  <a:lnTo>
                    <a:pt x="66901" y="20050"/>
                  </a:lnTo>
                  <a:lnTo>
                    <a:pt x="64236" y="12512"/>
                  </a:lnTo>
                  <a:lnTo>
                    <a:pt x="56936" y="6340"/>
                  </a:lnTo>
                  <a:lnTo>
                    <a:pt x="46637" y="1951"/>
                  </a:lnTo>
                  <a:lnTo>
                    <a:pt x="35003" y="0"/>
                  </a:lnTo>
                  <a:lnTo>
                    <a:pt x="24658" y="1014"/>
                  </a:lnTo>
                  <a:lnTo>
                    <a:pt x="19925" y="2272"/>
                  </a:lnTo>
                  <a:lnTo>
                    <a:pt x="3149" y="14156"/>
                  </a:lnTo>
                  <a:lnTo>
                    <a:pt x="646" y="18795"/>
                  </a:lnTo>
                  <a:lnTo>
                    <a:pt x="389" y="23298"/>
                  </a:lnTo>
                  <a:lnTo>
                    <a:pt x="1628" y="27712"/>
                  </a:lnTo>
                  <a:lnTo>
                    <a:pt x="0" y="44037"/>
                  </a:lnTo>
                  <a:lnTo>
                    <a:pt x="6281" y="57980"/>
                  </a:lnTo>
                  <a:lnTo>
                    <a:pt x="49305" y="103454"/>
                  </a:lnTo>
                  <a:lnTo>
                    <a:pt x="70416" y="132801"/>
                  </a:lnTo>
                  <a:lnTo>
                    <a:pt x="81844" y="160076"/>
                  </a:lnTo>
                  <a:lnTo>
                    <a:pt x="83449" y="167580"/>
                  </a:lnTo>
                  <a:lnTo>
                    <a:pt x="82401" y="173994"/>
                  </a:lnTo>
                  <a:lnTo>
                    <a:pt x="75593" y="184884"/>
                  </a:lnTo>
                  <a:lnTo>
                    <a:pt x="65512" y="190664"/>
                  </a:lnTo>
                  <a:lnTo>
                    <a:pt x="53269" y="192528"/>
                  </a:lnTo>
                  <a:lnTo>
                    <a:pt x="38422" y="191004"/>
                  </a:lnTo>
                  <a:lnTo>
                    <a:pt x="26179" y="184213"/>
                  </a:lnTo>
                  <a:lnTo>
                    <a:pt x="16739" y="173433"/>
                  </a:lnTo>
                  <a:lnTo>
                    <a:pt x="10191" y="159234"/>
                  </a:lnTo>
                  <a:lnTo>
                    <a:pt x="10280" y="152203"/>
                  </a:lnTo>
                  <a:lnTo>
                    <a:pt x="16023" y="138745"/>
                  </a:lnTo>
                  <a:lnTo>
                    <a:pt x="54907" y="106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44"/>
          <p:cNvGrpSpPr/>
          <p:nvPr/>
        </p:nvGrpSpPr>
        <p:grpSpPr>
          <a:xfrm>
            <a:off x="2111179" y="2403156"/>
            <a:ext cx="1241622" cy="409895"/>
            <a:chOff x="2111179" y="2403156"/>
            <a:chExt cx="1241622" cy="409895"/>
          </a:xfrm>
        </p:grpSpPr>
        <p:sp>
          <p:nvSpPr>
            <p:cNvPr id="86" name="SMARTInkShape-3166"/>
            <p:cNvSpPr/>
            <p:nvPr>
              <p:custDataLst>
                <p:tags r:id="rId93"/>
              </p:custDataLst>
            </p:nvPr>
          </p:nvSpPr>
          <p:spPr>
            <a:xfrm>
              <a:off x="3054350" y="2679700"/>
              <a:ext cx="298451" cy="42451"/>
            </a:xfrm>
            <a:custGeom>
              <a:avLst/>
              <a:gdLst/>
              <a:ahLst/>
              <a:cxnLst/>
              <a:rect l="0" t="0" r="0" b="0"/>
              <a:pathLst>
                <a:path w="298451" h="42451">
                  <a:moveTo>
                    <a:pt x="0" y="38100"/>
                  </a:moveTo>
                  <a:lnTo>
                    <a:pt x="0" y="38100"/>
                  </a:lnTo>
                  <a:lnTo>
                    <a:pt x="6742" y="41471"/>
                  </a:lnTo>
                  <a:lnTo>
                    <a:pt x="53491" y="42450"/>
                  </a:lnTo>
                  <a:lnTo>
                    <a:pt x="89626" y="37446"/>
                  </a:lnTo>
                  <a:lnTo>
                    <a:pt x="134848" y="30519"/>
                  </a:lnTo>
                  <a:lnTo>
                    <a:pt x="159749" y="26696"/>
                  </a:lnTo>
                  <a:lnTo>
                    <a:pt x="186227" y="22031"/>
                  </a:lnTo>
                  <a:lnTo>
                    <a:pt x="213757" y="16804"/>
                  </a:lnTo>
                  <a:lnTo>
                    <a:pt x="260808" y="7469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67"/>
            <p:cNvSpPr/>
            <p:nvPr>
              <p:custDataLst>
                <p:tags r:id="rId94"/>
              </p:custDataLst>
            </p:nvPr>
          </p:nvSpPr>
          <p:spPr>
            <a:xfrm>
              <a:off x="3057329" y="2584450"/>
              <a:ext cx="200222" cy="19051"/>
            </a:xfrm>
            <a:custGeom>
              <a:avLst/>
              <a:gdLst/>
              <a:ahLst/>
              <a:cxnLst/>
              <a:rect l="0" t="0" r="0" b="0"/>
              <a:pathLst>
                <a:path w="200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6" y="15679"/>
                  </a:lnTo>
                  <a:lnTo>
                    <a:pt x="40547" y="8219"/>
                  </a:lnTo>
                  <a:lnTo>
                    <a:pt x="85255" y="2749"/>
                  </a:lnTo>
                  <a:lnTo>
                    <a:pt x="120197" y="1221"/>
                  </a:lnTo>
                  <a:lnTo>
                    <a:pt x="153130" y="54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68"/>
            <p:cNvSpPr/>
            <p:nvPr>
              <p:custDataLst>
                <p:tags r:id="rId95"/>
              </p:custDataLst>
            </p:nvPr>
          </p:nvSpPr>
          <p:spPr>
            <a:xfrm>
              <a:off x="2111179" y="2403156"/>
              <a:ext cx="759022" cy="409895"/>
            </a:xfrm>
            <a:custGeom>
              <a:avLst/>
              <a:gdLst/>
              <a:ahLst/>
              <a:cxnLst/>
              <a:rect l="0" t="0" r="0" b="0"/>
              <a:pathLst>
                <a:path w="759022" h="409895">
                  <a:moveTo>
                    <a:pt x="3371" y="409894"/>
                  </a:moveTo>
                  <a:lnTo>
                    <a:pt x="3371" y="409894"/>
                  </a:lnTo>
                  <a:lnTo>
                    <a:pt x="0" y="409894"/>
                  </a:lnTo>
                  <a:lnTo>
                    <a:pt x="8017" y="406523"/>
                  </a:lnTo>
                  <a:lnTo>
                    <a:pt x="46308" y="394699"/>
                  </a:lnTo>
                  <a:lnTo>
                    <a:pt x="92136" y="387831"/>
                  </a:lnTo>
                  <a:lnTo>
                    <a:pt x="129841" y="385977"/>
                  </a:lnTo>
                  <a:lnTo>
                    <a:pt x="171998" y="385153"/>
                  </a:lnTo>
                  <a:lnTo>
                    <a:pt x="215900" y="384081"/>
                  </a:lnTo>
                  <a:lnTo>
                    <a:pt x="258930" y="381253"/>
                  </a:lnTo>
                  <a:lnTo>
                    <a:pt x="297810" y="379526"/>
                  </a:lnTo>
                  <a:lnTo>
                    <a:pt x="343907" y="376672"/>
                  </a:lnTo>
                  <a:lnTo>
                    <a:pt x="374653" y="372758"/>
                  </a:lnTo>
                  <a:lnTo>
                    <a:pt x="377187" y="371025"/>
                  </a:lnTo>
                  <a:lnTo>
                    <a:pt x="378170" y="368459"/>
                  </a:lnTo>
                  <a:lnTo>
                    <a:pt x="378121" y="365337"/>
                  </a:lnTo>
                  <a:lnTo>
                    <a:pt x="362338" y="330405"/>
                  </a:lnTo>
                  <a:lnTo>
                    <a:pt x="345387" y="295325"/>
                  </a:lnTo>
                  <a:lnTo>
                    <a:pt x="333884" y="263724"/>
                  </a:lnTo>
                  <a:lnTo>
                    <a:pt x="324067" y="226161"/>
                  </a:lnTo>
                  <a:lnTo>
                    <a:pt x="316882" y="185948"/>
                  </a:lnTo>
                  <a:lnTo>
                    <a:pt x="312043" y="146673"/>
                  </a:lnTo>
                  <a:lnTo>
                    <a:pt x="309892" y="112755"/>
                  </a:lnTo>
                  <a:lnTo>
                    <a:pt x="315423" y="72635"/>
                  </a:lnTo>
                  <a:lnTo>
                    <a:pt x="327857" y="51392"/>
                  </a:lnTo>
                  <a:lnTo>
                    <a:pt x="345848" y="33249"/>
                  </a:lnTo>
                  <a:lnTo>
                    <a:pt x="379777" y="12545"/>
                  </a:lnTo>
                  <a:lnTo>
                    <a:pt x="416641" y="2021"/>
                  </a:lnTo>
                  <a:lnTo>
                    <a:pt x="453670" y="0"/>
                  </a:lnTo>
                  <a:lnTo>
                    <a:pt x="476318" y="4528"/>
                  </a:lnTo>
                  <a:lnTo>
                    <a:pt x="505532" y="21753"/>
                  </a:lnTo>
                  <a:lnTo>
                    <a:pt x="517713" y="42419"/>
                  </a:lnTo>
                  <a:lnTo>
                    <a:pt x="524067" y="69477"/>
                  </a:lnTo>
                  <a:lnTo>
                    <a:pt x="524540" y="102670"/>
                  </a:lnTo>
                  <a:lnTo>
                    <a:pt x="518635" y="140470"/>
                  </a:lnTo>
                  <a:lnTo>
                    <a:pt x="508249" y="180789"/>
                  </a:lnTo>
                  <a:lnTo>
                    <a:pt x="494226" y="222227"/>
                  </a:lnTo>
                  <a:lnTo>
                    <a:pt x="482349" y="258518"/>
                  </a:lnTo>
                  <a:lnTo>
                    <a:pt x="473374" y="304835"/>
                  </a:lnTo>
                  <a:lnTo>
                    <a:pt x="475433" y="330745"/>
                  </a:lnTo>
                  <a:lnTo>
                    <a:pt x="483404" y="351669"/>
                  </a:lnTo>
                  <a:lnTo>
                    <a:pt x="499647" y="366613"/>
                  </a:lnTo>
                  <a:lnTo>
                    <a:pt x="509905" y="372573"/>
                  </a:lnTo>
                  <a:lnTo>
                    <a:pt x="554681" y="380962"/>
                  </a:lnTo>
                  <a:lnTo>
                    <a:pt x="593650" y="379161"/>
                  </a:lnTo>
                  <a:lnTo>
                    <a:pt x="635428" y="375068"/>
                  </a:lnTo>
                  <a:lnTo>
                    <a:pt x="675163" y="373249"/>
                  </a:lnTo>
                  <a:lnTo>
                    <a:pt x="710227" y="372441"/>
                  </a:lnTo>
                  <a:lnTo>
                    <a:pt x="759021" y="37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45"/>
          <p:cNvGrpSpPr/>
          <p:nvPr/>
        </p:nvGrpSpPr>
        <p:grpSpPr>
          <a:xfrm>
            <a:off x="3599370" y="2367209"/>
            <a:ext cx="807531" cy="471242"/>
            <a:chOff x="3599370" y="2367209"/>
            <a:chExt cx="807531" cy="471242"/>
          </a:xfrm>
        </p:grpSpPr>
        <p:sp>
          <p:nvSpPr>
            <p:cNvPr id="90" name="SMARTInkShape-3169"/>
            <p:cNvSpPr/>
            <p:nvPr>
              <p:custDataLst>
                <p:tags r:id="rId88"/>
              </p:custDataLst>
            </p:nvPr>
          </p:nvSpPr>
          <p:spPr>
            <a:xfrm>
              <a:off x="4375150" y="28003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70"/>
            <p:cNvSpPr/>
            <p:nvPr>
              <p:custDataLst>
                <p:tags r:id="rId89"/>
              </p:custDataLst>
            </p:nvPr>
          </p:nvSpPr>
          <p:spPr>
            <a:xfrm>
              <a:off x="4181279" y="2494700"/>
              <a:ext cx="168472" cy="216751"/>
            </a:xfrm>
            <a:custGeom>
              <a:avLst/>
              <a:gdLst/>
              <a:ahLst/>
              <a:cxnLst/>
              <a:rect l="0" t="0" r="0" b="0"/>
              <a:pathLst>
                <a:path w="168472" h="216751">
                  <a:moveTo>
                    <a:pt x="3371" y="45300"/>
                  </a:moveTo>
                  <a:lnTo>
                    <a:pt x="3371" y="45300"/>
                  </a:lnTo>
                  <a:lnTo>
                    <a:pt x="0" y="35187"/>
                  </a:lnTo>
                  <a:lnTo>
                    <a:pt x="1124" y="30797"/>
                  </a:lnTo>
                  <a:lnTo>
                    <a:pt x="8016" y="22156"/>
                  </a:lnTo>
                  <a:lnTo>
                    <a:pt x="44191" y="5817"/>
                  </a:lnTo>
                  <a:lnTo>
                    <a:pt x="65023" y="0"/>
                  </a:lnTo>
                  <a:lnTo>
                    <a:pt x="82277" y="707"/>
                  </a:lnTo>
                  <a:lnTo>
                    <a:pt x="89842" y="2872"/>
                  </a:lnTo>
                  <a:lnTo>
                    <a:pt x="94885" y="9253"/>
                  </a:lnTo>
                  <a:lnTo>
                    <a:pt x="100488" y="29515"/>
                  </a:lnTo>
                  <a:lnTo>
                    <a:pt x="91690" y="56864"/>
                  </a:lnTo>
                  <a:lnTo>
                    <a:pt x="62936" y="103995"/>
                  </a:lnTo>
                  <a:lnTo>
                    <a:pt x="31367" y="148063"/>
                  </a:lnTo>
                  <a:lnTo>
                    <a:pt x="9785" y="181582"/>
                  </a:lnTo>
                  <a:lnTo>
                    <a:pt x="5530" y="191188"/>
                  </a:lnTo>
                  <a:lnTo>
                    <a:pt x="4105" y="199003"/>
                  </a:lnTo>
                  <a:lnTo>
                    <a:pt x="6284" y="211450"/>
                  </a:lnTo>
                  <a:lnTo>
                    <a:pt x="13074" y="214627"/>
                  </a:lnTo>
                  <a:lnTo>
                    <a:pt x="50304" y="215729"/>
                  </a:lnTo>
                  <a:lnTo>
                    <a:pt x="83497" y="213239"/>
                  </a:lnTo>
                  <a:lnTo>
                    <a:pt x="117534" y="213543"/>
                  </a:lnTo>
                  <a:lnTo>
                    <a:pt x="168471" y="21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71"/>
            <p:cNvSpPr/>
            <p:nvPr>
              <p:custDataLst>
                <p:tags r:id="rId90"/>
              </p:custDataLst>
            </p:nvPr>
          </p:nvSpPr>
          <p:spPr>
            <a:xfrm>
              <a:off x="4000500" y="27051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50800" y="0"/>
                  </a:lnTo>
                  <a:lnTo>
                    <a:pt x="27264" y="44571"/>
                  </a:lnTo>
                  <a:lnTo>
                    <a:pt x="14940" y="6214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72"/>
            <p:cNvSpPr/>
            <p:nvPr>
              <p:custDataLst>
                <p:tags r:id="rId91"/>
              </p:custDataLst>
            </p:nvPr>
          </p:nvSpPr>
          <p:spPr>
            <a:xfrm>
              <a:off x="3892550" y="2457450"/>
              <a:ext cx="12701" cy="273051"/>
            </a:xfrm>
            <a:custGeom>
              <a:avLst/>
              <a:gdLst/>
              <a:ahLst/>
              <a:cxnLst/>
              <a:rect l="0" t="0" r="0" b="0"/>
              <a:pathLst>
                <a:path w="12701" h="273051">
                  <a:moveTo>
                    <a:pt x="0" y="0"/>
                  </a:moveTo>
                  <a:lnTo>
                    <a:pt x="0" y="0"/>
                  </a:lnTo>
                  <a:lnTo>
                    <a:pt x="5026" y="37037"/>
                  </a:lnTo>
                  <a:lnTo>
                    <a:pt x="5761" y="69378"/>
                  </a:lnTo>
                  <a:lnTo>
                    <a:pt x="6088" y="107270"/>
                  </a:lnTo>
                  <a:lnTo>
                    <a:pt x="8115" y="147629"/>
                  </a:lnTo>
                  <a:lnTo>
                    <a:pt x="10662" y="189085"/>
                  </a:lnTo>
                  <a:lnTo>
                    <a:pt x="11794" y="231029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73"/>
            <p:cNvSpPr/>
            <p:nvPr>
              <p:custDataLst>
                <p:tags r:id="rId92"/>
              </p:custDataLst>
            </p:nvPr>
          </p:nvSpPr>
          <p:spPr>
            <a:xfrm>
              <a:off x="3599370" y="2367209"/>
              <a:ext cx="178881" cy="448192"/>
            </a:xfrm>
            <a:custGeom>
              <a:avLst/>
              <a:gdLst/>
              <a:ahLst/>
              <a:cxnLst/>
              <a:rect l="0" t="0" r="0" b="0"/>
              <a:pathLst>
                <a:path w="178881" h="448192">
                  <a:moveTo>
                    <a:pt x="166180" y="33091"/>
                  </a:moveTo>
                  <a:lnTo>
                    <a:pt x="166180" y="33091"/>
                  </a:lnTo>
                  <a:lnTo>
                    <a:pt x="159438" y="22978"/>
                  </a:lnTo>
                  <a:lnTo>
                    <a:pt x="141761" y="9947"/>
                  </a:lnTo>
                  <a:lnTo>
                    <a:pt x="115279" y="520"/>
                  </a:lnTo>
                  <a:lnTo>
                    <a:pt x="78347" y="0"/>
                  </a:lnTo>
                  <a:lnTo>
                    <a:pt x="42867" y="7686"/>
                  </a:lnTo>
                  <a:lnTo>
                    <a:pt x="24591" y="18742"/>
                  </a:lnTo>
                  <a:lnTo>
                    <a:pt x="2353" y="42094"/>
                  </a:lnTo>
                  <a:lnTo>
                    <a:pt x="1223" y="47560"/>
                  </a:lnTo>
                  <a:lnTo>
                    <a:pt x="3731" y="59277"/>
                  </a:lnTo>
                  <a:lnTo>
                    <a:pt x="45830" y="106773"/>
                  </a:lnTo>
                  <a:lnTo>
                    <a:pt x="75879" y="142176"/>
                  </a:lnTo>
                  <a:lnTo>
                    <a:pt x="97013" y="182848"/>
                  </a:lnTo>
                  <a:lnTo>
                    <a:pt x="98044" y="209716"/>
                  </a:lnTo>
                  <a:lnTo>
                    <a:pt x="90036" y="235064"/>
                  </a:lnTo>
                  <a:lnTo>
                    <a:pt x="74718" y="258088"/>
                  </a:lnTo>
                  <a:lnTo>
                    <a:pt x="42889" y="284142"/>
                  </a:lnTo>
                  <a:lnTo>
                    <a:pt x="16760" y="295154"/>
                  </a:lnTo>
                  <a:lnTo>
                    <a:pt x="6168" y="295848"/>
                  </a:lnTo>
                  <a:lnTo>
                    <a:pt x="2356" y="295046"/>
                  </a:lnTo>
                  <a:lnTo>
                    <a:pt x="519" y="293806"/>
                  </a:lnTo>
                  <a:lnTo>
                    <a:pt x="0" y="292273"/>
                  </a:lnTo>
                  <a:lnTo>
                    <a:pt x="360" y="290546"/>
                  </a:lnTo>
                  <a:lnTo>
                    <a:pt x="2717" y="289394"/>
                  </a:lnTo>
                  <a:lnTo>
                    <a:pt x="24161" y="287394"/>
                  </a:lnTo>
                  <a:lnTo>
                    <a:pt x="28462" y="290115"/>
                  </a:lnTo>
                  <a:lnTo>
                    <a:pt x="37003" y="300665"/>
                  </a:lnTo>
                  <a:lnTo>
                    <a:pt x="46375" y="325842"/>
                  </a:lnTo>
                  <a:lnTo>
                    <a:pt x="45670" y="347352"/>
                  </a:lnTo>
                  <a:lnTo>
                    <a:pt x="33720" y="392284"/>
                  </a:lnTo>
                  <a:lnTo>
                    <a:pt x="28625" y="417743"/>
                  </a:lnTo>
                  <a:lnTo>
                    <a:pt x="31196" y="431942"/>
                  </a:lnTo>
                  <a:lnTo>
                    <a:pt x="33857" y="438691"/>
                  </a:lnTo>
                  <a:lnTo>
                    <a:pt x="38454" y="443192"/>
                  </a:lnTo>
                  <a:lnTo>
                    <a:pt x="51087" y="448191"/>
                  </a:lnTo>
                  <a:lnTo>
                    <a:pt x="90921" y="447635"/>
                  </a:lnTo>
                  <a:lnTo>
                    <a:pt x="124970" y="439112"/>
                  </a:lnTo>
                  <a:lnTo>
                    <a:pt x="178880" y="420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46"/>
          <p:cNvGrpSpPr/>
          <p:nvPr/>
        </p:nvGrpSpPr>
        <p:grpSpPr>
          <a:xfrm>
            <a:off x="4711700" y="2698750"/>
            <a:ext cx="485776" cy="31751"/>
            <a:chOff x="4711700" y="2698750"/>
            <a:chExt cx="485776" cy="31751"/>
          </a:xfrm>
        </p:grpSpPr>
        <p:sp>
          <p:nvSpPr>
            <p:cNvPr id="96" name="SMARTInkShape-3174"/>
            <p:cNvSpPr/>
            <p:nvPr>
              <p:custDataLst>
                <p:tags r:id="rId85"/>
              </p:custDataLst>
            </p:nvPr>
          </p:nvSpPr>
          <p:spPr>
            <a:xfrm>
              <a:off x="4946650" y="2705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75"/>
            <p:cNvSpPr/>
            <p:nvPr>
              <p:custDataLst>
                <p:tags r:id="rId86"/>
              </p:custDataLst>
            </p:nvPr>
          </p:nvSpPr>
          <p:spPr>
            <a:xfrm>
              <a:off x="4711700" y="2718683"/>
              <a:ext cx="50801" cy="11818"/>
            </a:xfrm>
            <a:custGeom>
              <a:avLst/>
              <a:gdLst/>
              <a:ahLst/>
              <a:cxnLst/>
              <a:rect l="0" t="0" r="0" b="0"/>
              <a:pathLst>
                <a:path w="50801" h="11818">
                  <a:moveTo>
                    <a:pt x="0" y="5467"/>
                  </a:moveTo>
                  <a:lnTo>
                    <a:pt x="0" y="5467"/>
                  </a:lnTo>
                  <a:lnTo>
                    <a:pt x="20723" y="441"/>
                  </a:lnTo>
                  <a:lnTo>
                    <a:pt x="26515" y="0"/>
                  </a:lnTo>
                  <a:lnTo>
                    <a:pt x="36714" y="3272"/>
                  </a:lnTo>
                  <a:lnTo>
                    <a:pt x="508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76"/>
            <p:cNvSpPr/>
            <p:nvPr>
              <p:custDataLst>
                <p:tags r:id="rId87"/>
              </p:custDataLst>
            </p:nvPr>
          </p:nvSpPr>
          <p:spPr>
            <a:xfrm>
              <a:off x="5187950" y="269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3177"/>
          <p:cNvSpPr/>
          <p:nvPr>
            <p:custDataLst>
              <p:tags r:id="rId3"/>
            </p:custDataLst>
          </p:nvPr>
        </p:nvSpPr>
        <p:spPr>
          <a:xfrm>
            <a:off x="5441950" y="2686050"/>
            <a:ext cx="38101" cy="1"/>
          </a:xfrm>
          <a:custGeom>
            <a:avLst/>
            <a:gdLst/>
            <a:ahLst/>
            <a:cxnLst/>
            <a:rect l="0" t="0" r="0" b="0"/>
            <a:pathLst>
              <a:path w="38101" h="1">
                <a:moveTo>
                  <a:pt x="0" y="0"/>
                </a:moveTo>
                <a:lnTo>
                  <a:pt x="0" y="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3178"/>
          <p:cNvSpPr/>
          <p:nvPr>
            <p:custDataLst>
              <p:tags r:id="rId4"/>
            </p:custDataLst>
          </p:nvPr>
        </p:nvSpPr>
        <p:spPr>
          <a:xfrm>
            <a:off x="5892800" y="2300338"/>
            <a:ext cx="131338" cy="531763"/>
          </a:xfrm>
          <a:custGeom>
            <a:avLst/>
            <a:gdLst/>
            <a:ahLst/>
            <a:cxnLst/>
            <a:rect l="0" t="0" r="0" b="0"/>
            <a:pathLst>
              <a:path w="131338" h="531763">
                <a:moveTo>
                  <a:pt x="0" y="36462"/>
                </a:moveTo>
                <a:lnTo>
                  <a:pt x="0" y="36462"/>
                </a:lnTo>
                <a:lnTo>
                  <a:pt x="6742" y="26349"/>
                </a:lnTo>
                <a:lnTo>
                  <a:pt x="24419" y="13318"/>
                </a:lnTo>
                <a:lnTo>
                  <a:pt x="50901" y="3891"/>
                </a:lnTo>
                <a:lnTo>
                  <a:pt x="84462" y="0"/>
                </a:lnTo>
                <a:lnTo>
                  <a:pt x="103155" y="4734"/>
                </a:lnTo>
                <a:lnTo>
                  <a:pt x="111102" y="8960"/>
                </a:lnTo>
                <a:lnTo>
                  <a:pt x="116401" y="16011"/>
                </a:lnTo>
                <a:lnTo>
                  <a:pt x="122290" y="35134"/>
                </a:lnTo>
                <a:lnTo>
                  <a:pt x="117380" y="61507"/>
                </a:lnTo>
                <a:lnTo>
                  <a:pt x="96868" y="106206"/>
                </a:lnTo>
                <a:lnTo>
                  <a:pt x="72211" y="148849"/>
                </a:lnTo>
                <a:lnTo>
                  <a:pt x="51499" y="186414"/>
                </a:lnTo>
                <a:lnTo>
                  <a:pt x="32279" y="220599"/>
                </a:lnTo>
                <a:lnTo>
                  <a:pt x="30338" y="233306"/>
                </a:lnTo>
                <a:lnTo>
                  <a:pt x="32533" y="246715"/>
                </a:lnTo>
                <a:lnTo>
                  <a:pt x="38213" y="262082"/>
                </a:lnTo>
                <a:lnTo>
                  <a:pt x="78166" y="305209"/>
                </a:lnTo>
                <a:lnTo>
                  <a:pt x="112179" y="345900"/>
                </a:lnTo>
                <a:lnTo>
                  <a:pt x="129351" y="380736"/>
                </a:lnTo>
                <a:lnTo>
                  <a:pt x="131337" y="405372"/>
                </a:lnTo>
                <a:lnTo>
                  <a:pt x="129891" y="417869"/>
                </a:lnTo>
                <a:lnTo>
                  <a:pt x="116996" y="441162"/>
                </a:lnTo>
                <a:lnTo>
                  <a:pt x="74224" y="484859"/>
                </a:lnTo>
                <a:lnTo>
                  <a:pt x="29243" y="519570"/>
                </a:lnTo>
                <a:lnTo>
                  <a:pt x="12700" y="5317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549"/>
          <p:cNvGrpSpPr/>
          <p:nvPr/>
        </p:nvGrpSpPr>
        <p:grpSpPr>
          <a:xfrm>
            <a:off x="3248254" y="3060608"/>
            <a:ext cx="656997" cy="508093"/>
            <a:chOff x="3248254" y="3060608"/>
            <a:chExt cx="656997" cy="508093"/>
          </a:xfrm>
        </p:grpSpPr>
        <p:sp>
          <p:nvSpPr>
            <p:cNvPr id="102" name="SMARTInkShape-3179"/>
            <p:cNvSpPr/>
            <p:nvPr>
              <p:custDataLst>
                <p:tags r:id="rId80"/>
              </p:custDataLst>
            </p:nvPr>
          </p:nvSpPr>
          <p:spPr>
            <a:xfrm>
              <a:off x="3263923" y="3257550"/>
              <a:ext cx="6328" cy="157232"/>
            </a:xfrm>
            <a:custGeom>
              <a:avLst/>
              <a:gdLst/>
              <a:ahLst/>
              <a:cxnLst/>
              <a:rect l="0" t="0" r="0" b="0"/>
              <a:pathLst>
                <a:path w="6328" h="157232">
                  <a:moveTo>
                    <a:pt x="6327" y="0"/>
                  </a:moveTo>
                  <a:lnTo>
                    <a:pt x="6327" y="0"/>
                  </a:lnTo>
                  <a:lnTo>
                    <a:pt x="1301" y="47071"/>
                  </a:lnTo>
                  <a:lnTo>
                    <a:pt x="369" y="87795"/>
                  </a:lnTo>
                  <a:lnTo>
                    <a:pt x="93" y="124791"/>
                  </a:lnTo>
                  <a:lnTo>
                    <a:pt x="0" y="155413"/>
                  </a:lnTo>
                  <a:lnTo>
                    <a:pt x="697" y="157231"/>
                  </a:lnTo>
                  <a:lnTo>
                    <a:pt x="1868" y="157032"/>
                  </a:lnTo>
                  <a:lnTo>
                    <a:pt x="632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80"/>
            <p:cNvSpPr/>
            <p:nvPr>
              <p:custDataLst>
                <p:tags r:id="rId81"/>
              </p:custDataLst>
            </p:nvPr>
          </p:nvSpPr>
          <p:spPr>
            <a:xfrm>
              <a:off x="3248254" y="3060608"/>
              <a:ext cx="79736" cy="81769"/>
            </a:xfrm>
            <a:custGeom>
              <a:avLst/>
              <a:gdLst/>
              <a:ahLst/>
              <a:cxnLst/>
              <a:rect l="0" t="0" r="0" b="0"/>
              <a:pathLst>
                <a:path w="79736" h="81769">
                  <a:moveTo>
                    <a:pt x="53746" y="63592"/>
                  </a:moveTo>
                  <a:lnTo>
                    <a:pt x="53746" y="63592"/>
                  </a:lnTo>
                  <a:lnTo>
                    <a:pt x="50375" y="50108"/>
                  </a:lnTo>
                  <a:lnTo>
                    <a:pt x="43075" y="39725"/>
                  </a:lnTo>
                  <a:lnTo>
                    <a:pt x="33481" y="31818"/>
                  </a:lnTo>
                  <a:lnTo>
                    <a:pt x="24514" y="28303"/>
                  </a:lnTo>
                  <a:lnTo>
                    <a:pt x="19441" y="29483"/>
                  </a:lnTo>
                  <a:lnTo>
                    <a:pt x="8160" y="36438"/>
                  </a:lnTo>
                  <a:lnTo>
                    <a:pt x="4306" y="41256"/>
                  </a:lnTo>
                  <a:lnTo>
                    <a:pt x="23" y="52254"/>
                  </a:lnTo>
                  <a:lnTo>
                    <a:pt x="0" y="62316"/>
                  </a:lnTo>
                  <a:lnTo>
                    <a:pt x="982" y="66974"/>
                  </a:lnTo>
                  <a:lnTo>
                    <a:pt x="7718" y="75913"/>
                  </a:lnTo>
                  <a:lnTo>
                    <a:pt x="12477" y="80273"/>
                  </a:lnTo>
                  <a:lnTo>
                    <a:pt x="19178" y="81768"/>
                  </a:lnTo>
                  <a:lnTo>
                    <a:pt x="36030" y="79667"/>
                  </a:lnTo>
                  <a:lnTo>
                    <a:pt x="61981" y="63808"/>
                  </a:lnTo>
                  <a:lnTo>
                    <a:pt x="73398" y="47225"/>
                  </a:lnTo>
                  <a:lnTo>
                    <a:pt x="79414" y="29506"/>
                  </a:lnTo>
                  <a:lnTo>
                    <a:pt x="79735" y="14577"/>
                  </a:lnTo>
                  <a:lnTo>
                    <a:pt x="78128" y="9043"/>
                  </a:lnTo>
                  <a:lnTo>
                    <a:pt x="72579" y="1012"/>
                  </a:lnTo>
                  <a:lnTo>
                    <a:pt x="69829" y="0"/>
                  </a:lnTo>
                  <a:lnTo>
                    <a:pt x="67290" y="737"/>
                  </a:lnTo>
                  <a:lnTo>
                    <a:pt x="60096" y="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81"/>
            <p:cNvSpPr/>
            <p:nvPr>
              <p:custDataLst>
                <p:tags r:id="rId82"/>
              </p:custDataLst>
            </p:nvPr>
          </p:nvSpPr>
          <p:spPr>
            <a:xfrm>
              <a:off x="3441700" y="3276862"/>
              <a:ext cx="243718" cy="152139"/>
            </a:xfrm>
            <a:custGeom>
              <a:avLst/>
              <a:gdLst/>
              <a:ahLst/>
              <a:cxnLst/>
              <a:rect l="0" t="0" r="0" b="0"/>
              <a:pathLst>
                <a:path w="243718" h="152139">
                  <a:moveTo>
                    <a:pt x="31750" y="6088"/>
                  </a:moveTo>
                  <a:lnTo>
                    <a:pt x="31750" y="6088"/>
                  </a:lnTo>
                  <a:lnTo>
                    <a:pt x="26283" y="621"/>
                  </a:lnTo>
                  <a:lnTo>
                    <a:pt x="26694" y="326"/>
                  </a:lnTo>
                  <a:lnTo>
                    <a:pt x="29032" y="0"/>
                  </a:lnTo>
                  <a:lnTo>
                    <a:pt x="64666" y="4798"/>
                  </a:lnTo>
                  <a:lnTo>
                    <a:pt x="105708" y="9469"/>
                  </a:lnTo>
                  <a:lnTo>
                    <a:pt x="137292" y="15351"/>
                  </a:lnTo>
                  <a:lnTo>
                    <a:pt x="184691" y="22630"/>
                  </a:lnTo>
                  <a:lnTo>
                    <a:pt x="219902" y="29961"/>
                  </a:lnTo>
                  <a:lnTo>
                    <a:pt x="238801" y="40051"/>
                  </a:lnTo>
                  <a:lnTo>
                    <a:pt x="243717" y="45407"/>
                  </a:lnTo>
                  <a:lnTo>
                    <a:pt x="242206" y="49234"/>
                  </a:lnTo>
                  <a:lnTo>
                    <a:pt x="233001" y="59131"/>
                  </a:lnTo>
                  <a:lnTo>
                    <a:pt x="195096" y="79973"/>
                  </a:lnTo>
                  <a:lnTo>
                    <a:pt x="161498" y="93959"/>
                  </a:lnTo>
                  <a:lnTo>
                    <a:pt x="126104" y="107231"/>
                  </a:lnTo>
                  <a:lnTo>
                    <a:pt x="91560" y="120185"/>
                  </a:lnTo>
                  <a:lnTo>
                    <a:pt x="59273" y="131116"/>
                  </a:lnTo>
                  <a:lnTo>
                    <a:pt x="15158" y="146260"/>
                  </a:lnTo>
                  <a:lnTo>
                    <a:pt x="0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82"/>
            <p:cNvSpPr/>
            <p:nvPr>
              <p:custDataLst>
                <p:tags r:id="rId83"/>
              </p:custDataLst>
            </p:nvPr>
          </p:nvSpPr>
          <p:spPr>
            <a:xfrm>
              <a:off x="3479800" y="3409950"/>
              <a:ext cx="190501" cy="82551"/>
            </a:xfrm>
            <a:custGeom>
              <a:avLst/>
              <a:gdLst/>
              <a:ahLst/>
              <a:cxnLst/>
              <a:rect l="0" t="0" r="0" b="0"/>
              <a:pathLst>
                <a:path w="190501" h="82551">
                  <a:moveTo>
                    <a:pt x="190500" y="0"/>
                  </a:moveTo>
                  <a:lnTo>
                    <a:pt x="190500" y="0"/>
                  </a:lnTo>
                  <a:lnTo>
                    <a:pt x="150318" y="15696"/>
                  </a:lnTo>
                  <a:lnTo>
                    <a:pt x="105452" y="32638"/>
                  </a:lnTo>
                  <a:lnTo>
                    <a:pt x="60173" y="51063"/>
                  </a:lnTo>
                  <a:lnTo>
                    <a:pt x="17060" y="72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83"/>
            <p:cNvSpPr/>
            <p:nvPr>
              <p:custDataLst>
                <p:tags r:id="rId84"/>
              </p:custDataLst>
            </p:nvPr>
          </p:nvSpPr>
          <p:spPr>
            <a:xfrm>
              <a:off x="3863846" y="3228492"/>
              <a:ext cx="41405" cy="340209"/>
            </a:xfrm>
            <a:custGeom>
              <a:avLst/>
              <a:gdLst/>
              <a:ahLst/>
              <a:cxnLst/>
              <a:rect l="0" t="0" r="0" b="0"/>
              <a:pathLst>
                <a:path w="41405" h="340209">
                  <a:moveTo>
                    <a:pt x="41404" y="3658"/>
                  </a:moveTo>
                  <a:lnTo>
                    <a:pt x="41404" y="3658"/>
                  </a:lnTo>
                  <a:lnTo>
                    <a:pt x="41404" y="287"/>
                  </a:lnTo>
                  <a:lnTo>
                    <a:pt x="40698" y="0"/>
                  </a:lnTo>
                  <a:lnTo>
                    <a:pt x="38033" y="1562"/>
                  </a:lnTo>
                  <a:lnTo>
                    <a:pt x="25824" y="19892"/>
                  </a:lnTo>
                  <a:lnTo>
                    <a:pt x="14724" y="51090"/>
                  </a:lnTo>
                  <a:lnTo>
                    <a:pt x="4852" y="94589"/>
                  </a:lnTo>
                  <a:lnTo>
                    <a:pt x="2219" y="120017"/>
                  </a:lnTo>
                  <a:lnTo>
                    <a:pt x="464" y="146847"/>
                  </a:lnTo>
                  <a:lnTo>
                    <a:pt x="0" y="173201"/>
                  </a:lnTo>
                  <a:lnTo>
                    <a:pt x="395" y="199236"/>
                  </a:lnTo>
                  <a:lnTo>
                    <a:pt x="1365" y="225060"/>
                  </a:lnTo>
                  <a:lnTo>
                    <a:pt x="6205" y="272568"/>
                  </a:lnTo>
                  <a:lnTo>
                    <a:pt x="16004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3184"/>
          <p:cNvSpPr/>
          <p:nvPr>
            <p:custDataLst>
              <p:tags r:id="rId5"/>
            </p:custDataLst>
          </p:nvPr>
        </p:nvSpPr>
        <p:spPr>
          <a:xfrm>
            <a:off x="1797050" y="3840078"/>
            <a:ext cx="9417051" cy="376323"/>
          </a:xfrm>
          <a:custGeom>
            <a:avLst/>
            <a:gdLst/>
            <a:ahLst/>
            <a:cxnLst/>
            <a:rect l="0" t="0" r="0" b="0"/>
            <a:pathLst>
              <a:path w="9417051" h="376323">
                <a:moveTo>
                  <a:pt x="0" y="262022"/>
                </a:moveTo>
                <a:lnTo>
                  <a:pt x="0" y="262022"/>
                </a:lnTo>
                <a:lnTo>
                  <a:pt x="6742" y="255280"/>
                </a:lnTo>
                <a:lnTo>
                  <a:pt x="34531" y="247717"/>
                </a:lnTo>
                <a:lnTo>
                  <a:pt x="65912" y="245081"/>
                </a:lnTo>
                <a:lnTo>
                  <a:pt x="107611" y="243203"/>
                </a:lnTo>
                <a:lnTo>
                  <a:pt x="134535" y="241715"/>
                </a:lnTo>
                <a:lnTo>
                  <a:pt x="163773" y="240017"/>
                </a:lnTo>
                <a:lnTo>
                  <a:pt x="198082" y="237474"/>
                </a:lnTo>
                <a:lnTo>
                  <a:pt x="235771" y="234368"/>
                </a:lnTo>
                <a:lnTo>
                  <a:pt x="275714" y="230886"/>
                </a:lnTo>
                <a:lnTo>
                  <a:pt x="322804" y="225742"/>
                </a:lnTo>
                <a:lnTo>
                  <a:pt x="374658" y="219491"/>
                </a:lnTo>
                <a:lnTo>
                  <a:pt x="429689" y="212501"/>
                </a:lnTo>
                <a:lnTo>
                  <a:pt x="492481" y="205019"/>
                </a:lnTo>
                <a:lnTo>
                  <a:pt x="560449" y="197209"/>
                </a:lnTo>
                <a:lnTo>
                  <a:pt x="631866" y="189180"/>
                </a:lnTo>
                <a:lnTo>
                  <a:pt x="711933" y="180300"/>
                </a:lnTo>
                <a:lnTo>
                  <a:pt x="797766" y="170852"/>
                </a:lnTo>
                <a:lnTo>
                  <a:pt x="887444" y="161025"/>
                </a:lnTo>
                <a:lnTo>
                  <a:pt x="981096" y="150240"/>
                </a:lnTo>
                <a:lnTo>
                  <a:pt x="1077397" y="138818"/>
                </a:lnTo>
                <a:lnTo>
                  <a:pt x="1175465" y="126969"/>
                </a:lnTo>
                <a:lnTo>
                  <a:pt x="1279649" y="114836"/>
                </a:lnTo>
                <a:lnTo>
                  <a:pt x="1387910" y="102515"/>
                </a:lnTo>
                <a:lnTo>
                  <a:pt x="1498890" y="90067"/>
                </a:lnTo>
                <a:lnTo>
                  <a:pt x="1614505" y="78947"/>
                </a:lnTo>
                <a:lnTo>
                  <a:pt x="1733209" y="68711"/>
                </a:lnTo>
                <a:lnTo>
                  <a:pt x="1853972" y="59064"/>
                </a:lnTo>
                <a:lnTo>
                  <a:pt x="1981048" y="49811"/>
                </a:lnTo>
                <a:lnTo>
                  <a:pt x="2112332" y="40820"/>
                </a:lnTo>
                <a:lnTo>
                  <a:pt x="2246421" y="32004"/>
                </a:lnTo>
                <a:lnTo>
                  <a:pt x="2384497" y="24715"/>
                </a:lnTo>
                <a:lnTo>
                  <a:pt x="2525232" y="18445"/>
                </a:lnTo>
                <a:lnTo>
                  <a:pt x="2667738" y="12854"/>
                </a:lnTo>
                <a:lnTo>
                  <a:pt x="2811425" y="8421"/>
                </a:lnTo>
                <a:lnTo>
                  <a:pt x="2955900" y="4761"/>
                </a:lnTo>
                <a:lnTo>
                  <a:pt x="3100900" y="1614"/>
                </a:lnTo>
                <a:lnTo>
                  <a:pt x="3251895" y="222"/>
                </a:lnTo>
                <a:lnTo>
                  <a:pt x="3406885" y="0"/>
                </a:lnTo>
                <a:lnTo>
                  <a:pt x="3564540" y="557"/>
                </a:lnTo>
                <a:lnTo>
                  <a:pt x="3723265" y="1634"/>
                </a:lnTo>
                <a:lnTo>
                  <a:pt x="3882704" y="3058"/>
                </a:lnTo>
                <a:lnTo>
                  <a:pt x="4042620" y="4713"/>
                </a:lnTo>
                <a:lnTo>
                  <a:pt x="4204969" y="7227"/>
                </a:lnTo>
                <a:lnTo>
                  <a:pt x="4368940" y="10314"/>
                </a:lnTo>
                <a:lnTo>
                  <a:pt x="4533994" y="13783"/>
                </a:lnTo>
                <a:lnTo>
                  <a:pt x="4698357" y="17507"/>
                </a:lnTo>
                <a:lnTo>
                  <a:pt x="4862260" y="21401"/>
                </a:lnTo>
                <a:lnTo>
                  <a:pt x="5025857" y="25408"/>
                </a:lnTo>
                <a:lnTo>
                  <a:pt x="5192777" y="30196"/>
                </a:lnTo>
                <a:lnTo>
                  <a:pt x="5361912" y="35504"/>
                </a:lnTo>
                <a:lnTo>
                  <a:pt x="5532525" y="41160"/>
                </a:lnTo>
                <a:lnTo>
                  <a:pt x="5704122" y="48459"/>
                </a:lnTo>
                <a:lnTo>
                  <a:pt x="5876376" y="56852"/>
                </a:lnTo>
                <a:lnTo>
                  <a:pt x="6049067" y="65975"/>
                </a:lnTo>
                <a:lnTo>
                  <a:pt x="6219933" y="76291"/>
                </a:lnTo>
                <a:lnTo>
                  <a:pt x="6389583" y="87401"/>
                </a:lnTo>
                <a:lnTo>
                  <a:pt x="6558422" y="99041"/>
                </a:lnTo>
                <a:lnTo>
                  <a:pt x="6726015" y="111035"/>
                </a:lnTo>
                <a:lnTo>
                  <a:pt x="6892777" y="123264"/>
                </a:lnTo>
                <a:lnTo>
                  <a:pt x="7058985" y="135650"/>
                </a:lnTo>
                <a:lnTo>
                  <a:pt x="7222706" y="149552"/>
                </a:lnTo>
                <a:lnTo>
                  <a:pt x="7384771" y="164464"/>
                </a:lnTo>
                <a:lnTo>
                  <a:pt x="7545731" y="180050"/>
                </a:lnTo>
                <a:lnTo>
                  <a:pt x="7701720" y="195380"/>
                </a:lnTo>
                <a:lnTo>
                  <a:pt x="7854397" y="210538"/>
                </a:lnTo>
                <a:lnTo>
                  <a:pt x="8004864" y="225582"/>
                </a:lnTo>
                <a:lnTo>
                  <a:pt x="8151037" y="240551"/>
                </a:lnTo>
                <a:lnTo>
                  <a:pt x="8294348" y="255469"/>
                </a:lnTo>
                <a:lnTo>
                  <a:pt x="8435749" y="270354"/>
                </a:lnTo>
                <a:lnTo>
                  <a:pt x="8565999" y="283804"/>
                </a:lnTo>
                <a:lnTo>
                  <a:pt x="8688817" y="296299"/>
                </a:lnTo>
                <a:lnTo>
                  <a:pt x="8806677" y="308156"/>
                </a:lnTo>
                <a:lnTo>
                  <a:pt x="8911358" y="318178"/>
                </a:lnTo>
                <a:lnTo>
                  <a:pt x="9007249" y="326976"/>
                </a:lnTo>
                <a:lnTo>
                  <a:pt x="9097283" y="334958"/>
                </a:lnTo>
                <a:lnTo>
                  <a:pt x="9172828" y="343102"/>
                </a:lnTo>
                <a:lnTo>
                  <a:pt x="9238714" y="351353"/>
                </a:lnTo>
                <a:lnTo>
                  <a:pt x="9298159" y="359676"/>
                </a:lnTo>
                <a:lnTo>
                  <a:pt x="9337789" y="365225"/>
                </a:lnTo>
                <a:lnTo>
                  <a:pt x="9417050" y="376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551"/>
          <p:cNvGrpSpPr/>
          <p:nvPr/>
        </p:nvGrpSpPr>
        <p:grpSpPr>
          <a:xfrm>
            <a:off x="2622550" y="4129202"/>
            <a:ext cx="749301" cy="657389"/>
            <a:chOff x="2622550" y="4129202"/>
            <a:chExt cx="749301" cy="657389"/>
          </a:xfrm>
        </p:grpSpPr>
        <p:sp>
          <p:nvSpPr>
            <p:cNvPr id="109" name="SMARTInkShape-3185"/>
            <p:cNvSpPr/>
            <p:nvPr>
              <p:custDataLst>
                <p:tags r:id="rId74"/>
              </p:custDataLst>
            </p:nvPr>
          </p:nvSpPr>
          <p:spPr>
            <a:xfrm>
              <a:off x="3186076" y="4129202"/>
              <a:ext cx="134975" cy="436449"/>
            </a:xfrm>
            <a:custGeom>
              <a:avLst/>
              <a:gdLst/>
              <a:ahLst/>
              <a:cxnLst/>
              <a:rect l="0" t="0" r="0" b="0"/>
              <a:pathLst>
                <a:path w="134975" h="436449">
                  <a:moveTo>
                    <a:pt x="134974" y="74498"/>
                  </a:moveTo>
                  <a:lnTo>
                    <a:pt x="134974" y="74498"/>
                  </a:lnTo>
                  <a:lnTo>
                    <a:pt x="118382" y="31879"/>
                  </a:lnTo>
                  <a:lnTo>
                    <a:pt x="113959" y="18162"/>
                  </a:lnTo>
                  <a:lnTo>
                    <a:pt x="105878" y="6891"/>
                  </a:lnTo>
                  <a:lnTo>
                    <a:pt x="100760" y="1910"/>
                  </a:lnTo>
                  <a:lnTo>
                    <a:pt x="94526" y="0"/>
                  </a:lnTo>
                  <a:lnTo>
                    <a:pt x="80073" y="1642"/>
                  </a:lnTo>
                  <a:lnTo>
                    <a:pt x="66123" y="10838"/>
                  </a:lnTo>
                  <a:lnTo>
                    <a:pt x="33180" y="53221"/>
                  </a:lnTo>
                  <a:lnTo>
                    <a:pt x="18941" y="87384"/>
                  </a:lnTo>
                  <a:lnTo>
                    <a:pt x="8615" y="126792"/>
                  </a:lnTo>
                  <a:lnTo>
                    <a:pt x="1674" y="170176"/>
                  </a:lnTo>
                  <a:lnTo>
                    <a:pt x="0" y="215329"/>
                  </a:lnTo>
                  <a:lnTo>
                    <a:pt x="902" y="259856"/>
                  </a:lnTo>
                  <a:lnTo>
                    <a:pt x="1303" y="300812"/>
                  </a:lnTo>
                  <a:lnTo>
                    <a:pt x="3363" y="336420"/>
                  </a:lnTo>
                  <a:lnTo>
                    <a:pt x="6608" y="380469"/>
                  </a:lnTo>
                  <a:lnTo>
                    <a:pt x="10747" y="425627"/>
                  </a:lnTo>
                  <a:lnTo>
                    <a:pt x="9117" y="429234"/>
                  </a:lnTo>
                  <a:lnTo>
                    <a:pt x="1624" y="436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86"/>
            <p:cNvSpPr/>
            <p:nvPr>
              <p:custDataLst>
                <p:tags r:id="rId75"/>
              </p:custDataLst>
            </p:nvPr>
          </p:nvSpPr>
          <p:spPr>
            <a:xfrm>
              <a:off x="3132315" y="4394200"/>
              <a:ext cx="144286" cy="88901"/>
            </a:xfrm>
            <a:custGeom>
              <a:avLst/>
              <a:gdLst/>
              <a:ahLst/>
              <a:cxnLst/>
              <a:rect l="0" t="0" r="0" b="0"/>
              <a:pathLst>
                <a:path w="1442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2207" y="74397"/>
                  </a:lnTo>
                  <a:lnTo>
                    <a:pt x="0" y="65756"/>
                  </a:lnTo>
                  <a:lnTo>
                    <a:pt x="901" y="57212"/>
                  </a:lnTo>
                  <a:lnTo>
                    <a:pt x="2129" y="52958"/>
                  </a:lnTo>
                  <a:lnTo>
                    <a:pt x="9138" y="44469"/>
                  </a:lnTo>
                  <a:lnTo>
                    <a:pt x="21425" y="35991"/>
                  </a:lnTo>
                  <a:lnTo>
                    <a:pt x="65689" y="19052"/>
                  </a:lnTo>
                  <a:lnTo>
                    <a:pt x="105475" y="823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87"/>
            <p:cNvSpPr/>
            <p:nvPr>
              <p:custDataLst>
                <p:tags r:id="rId76"/>
              </p:custDataLst>
            </p:nvPr>
          </p:nvSpPr>
          <p:spPr>
            <a:xfrm>
              <a:off x="3365500" y="43714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88"/>
            <p:cNvSpPr/>
            <p:nvPr>
              <p:custDataLst>
                <p:tags r:id="rId77"/>
              </p:custDataLst>
            </p:nvPr>
          </p:nvSpPr>
          <p:spPr>
            <a:xfrm>
              <a:off x="3333750" y="4483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89"/>
            <p:cNvSpPr/>
            <p:nvPr>
              <p:custDataLst>
                <p:tags r:id="rId78"/>
              </p:custDataLst>
            </p:nvPr>
          </p:nvSpPr>
          <p:spPr>
            <a:xfrm>
              <a:off x="2622550" y="4343202"/>
              <a:ext cx="146169" cy="443389"/>
            </a:xfrm>
            <a:custGeom>
              <a:avLst/>
              <a:gdLst/>
              <a:ahLst/>
              <a:cxnLst/>
              <a:rect l="0" t="0" r="0" b="0"/>
              <a:pathLst>
                <a:path w="146169" h="443389">
                  <a:moveTo>
                    <a:pt x="12700" y="101798"/>
                  </a:moveTo>
                  <a:lnTo>
                    <a:pt x="12700" y="101798"/>
                  </a:lnTo>
                  <a:lnTo>
                    <a:pt x="12700" y="140785"/>
                  </a:lnTo>
                  <a:lnTo>
                    <a:pt x="12700" y="184924"/>
                  </a:lnTo>
                  <a:lnTo>
                    <a:pt x="12700" y="222233"/>
                  </a:lnTo>
                  <a:lnTo>
                    <a:pt x="12700" y="266097"/>
                  </a:lnTo>
                  <a:lnTo>
                    <a:pt x="13406" y="313108"/>
                  </a:lnTo>
                  <a:lnTo>
                    <a:pt x="16071" y="359873"/>
                  </a:lnTo>
                  <a:lnTo>
                    <a:pt x="17726" y="395238"/>
                  </a:lnTo>
                  <a:lnTo>
                    <a:pt x="15417" y="436574"/>
                  </a:lnTo>
                  <a:lnTo>
                    <a:pt x="13908" y="442734"/>
                  </a:lnTo>
                  <a:lnTo>
                    <a:pt x="13505" y="443388"/>
                  </a:lnTo>
                  <a:lnTo>
                    <a:pt x="7789" y="404719"/>
                  </a:lnTo>
                  <a:lnTo>
                    <a:pt x="3932" y="362489"/>
                  </a:lnTo>
                  <a:lnTo>
                    <a:pt x="2621" y="332036"/>
                  </a:lnTo>
                  <a:lnTo>
                    <a:pt x="1748" y="296212"/>
                  </a:lnTo>
                  <a:lnTo>
                    <a:pt x="1165" y="256808"/>
                  </a:lnTo>
                  <a:lnTo>
                    <a:pt x="2188" y="222777"/>
                  </a:lnTo>
                  <a:lnTo>
                    <a:pt x="4281" y="192328"/>
                  </a:lnTo>
                  <a:lnTo>
                    <a:pt x="7087" y="164268"/>
                  </a:lnTo>
                  <a:lnTo>
                    <a:pt x="15850" y="118038"/>
                  </a:lnTo>
                  <a:lnTo>
                    <a:pt x="27506" y="80088"/>
                  </a:lnTo>
                  <a:lnTo>
                    <a:pt x="50640" y="36334"/>
                  </a:lnTo>
                  <a:lnTo>
                    <a:pt x="78112" y="7691"/>
                  </a:lnTo>
                  <a:lnTo>
                    <a:pt x="93278" y="0"/>
                  </a:lnTo>
                  <a:lnTo>
                    <a:pt x="100991" y="772"/>
                  </a:lnTo>
                  <a:lnTo>
                    <a:pt x="117087" y="9155"/>
                  </a:lnTo>
                  <a:lnTo>
                    <a:pt x="129885" y="27932"/>
                  </a:lnTo>
                  <a:lnTo>
                    <a:pt x="143142" y="70034"/>
                  </a:lnTo>
                  <a:lnTo>
                    <a:pt x="146168" y="103203"/>
                  </a:lnTo>
                  <a:lnTo>
                    <a:pt x="140458" y="134407"/>
                  </a:lnTo>
                  <a:lnTo>
                    <a:pt x="115230" y="176371"/>
                  </a:lnTo>
                  <a:lnTo>
                    <a:pt x="77573" y="205503"/>
                  </a:lnTo>
                  <a:lnTo>
                    <a:pt x="38507" y="217427"/>
                  </a:lnTo>
                  <a:lnTo>
                    <a:pt x="10233" y="217589"/>
                  </a:lnTo>
                  <a:lnTo>
                    <a:pt x="5411" y="215681"/>
                  </a:lnTo>
                  <a:lnTo>
                    <a:pt x="2902" y="212998"/>
                  </a:lnTo>
                  <a:lnTo>
                    <a:pt x="0" y="20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190"/>
            <p:cNvSpPr/>
            <p:nvPr>
              <p:custDataLst>
                <p:tags r:id="rId79"/>
              </p:custDataLst>
            </p:nvPr>
          </p:nvSpPr>
          <p:spPr>
            <a:xfrm>
              <a:off x="2871147" y="4345777"/>
              <a:ext cx="183204" cy="193513"/>
            </a:xfrm>
            <a:custGeom>
              <a:avLst/>
              <a:gdLst/>
              <a:ahLst/>
              <a:cxnLst/>
              <a:rect l="0" t="0" r="0" b="0"/>
              <a:pathLst>
                <a:path w="183204" h="193513">
                  <a:moveTo>
                    <a:pt x="18103" y="35723"/>
                  </a:moveTo>
                  <a:lnTo>
                    <a:pt x="18103" y="35723"/>
                  </a:lnTo>
                  <a:lnTo>
                    <a:pt x="18103" y="30256"/>
                  </a:lnTo>
                  <a:lnTo>
                    <a:pt x="18103" y="72776"/>
                  </a:lnTo>
                  <a:lnTo>
                    <a:pt x="17397" y="115454"/>
                  </a:lnTo>
                  <a:lnTo>
                    <a:pt x="13033" y="154127"/>
                  </a:lnTo>
                  <a:lnTo>
                    <a:pt x="5238" y="187548"/>
                  </a:lnTo>
                  <a:lnTo>
                    <a:pt x="3176" y="191973"/>
                  </a:lnTo>
                  <a:lnTo>
                    <a:pt x="1802" y="193512"/>
                  </a:lnTo>
                  <a:lnTo>
                    <a:pt x="885" y="193127"/>
                  </a:lnTo>
                  <a:lnTo>
                    <a:pt x="274" y="191459"/>
                  </a:lnTo>
                  <a:lnTo>
                    <a:pt x="0" y="158495"/>
                  </a:lnTo>
                  <a:lnTo>
                    <a:pt x="2531" y="120627"/>
                  </a:lnTo>
                  <a:lnTo>
                    <a:pt x="11653" y="81219"/>
                  </a:lnTo>
                  <a:lnTo>
                    <a:pt x="25114" y="46065"/>
                  </a:lnTo>
                  <a:lnTo>
                    <a:pt x="47854" y="12525"/>
                  </a:lnTo>
                  <a:lnTo>
                    <a:pt x="61664" y="1189"/>
                  </a:lnTo>
                  <a:lnTo>
                    <a:pt x="68311" y="0"/>
                  </a:lnTo>
                  <a:lnTo>
                    <a:pt x="74858" y="1324"/>
                  </a:lnTo>
                  <a:lnTo>
                    <a:pt x="81340" y="4324"/>
                  </a:lnTo>
                  <a:lnTo>
                    <a:pt x="92304" y="17064"/>
                  </a:lnTo>
                  <a:lnTo>
                    <a:pt x="100470" y="34485"/>
                  </a:lnTo>
                  <a:lnTo>
                    <a:pt x="106143" y="81430"/>
                  </a:lnTo>
                  <a:lnTo>
                    <a:pt x="104739" y="93196"/>
                  </a:lnTo>
                  <a:lnTo>
                    <a:pt x="101460" y="103128"/>
                  </a:lnTo>
                  <a:lnTo>
                    <a:pt x="116601" y="57728"/>
                  </a:lnTo>
                  <a:lnTo>
                    <a:pt x="129210" y="26250"/>
                  </a:lnTo>
                  <a:lnTo>
                    <a:pt x="134508" y="20941"/>
                  </a:lnTo>
                  <a:lnTo>
                    <a:pt x="140157" y="17402"/>
                  </a:lnTo>
                  <a:lnTo>
                    <a:pt x="152077" y="15351"/>
                  </a:lnTo>
                  <a:lnTo>
                    <a:pt x="158219" y="15791"/>
                  </a:lnTo>
                  <a:lnTo>
                    <a:pt x="163725" y="20318"/>
                  </a:lnTo>
                  <a:lnTo>
                    <a:pt x="173605" y="36638"/>
                  </a:lnTo>
                  <a:lnTo>
                    <a:pt x="180359" y="72996"/>
                  </a:lnTo>
                  <a:lnTo>
                    <a:pt x="178277" y="118684"/>
                  </a:lnTo>
                  <a:lnTo>
                    <a:pt x="177981" y="144657"/>
                  </a:lnTo>
                  <a:lnTo>
                    <a:pt x="183203" y="162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552"/>
          <p:cNvGrpSpPr/>
          <p:nvPr/>
        </p:nvGrpSpPr>
        <p:grpSpPr>
          <a:xfrm>
            <a:off x="4103444" y="4254500"/>
            <a:ext cx="901440" cy="563392"/>
            <a:chOff x="4103444" y="4254500"/>
            <a:chExt cx="901440" cy="563392"/>
          </a:xfrm>
        </p:grpSpPr>
        <p:sp>
          <p:nvSpPr>
            <p:cNvPr id="116" name="SMARTInkShape-3191"/>
            <p:cNvSpPr/>
            <p:nvPr>
              <p:custDataLst>
                <p:tags r:id="rId67"/>
              </p:custDataLst>
            </p:nvPr>
          </p:nvSpPr>
          <p:spPr>
            <a:xfrm>
              <a:off x="4914900" y="4254500"/>
              <a:ext cx="89984" cy="298451"/>
            </a:xfrm>
            <a:custGeom>
              <a:avLst/>
              <a:gdLst/>
              <a:ahLst/>
              <a:cxnLst/>
              <a:rect l="0" t="0" r="0" b="0"/>
              <a:pathLst>
                <a:path w="89984" h="298451">
                  <a:moveTo>
                    <a:pt x="63500" y="0"/>
                  </a:moveTo>
                  <a:lnTo>
                    <a:pt x="63500" y="0"/>
                  </a:lnTo>
                  <a:lnTo>
                    <a:pt x="70242" y="6742"/>
                  </a:lnTo>
                  <a:lnTo>
                    <a:pt x="84456" y="54196"/>
                  </a:lnTo>
                  <a:lnTo>
                    <a:pt x="89983" y="92996"/>
                  </a:lnTo>
                  <a:lnTo>
                    <a:pt x="89146" y="134230"/>
                  </a:lnTo>
                  <a:lnTo>
                    <a:pt x="82659" y="175369"/>
                  </a:lnTo>
                  <a:lnTo>
                    <a:pt x="70369" y="214819"/>
                  </a:lnTo>
                  <a:lnTo>
                    <a:pt x="44212" y="25924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92"/>
            <p:cNvSpPr/>
            <p:nvPr>
              <p:custDataLst>
                <p:tags r:id="rId68"/>
              </p:custDataLst>
            </p:nvPr>
          </p:nvSpPr>
          <p:spPr>
            <a:xfrm>
              <a:off x="4103444" y="4260231"/>
              <a:ext cx="182183" cy="557661"/>
            </a:xfrm>
            <a:custGeom>
              <a:avLst/>
              <a:gdLst/>
              <a:ahLst/>
              <a:cxnLst/>
              <a:rect l="0" t="0" r="0" b="0"/>
              <a:pathLst>
                <a:path w="182183" h="557661">
                  <a:moveTo>
                    <a:pt x="11356" y="140319"/>
                  </a:moveTo>
                  <a:lnTo>
                    <a:pt x="11356" y="140319"/>
                  </a:lnTo>
                  <a:lnTo>
                    <a:pt x="7985" y="140319"/>
                  </a:lnTo>
                  <a:lnTo>
                    <a:pt x="6330" y="147845"/>
                  </a:lnTo>
                  <a:lnTo>
                    <a:pt x="5398" y="181119"/>
                  </a:lnTo>
                  <a:lnTo>
                    <a:pt x="5180" y="220541"/>
                  </a:lnTo>
                  <a:lnTo>
                    <a:pt x="5122" y="243894"/>
                  </a:lnTo>
                  <a:lnTo>
                    <a:pt x="5083" y="268636"/>
                  </a:lnTo>
                  <a:lnTo>
                    <a:pt x="5763" y="294303"/>
                  </a:lnTo>
                  <a:lnTo>
                    <a:pt x="6922" y="320586"/>
                  </a:lnTo>
                  <a:lnTo>
                    <a:pt x="8400" y="347280"/>
                  </a:lnTo>
                  <a:lnTo>
                    <a:pt x="9385" y="373543"/>
                  </a:lnTo>
                  <a:lnTo>
                    <a:pt x="10042" y="399518"/>
                  </a:lnTo>
                  <a:lnTo>
                    <a:pt x="10480" y="425302"/>
                  </a:lnTo>
                  <a:lnTo>
                    <a:pt x="10966" y="470884"/>
                  </a:lnTo>
                  <a:lnTo>
                    <a:pt x="10478" y="509486"/>
                  </a:lnTo>
                  <a:lnTo>
                    <a:pt x="6296" y="553606"/>
                  </a:lnTo>
                  <a:lnTo>
                    <a:pt x="5866" y="557660"/>
                  </a:lnTo>
                  <a:lnTo>
                    <a:pt x="4874" y="556835"/>
                  </a:lnTo>
                  <a:lnTo>
                    <a:pt x="1889" y="546512"/>
                  </a:lnTo>
                  <a:lnTo>
                    <a:pt x="93" y="516994"/>
                  </a:lnTo>
                  <a:lnTo>
                    <a:pt x="0" y="470713"/>
                  </a:lnTo>
                  <a:lnTo>
                    <a:pt x="963" y="439604"/>
                  </a:lnTo>
                  <a:lnTo>
                    <a:pt x="2310" y="405459"/>
                  </a:lnTo>
                  <a:lnTo>
                    <a:pt x="4620" y="369290"/>
                  </a:lnTo>
                  <a:lnTo>
                    <a:pt x="7571" y="331772"/>
                  </a:lnTo>
                  <a:lnTo>
                    <a:pt x="10949" y="293354"/>
                  </a:lnTo>
                  <a:lnTo>
                    <a:pt x="15318" y="258570"/>
                  </a:lnTo>
                  <a:lnTo>
                    <a:pt x="20347" y="226209"/>
                  </a:lnTo>
                  <a:lnTo>
                    <a:pt x="25817" y="195462"/>
                  </a:lnTo>
                  <a:lnTo>
                    <a:pt x="33696" y="165792"/>
                  </a:lnTo>
                  <a:lnTo>
                    <a:pt x="43183" y="136840"/>
                  </a:lnTo>
                  <a:lnTo>
                    <a:pt x="53741" y="108366"/>
                  </a:lnTo>
                  <a:lnTo>
                    <a:pt x="74879" y="61677"/>
                  </a:lnTo>
                  <a:lnTo>
                    <a:pt x="96033" y="26345"/>
                  </a:lnTo>
                  <a:lnTo>
                    <a:pt x="117194" y="5938"/>
                  </a:lnTo>
                  <a:lnTo>
                    <a:pt x="127070" y="1343"/>
                  </a:lnTo>
                  <a:lnTo>
                    <a:pt x="145569" y="0"/>
                  </a:lnTo>
                  <a:lnTo>
                    <a:pt x="153748" y="5145"/>
                  </a:lnTo>
                  <a:lnTo>
                    <a:pt x="168480" y="24032"/>
                  </a:lnTo>
                  <a:lnTo>
                    <a:pt x="181932" y="69175"/>
                  </a:lnTo>
                  <a:lnTo>
                    <a:pt x="182182" y="106347"/>
                  </a:lnTo>
                  <a:lnTo>
                    <a:pt x="175474" y="144976"/>
                  </a:lnTo>
                  <a:lnTo>
                    <a:pt x="160732" y="180959"/>
                  </a:lnTo>
                  <a:lnTo>
                    <a:pt x="125858" y="226209"/>
                  </a:lnTo>
                  <a:lnTo>
                    <a:pt x="87616" y="252943"/>
                  </a:lnTo>
                  <a:lnTo>
                    <a:pt x="56216" y="263059"/>
                  </a:lnTo>
                  <a:lnTo>
                    <a:pt x="49023" y="263068"/>
                  </a:lnTo>
                  <a:lnTo>
                    <a:pt x="43523" y="261663"/>
                  </a:lnTo>
                  <a:lnTo>
                    <a:pt x="30406" y="25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93"/>
            <p:cNvSpPr/>
            <p:nvPr>
              <p:custDataLst>
                <p:tags r:id="rId69"/>
              </p:custDataLst>
            </p:nvPr>
          </p:nvSpPr>
          <p:spPr>
            <a:xfrm>
              <a:off x="4337050" y="4533900"/>
              <a:ext cx="146051" cy="165101"/>
            </a:xfrm>
            <a:custGeom>
              <a:avLst/>
              <a:gdLst/>
              <a:ahLst/>
              <a:cxnLst/>
              <a:rect l="0" t="0" r="0" b="0"/>
              <a:pathLst>
                <a:path w="1460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7977" y="38974"/>
                  </a:lnTo>
                  <a:lnTo>
                    <a:pt x="70244" y="83977"/>
                  </a:lnTo>
                  <a:lnTo>
                    <a:pt x="107166" y="130261"/>
                  </a:lnTo>
                  <a:lnTo>
                    <a:pt x="146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94"/>
            <p:cNvSpPr/>
            <p:nvPr>
              <p:custDataLst>
                <p:tags r:id="rId70"/>
              </p:custDataLst>
            </p:nvPr>
          </p:nvSpPr>
          <p:spPr>
            <a:xfrm>
              <a:off x="4298950" y="4503033"/>
              <a:ext cx="203201" cy="259468"/>
            </a:xfrm>
            <a:custGeom>
              <a:avLst/>
              <a:gdLst/>
              <a:ahLst/>
              <a:cxnLst/>
              <a:rect l="0" t="0" r="0" b="0"/>
              <a:pathLst>
                <a:path w="203201" h="259468">
                  <a:moveTo>
                    <a:pt x="203200" y="5467"/>
                  </a:moveTo>
                  <a:lnTo>
                    <a:pt x="203200" y="5467"/>
                  </a:lnTo>
                  <a:lnTo>
                    <a:pt x="203200" y="2096"/>
                  </a:lnTo>
                  <a:lnTo>
                    <a:pt x="201789" y="1103"/>
                  </a:lnTo>
                  <a:lnTo>
                    <a:pt x="196458" y="0"/>
                  </a:lnTo>
                  <a:lnTo>
                    <a:pt x="187503" y="5153"/>
                  </a:lnTo>
                  <a:lnTo>
                    <a:pt x="168681" y="25600"/>
                  </a:lnTo>
                  <a:lnTo>
                    <a:pt x="145229" y="64114"/>
                  </a:lnTo>
                  <a:lnTo>
                    <a:pt x="125930" y="99265"/>
                  </a:lnTo>
                  <a:lnTo>
                    <a:pt x="98537" y="140759"/>
                  </a:lnTo>
                  <a:lnTo>
                    <a:pt x="69429" y="177545"/>
                  </a:lnTo>
                  <a:lnTo>
                    <a:pt x="30919" y="220378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95"/>
            <p:cNvSpPr/>
            <p:nvPr>
              <p:custDataLst>
                <p:tags r:id="rId71"/>
              </p:custDataLst>
            </p:nvPr>
          </p:nvSpPr>
          <p:spPr>
            <a:xfrm>
              <a:off x="4690054" y="4261733"/>
              <a:ext cx="129597" cy="277232"/>
            </a:xfrm>
            <a:custGeom>
              <a:avLst/>
              <a:gdLst/>
              <a:ahLst/>
              <a:cxnLst/>
              <a:rect l="0" t="0" r="0" b="0"/>
              <a:pathLst>
                <a:path w="129597" h="277232">
                  <a:moveTo>
                    <a:pt x="129596" y="5467"/>
                  </a:moveTo>
                  <a:lnTo>
                    <a:pt x="129596" y="5467"/>
                  </a:lnTo>
                  <a:lnTo>
                    <a:pt x="119457" y="1103"/>
                  </a:lnTo>
                  <a:lnTo>
                    <a:pt x="111919" y="0"/>
                  </a:lnTo>
                  <a:lnTo>
                    <a:pt x="89629" y="12862"/>
                  </a:lnTo>
                  <a:lnTo>
                    <a:pt x="51198" y="54043"/>
                  </a:lnTo>
                  <a:lnTo>
                    <a:pt x="25071" y="99666"/>
                  </a:lnTo>
                  <a:lnTo>
                    <a:pt x="10468" y="134822"/>
                  </a:lnTo>
                  <a:lnTo>
                    <a:pt x="2567" y="169733"/>
                  </a:lnTo>
                  <a:lnTo>
                    <a:pt x="0" y="215475"/>
                  </a:lnTo>
                  <a:lnTo>
                    <a:pt x="865" y="228022"/>
                  </a:lnTo>
                  <a:lnTo>
                    <a:pt x="9353" y="249490"/>
                  </a:lnTo>
                  <a:lnTo>
                    <a:pt x="15567" y="259165"/>
                  </a:lnTo>
                  <a:lnTo>
                    <a:pt x="33761" y="271797"/>
                  </a:lnTo>
                  <a:lnTo>
                    <a:pt x="44539" y="276154"/>
                  </a:lnTo>
                  <a:lnTo>
                    <a:pt x="67804" y="277231"/>
                  </a:lnTo>
                  <a:lnTo>
                    <a:pt x="10419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96"/>
            <p:cNvSpPr/>
            <p:nvPr>
              <p:custDataLst>
                <p:tags r:id="rId72"/>
              </p:custDataLst>
            </p:nvPr>
          </p:nvSpPr>
          <p:spPr>
            <a:xfrm>
              <a:off x="4873429" y="442595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2750" y="35974"/>
                  </a:lnTo>
                  <a:lnTo>
                    <a:pt x="144" y="70832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97"/>
            <p:cNvSpPr/>
            <p:nvPr>
              <p:custDataLst>
                <p:tags r:id="rId73"/>
              </p:custDataLst>
            </p:nvPr>
          </p:nvSpPr>
          <p:spPr>
            <a:xfrm>
              <a:off x="4890383" y="43243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53"/>
          <p:cNvGrpSpPr/>
          <p:nvPr/>
        </p:nvGrpSpPr>
        <p:grpSpPr>
          <a:xfrm>
            <a:off x="5251450" y="4160784"/>
            <a:ext cx="2256178" cy="502915"/>
            <a:chOff x="5251450" y="4160784"/>
            <a:chExt cx="2256178" cy="502915"/>
          </a:xfrm>
        </p:grpSpPr>
        <p:sp>
          <p:nvSpPr>
            <p:cNvPr id="124" name="SMARTInkShape-3198"/>
            <p:cNvSpPr/>
            <p:nvPr>
              <p:custDataLst>
                <p:tags r:id="rId53"/>
              </p:custDataLst>
            </p:nvPr>
          </p:nvSpPr>
          <p:spPr>
            <a:xfrm>
              <a:off x="5797550" y="4330700"/>
              <a:ext cx="107951" cy="190562"/>
            </a:xfrm>
            <a:custGeom>
              <a:avLst/>
              <a:gdLst/>
              <a:ahLst/>
              <a:cxnLst/>
              <a:rect l="0" t="0" r="0" b="0"/>
              <a:pathLst>
                <a:path w="107951" h="190562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2" y="26053"/>
                  </a:lnTo>
                  <a:lnTo>
                    <a:pt x="26732" y="61747"/>
                  </a:lnTo>
                  <a:lnTo>
                    <a:pt x="42728" y="101472"/>
                  </a:lnTo>
                  <a:lnTo>
                    <a:pt x="48408" y="143112"/>
                  </a:lnTo>
                  <a:lnTo>
                    <a:pt x="48681" y="175597"/>
                  </a:lnTo>
                  <a:lnTo>
                    <a:pt x="43742" y="186934"/>
                  </a:lnTo>
                  <a:lnTo>
                    <a:pt x="41156" y="189533"/>
                  </a:lnTo>
                  <a:lnTo>
                    <a:pt x="38726" y="190561"/>
                  </a:lnTo>
                  <a:lnTo>
                    <a:pt x="36401" y="190541"/>
                  </a:lnTo>
                  <a:lnTo>
                    <a:pt x="34850" y="187000"/>
                  </a:lnTo>
                  <a:lnTo>
                    <a:pt x="33374" y="163044"/>
                  </a:lnTo>
                  <a:lnTo>
                    <a:pt x="38503" y="120433"/>
                  </a:lnTo>
                  <a:lnTo>
                    <a:pt x="47451" y="85981"/>
                  </a:lnTo>
                  <a:lnTo>
                    <a:pt x="67759" y="4436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199"/>
            <p:cNvSpPr/>
            <p:nvPr>
              <p:custDataLst>
                <p:tags r:id="rId54"/>
              </p:custDataLst>
            </p:nvPr>
          </p:nvSpPr>
          <p:spPr>
            <a:xfrm>
              <a:off x="5680615" y="4160784"/>
              <a:ext cx="122416" cy="384308"/>
            </a:xfrm>
            <a:custGeom>
              <a:avLst/>
              <a:gdLst/>
              <a:ahLst/>
              <a:cxnLst/>
              <a:rect l="0" t="0" r="0" b="0"/>
              <a:pathLst>
                <a:path w="122416" h="384308">
                  <a:moveTo>
                    <a:pt x="34385" y="138166"/>
                  </a:moveTo>
                  <a:lnTo>
                    <a:pt x="34385" y="138166"/>
                  </a:lnTo>
                  <a:lnTo>
                    <a:pt x="37756" y="141537"/>
                  </a:lnTo>
                  <a:lnTo>
                    <a:pt x="42224" y="184305"/>
                  </a:lnTo>
                  <a:lnTo>
                    <a:pt x="45644" y="231329"/>
                  </a:lnTo>
                  <a:lnTo>
                    <a:pt x="45739" y="266355"/>
                  </a:lnTo>
                  <a:lnTo>
                    <a:pt x="43429" y="300737"/>
                  </a:lnTo>
                  <a:lnTo>
                    <a:pt x="38169" y="332951"/>
                  </a:lnTo>
                  <a:lnTo>
                    <a:pt x="26666" y="377020"/>
                  </a:lnTo>
                  <a:lnTo>
                    <a:pt x="23594" y="381363"/>
                  </a:lnTo>
                  <a:lnTo>
                    <a:pt x="20135" y="383553"/>
                  </a:lnTo>
                  <a:lnTo>
                    <a:pt x="16419" y="384307"/>
                  </a:lnTo>
                  <a:lnTo>
                    <a:pt x="13235" y="380576"/>
                  </a:lnTo>
                  <a:lnTo>
                    <a:pt x="5384" y="351572"/>
                  </a:lnTo>
                  <a:lnTo>
                    <a:pt x="799" y="315799"/>
                  </a:lnTo>
                  <a:lnTo>
                    <a:pt x="0" y="289043"/>
                  </a:lnTo>
                  <a:lnTo>
                    <a:pt x="173" y="257095"/>
                  </a:lnTo>
                  <a:lnTo>
                    <a:pt x="994" y="221685"/>
                  </a:lnTo>
                  <a:lnTo>
                    <a:pt x="4363" y="188201"/>
                  </a:lnTo>
                  <a:lnTo>
                    <a:pt x="9431" y="156000"/>
                  </a:lnTo>
                  <a:lnTo>
                    <a:pt x="15633" y="124656"/>
                  </a:lnTo>
                  <a:lnTo>
                    <a:pt x="28167" y="78539"/>
                  </a:lnTo>
                  <a:lnTo>
                    <a:pt x="42205" y="45343"/>
                  </a:lnTo>
                  <a:lnTo>
                    <a:pt x="68531" y="12904"/>
                  </a:lnTo>
                  <a:lnTo>
                    <a:pt x="83428" y="1825"/>
                  </a:lnTo>
                  <a:lnTo>
                    <a:pt x="91069" y="0"/>
                  </a:lnTo>
                  <a:lnTo>
                    <a:pt x="107086" y="1734"/>
                  </a:lnTo>
                  <a:lnTo>
                    <a:pt x="113191" y="6290"/>
                  </a:lnTo>
                  <a:lnTo>
                    <a:pt x="121856" y="20758"/>
                  </a:lnTo>
                  <a:lnTo>
                    <a:pt x="122415" y="42711"/>
                  </a:lnTo>
                  <a:lnTo>
                    <a:pt x="116548" y="68930"/>
                  </a:lnTo>
                  <a:lnTo>
                    <a:pt x="97378" y="110753"/>
                  </a:lnTo>
                  <a:lnTo>
                    <a:pt x="73824" y="149564"/>
                  </a:lnTo>
                  <a:lnTo>
                    <a:pt x="40735" y="195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00"/>
            <p:cNvSpPr/>
            <p:nvPr>
              <p:custDataLst>
                <p:tags r:id="rId55"/>
              </p:custDataLst>
            </p:nvPr>
          </p:nvSpPr>
          <p:spPr>
            <a:xfrm>
              <a:off x="5264150" y="45021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3370" y="16561"/>
                  </a:lnTo>
                  <a:lnTo>
                    <a:pt x="88972" y="71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01"/>
            <p:cNvSpPr/>
            <p:nvPr>
              <p:custDataLst>
                <p:tags r:id="rId56"/>
              </p:custDataLst>
            </p:nvPr>
          </p:nvSpPr>
          <p:spPr>
            <a:xfrm>
              <a:off x="5251450" y="4429818"/>
              <a:ext cx="190501" cy="15183"/>
            </a:xfrm>
            <a:custGeom>
              <a:avLst/>
              <a:gdLst/>
              <a:ahLst/>
              <a:cxnLst/>
              <a:rect l="0" t="0" r="0" b="0"/>
              <a:pathLst>
                <a:path w="190501" h="15183">
                  <a:moveTo>
                    <a:pt x="0" y="15182"/>
                  </a:moveTo>
                  <a:lnTo>
                    <a:pt x="0" y="15182"/>
                  </a:lnTo>
                  <a:lnTo>
                    <a:pt x="3371" y="15182"/>
                  </a:lnTo>
                  <a:lnTo>
                    <a:pt x="37590" y="5748"/>
                  </a:lnTo>
                  <a:lnTo>
                    <a:pt x="81301" y="0"/>
                  </a:lnTo>
                  <a:lnTo>
                    <a:pt x="113510" y="908"/>
                  </a:lnTo>
                  <a:lnTo>
                    <a:pt x="160005" y="2016"/>
                  </a:lnTo>
                  <a:lnTo>
                    <a:pt x="19050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02"/>
            <p:cNvSpPr/>
            <p:nvPr>
              <p:custDataLst>
                <p:tags r:id="rId57"/>
              </p:custDataLst>
            </p:nvPr>
          </p:nvSpPr>
          <p:spPr>
            <a:xfrm>
              <a:off x="5965495" y="4213330"/>
              <a:ext cx="136856" cy="310967"/>
            </a:xfrm>
            <a:custGeom>
              <a:avLst/>
              <a:gdLst/>
              <a:ahLst/>
              <a:cxnLst/>
              <a:rect l="0" t="0" r="0" b="0"/>
              <a:pathLst>
                <a:path w="136856" h="310967">
                  <a:moveTo>
                    <a:pt x="136855" y="9420"/>
                  </a:moveTo>
                  <a:lnTo>
                    <a:pt x="136855" y="9420"/>
                  </a:lnTo>
                  <a:lnTo>
                    <a:pt x="136855" y="6049"/>
                  </a:lnTo>
                  <a:lnTo>
                    <a:pt x="134973" y="2513"/>
                  </a:lnTo>
                  <a:lnTo>
                    <a:pt x="133484" y="582"/>
                  </a:lnTo>
                  <a:lnTo>
                    <a:pt x="131080" y="0"/>
                  </a:lnTo>
                  <a:lnTo>
                    <a:pt x="124646" y="1235"/>
                  </a:lnTo>
                  <a:lnTo>
                    <a:pt x="106347" y="12639"/>
                  </a:lnTo>
                  <a:lnTo>
                    <a:pt x="79682" y="49649"/>
                  </a:lnTo>
                  <a:lnTo>
                    <a:pt x="59704" y="92446"/>
                  </a:lnTo>
                  <a:lnTo>
                    <a:pt x="49438" y="117687"/>
                  </a:lnTo>
                  <a:lnTo>
                    <a:pt x="39065" y="142982"/>
                  </a:lnTo>
                  <a:lnTo>
                    <a:pt x="28623" y="168311"/>
                  </a:lnTo>
                  <a:lnTo>
                    <a:pt x="10436" y="215504"/>
                  </a:lnTo>
                  <a:lnTo>
                    <a:pt x="0" y="252943"/>
                  </a:lnTo>
                  <a:lnTo>
                    <a:pt x="535" y="280400"/>
                  </a:lnTo>
                  <a:lnTo>
                    <a:pt x="3642" y="291673"/>
                  </a:lnTo>
                  <a:lnTo>
                    <a:pt x="10651" y="299895"/>
                  </a:lnTo>
                  <a:lnTo>
                    <a:pt x="31611" y="310911"/>
                  </a:lnTo>
                  <a:lnTo>
                    <a:pt x="77920" y="310966"/>
                  </a:lnTo>
                  <a:lnTo>
                    <a:pt x="111455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03"/>
            <p:cNvSpPr/>
            <p:nvPr>
              <p:custDataLst>
                <p:tags r:id="rId58"/>
              </p:custDataLst>
            </p:nvPr>
          </p:nvSpPr>
          <p:spPr>
            <a:xfrm>
              <a:off x="6261100" y="43497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6561" y="22322"/>
                  </a:lnTo>
                  <a:lnTo>
                    <a:pt x="12757" y="69764"/>
                  </a:lnTo>
                  <a:lnTo>
                    <a:pt x="7857" y="10721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04"/>
            <p:cNvSpPr/>
            <p:nvPr>
              <p:custDataLst>
                <p:tags r:id="rId59"/>
              </p:custDataLst>
            </p:nvPr>
          </p:nvSpPr>
          <p:spPr>
            <a:xfrm>
              <a:off x="6245294" y="4185533"/>
              <a:ext cx="61462" cy="97168"/>
            </a:xfrm>
            <a:custGeom>
              <a:avLst/>
              <a:gdLst/>
              <a:ahLst/>
              <a:cxnLst/>
              <a:rect l="0" t="0" r="0" b="0"/>
              <a:pathLst>
                <a:path w="61462" h="97168">
                  <a:moveTo>
                    <a:pt x="34856" y="5467"/>
                  </a:moveTo>
                  <a:lnTo>
                    <a:pt x="34856" y="5467"/>
                  </a:lnTo>
                  <a:lnTo>
                    <a:pt x="22923" y="441"/>
                  </a:lnTo>
                  <a:lnTo>
                    <a:pt x="20551" y="0"/>
                  </a:lnTo>
                  <a:lnTo>
                    <a:pt x="12271" y="7035"/>
                  </a:lnTo>
                  <a:lnTo>
                    <a:pt x="7099" y="12862"/>
                  </a:lnTo>
                  <a:lnTo>
                    <a:pt x="1353" y="28744"/>
                  </a:lnTo>
                  <a:lnTo>
                    <a:pt x="0" y="57519"/>
                  </a:lnTo>
                  <a:lnTo>
                    <a:pt x="1034" y="67685"/>
                  </a:lnTo>
                  <a:lnTo>
                    <a:pt x="7829" y="82744"/>
                  </a:lnTo>
                  <a:lnTo>
                    <a:pt x="12605" y="88735"/>
                  </a:lnTo>
                  <a:lnTo>
                    <a:pt x="23556" y="95392"/>
                  </a:lnTo>
                  <a:lnTo>
                    <a:pt x="29438" y="97167"/>
                  </a:lnTo>
                  <a:lnTo>
                    <a:pt x="35478" y="96234"/>
                  </a:lnTo>
                  <a:lnTo>
                    <a:pt x="47832" y="89552"/>
                  </a:lnTo>
                  <a:lnTo>
                    <a:pt x="56615" y="75764"/>
                  </a:lnTo>
                  <a:lnTo>
                    <a:pt x="61461" y="58582"/>
                  </a:lnTo>
                  <a:lnTo>
                    <a:pt x="61262" y="41538"/>
                  </a:lnTo>
                  <a:lnTo>
                    <a:pt x="55059" y="28319"/>
                  </a:lnTo>
                  <a:lnTo>
                    <a:pt x="4120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05"/>
            <p:cNvSpPr/>
            <p:nvPr>
              <p:custDataLst>
                <p:tags r:id="rId60"/>
              </p:custDataLst>
            </p:nvPr>
          </p:nvSpPr>
          <p:spPr>
            <a:xfrm>
              <a:off x="6509012" y="4387850"/>
              <a:ext cx="202939" cy="88901"/>
            </a:xfrm>
            <a:custGeom>
              <a:avLst/>
              <a:gdLst/>
              <a:ahLst/>
              <a:cxnLst/>
              <a:rect l="0" t="0" r="0" b="0"/>
              <a:pathLst>
                <a:path w="202939" h="88901">
                  <a:moveTo>
                    <a:pt x="6088" y="88900"/>
                  </a:moveTo>
                  <a:lnTo>
                    <a:pt x="6088" y="88900"/>
                  </a:lnTo>
                  <a:lnTo>
                    <a:pt x="2717" y="85529"/>
                  </a:lnTo>
                  <a:lnTo>
                    <a:pt x="1062" y="81992"/>
                  </a:lnTo>
                  <a:lnTo>
                    <a:pt x="0" y="73973"/>
                  </a:lnTo>
                  <a:lnTo>
                    <a:pt x="1323" y="71893"/>
                  </a:lnTo>
                  <a:lnTo>
                    <a:pt x="6558" y="67701"/>
                  </a:lnTo>
                  <a:lnTo>
                    <a:pt x="44938" y="55264"/>
                  </a:lnTo>
                  <a:lnTo>
                    <a:pt x="82510" y="43891"/>
                  </a:lnTo>
                  <a:lnTo>
                    <a:pt x="122335" y="31585"/>
                  </a:lnTo>
                  <a:lnTo>
                    <a:pt x="163533" y="17119"/>
                  </a:lnTo>
                  <a:lnTo>
                    <a:pt x="202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06"/>
            <p:cNvSpPr/>
            <p:nvPr>
              <p:custDataLst>
                <p:tags r:id="rId61"/>
              </p:custDataLst>
            </p:nvPr>
          </p:nvSpPr>
          <p:spPr>
            <a:xfrm>
              <a:off x="6750050" y="4219048"/>
              <a:ext cx="54459" cy="327553"/>
            </a:xfrm>
            <a:custGeom>
              <a:avLst/>
              <a:gdLst/>
              <a:ahLst/>
              <a:cxnLst/>
              <a:rect l="0" t="0" r="0" b="0"/>
              <a:pathLst>
                <a:path w="54459" h="327553">
                  <a:moveTo>
                    <a:pt x="50800" y="16402"/>
                  </a:moveTo>
                  <a:lnTo>
                    <a:pt x="50800" y="16402"/>
                  </a:lnTo>
                  <a:lnTo>
                    <a:pt x="50800" y="6289"/>
                  </a:lnTo>
                  <a:lnTo>
                    <a:pt x="51505" y="3310"/>
                  </a:lnTo>
                  <a:lnTo>
                    <a:pt x="52681" y="1324"/>
                  </a:lnTo>
                  <a:lnTo>
                    <a:pt x="54170" y="0"/>
                  </a:lnTo>
                  <a:lnTo>
                    <a:pt x="54458" y="1234"/>
                  </a:lnTo>
                  <a:lnTo>
                    <a:pt x="51421" y="37583"/>
                  </a:lnTo>
                  <a:lnTo>
                    <a:pt x="47313" y="73088"/>
                  </a:lnTo>
                  <a:lnTo>
                    <a:pt x="40784" y="116385"/>
                  </a:lnTo>
                  <a:lnTo>
                    <a:pt x="33178" y="161498"/>
                  </a:lnTo>
                  <a:lnTo>
                    <a:pt x="25093" y="203656"/>
                  </a:lnTo>
                  <a:lnTo>
                    <a:pt x="16797" y="242148"/>
                  </a:lnTo>
                  <a:lnTo>
                    <a:pt x="5604" y="289469"/>
                  </a:lnTo>
                  <a:lnTo>
                    <a:pt x="0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07"/>
            <p:cNvSpPr/>
            <p:nvPr>
              <p:custDataLst>
                <p:tags r:id="rId62"/>
              </p:custDataLst>
            </p:nvPr>
          </p:nvSpPr>
          <p:spPr>
            <a:xfrm>
              <a:off x="6832600" y="44513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18933" y="46982"/>
                  </a:lnTo>
                  <a:lnTo>
                    <a:pt x="15940" y="61804"/>
                  </a:lnTo>
                  <a:lnTo>
                    <a:pt x="13449" y="66602"/>
                  </a:lnTo>
                  <a:lnTo>
                    <a:pt x="10378" y="698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08"/>
            <p:cNvSpPr/>
            <p:nvPr>
              <p:custDataLst>
                <p:tags r:id="rId63"/>
              </p:custDataLst>
            </p:nvPr>
          </p:nvSpPr>
          <p:spPr>
            <a:xfrm>
              <a:off x="6851650" y="4362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09"/>
            <p:cNvSpPr/>
            <p:nvPr>
              <p:custDataLst>
                <p:tags r:id="rId64"/>
              </p:custDataLst>
            </p:nvPr>
          </p:nvSpPr>
          <p:spPr>
            <a:xfrm>
              <a:off x="6848504" y="4334364"/>
              <a:ext cx="125486" cy="329335"/>
            </a:xfrm>
            <a:custGeom>
              <a:avLst/>
              <a:gdLst/>
              <a:ahLst/>
              <a:cxnLst/>
              <a:rect l="0" t="0" r="0" b="0"/>
              <a:pathLst>
                <a:path w="125486" h="329335">
                  <a:moveTo>
                    <a:pt x="66646" y="129686"/>
                  </a:moveTo>
                  <a:lnTo>
                    <a:pt x="66646" y="129686"/>
                  </a:lnTo>
                  <a:lnTo>
                    <a:pt x="54713" y="173012"/>
                  </a:lnTo>
                  <a:lnTo>
                    <a:pt x="44060" y="211903"/>
                  </a:lnTo>
                  <a:lnTo>
                    <a:pt x="29380" y="252119"/>
                  </a:lnTo>
                  <a:lnTo>
                    <a:pt x="16093" y="289670"/>
                  </a:lnTo>
                  <a:lnTo>
                    <a:pt x="3903" y="329334"/>
                  </a:lnTo>
                  <a:lnTo>
                    <a:pt x="2945" y="328402"/>
                  </a:lnTo>
                  <a:lnTo>
                    <a:pt x="0" y="321720"/>
                  </a:lnTo>
                  <a:lnTo>
                    <a:pt x="1116" y="295946"/>
                  </a:lnTo>
                  <a:lnTo>
                    <a:pt x="7888" y="260259"/>
                  </a:lnTo>
                  <a:lnTo>
                    <a:pt x="12657" y="237901"/>
                  </a:lnTo>
                  <a:lnTo>
                    <a:pt x="19364" y="210296"/>
                  </a:lnTo>
                  <a:lnTo>
                    <a:pt x="27364" y="179192"/>
                  </a:lnTo>
                  <a:lnTo>
                    <a:pt x="36225" y="145757"/>
                  </a:lnTo>
                  <a:lnTo>
                    <a:pt x="44954" y="115000"/>
                  </a:lnTo>
                  <a:lnTo>
                    <a:pt x="53596" y="86029"/>
                  </a:lnTo>
                  <a:lnTo>
                    <a:pt x="62179" y="58248"/>
                  </a:lnTo>
                  <a:lnTo>
                    <a:pt x="84372" y="12407"/>
                  </a:lnTo>
                  <a:lnTo>
                    <a:pt x="94044" y="1832"/>
                  </a:lnTo>
                  <a:lnTo>
                    <a:pt x="97612" y="0"/>
                  </a:lnTo>
                  <a:lnTo>
                    <a:pt x="102107" y="895"/>
                  </a:lnTo>
                  <a:lnTo>
                    <a:pt x="112746" y="7535"/>
                  </a:lnTo>
                  <a:lnTo>
                    <a:pt x="120766" y="26948"/>
                  </a:lnTo>
                  <a:lnTo>
                    <a:pt x="125485" y="69612"/>
                  </a:lnTo>
                  <a:lnTo>
                    <a:pt x="121724" y="100870"/>
                  </a:lnTo>
                  <a:lnTo>
                    <a:pt x="103740" y="144118"/>
                  </a:lnTo>
                  <a:lnTo>
                    <a:pt x="88542" y="165968"/>
                  </a:lnTo>
                  <a:lnTo>
                    <a:pt x="74260" y="177562"/>
                  </a:lnTo>
                  <a:lnTo>
                    <a:pt x="67489" y="180653"/>
                  </a:lnTo>
                  <a:lnTo>
                    <a:pt x="62974" y="180597"/>
                  </a:lnTo>
                  <a:lnTo>
                    <a:pt x="59965" y="178443"/>
                  </a:lnTo>
                  <a:lnTo>
                    <a:pt x="53946" y="167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10"/>
            <p:cNvSpPr/>
            <p:nvPr>
              <p:custDataLst>
                <p:tags r:id="rId65"/>
              </p:custDataLst>
            </p:nvPr>
          </p:nvSpPr>
          <p:spPr>
            <a:xfrm>
              <a:off x="6985000" y="4344806"/>
              <a:ext cx="115906" cy="163695"/>
            </a:xfrm>
            <a:custGeom>
              <a:avLst/>
              <a:gdLst/>
              <a:ahLst/>
              <a:cxnLst/>
              <a:rect l="0" t="0" r="0" b="0"/>
              <a:pathLst>
                <a:path w="115906" h="163695">
                  <a:moveTo>
                    <a:pt x="101600" y="17644"/>
                  </a:moveTo>
                  <a:lnTo>
                    <a:pt x="101600" y="17644"/>
                  </a:lnTo>
                  <a:lnTo>
                    <a:pt x="115905" y="3338"/>
                  </a:lnTo>
                  <a:lnTo>
                    <a:pt x="115370" y="1757"/>
                  </a:lnTo>
                  <a:lnTo>
                    <a:pt x="109131" y="0"/>
                  </a:lnTo>
                  <a:lnTo>
                    <a:pt x="83606" y="9124"/>
                  </a:lnTo>
                  <a:lnTo>
                    <a:pt x="49310" y="30464"/>
                  </a:lnTo>
                  <a:lnTo>
                    <a:pt x="40025" y="40040"/>
                  </a:lnTo>
                  <a:lnTo>
                    <a:pt x="37972" y="45274"/>
                  </a:lnTo>
                  <a:lnTo>
                    <a:pt x="37573" y="56735"/>
                  </a:lnTo>
                  <a:lnTo>
                    <a:pt x="49964" y="96413"/>
                  </a:lnTo>
                  <a:lnTo>
                    <a:pt x="52545" y="114742"/>
                  </a:lnTo>
                  <a:lnTo>
                    <a:pt x="48989" y="129943"/>
                  </a:lnTo>
                  <a:lnTo>
                    <a:pt x="38941" y="143755"/>
                  </a:lnTo>
                  <a:lnTo>
                    <a:pt x="25774" y="154832"/>
                  </a:lnTo>
                  <a:lnTo>
                    <a:pt x="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11"/>
            <p:cNvSpPr/>
            <p:nvPr>
              <p:custDataLst>
                <p:tags r:id="rId66"/>
              </p:custDataLst>
            </p:nvPr>
          </p:nvSpPr>
          <p:spPr>
            <a:xfrm>
              <a:off x="7261596" y="4180229"/>
              <a:ext cx="246032" cy="341780"/>
            </a:xfrm>
            <a:custGeom>
              <a:avLst/>
              <a:gdLst/>
              <a:ahLst/>
              <a:cxnLst/>
              <a:rect l="0" t="0" r="0" b="0"/>
              <a:pathLst>
                <a:path w="246032" h="341780">
                  <a:moveTo>
                    <a:pt x="155204" y="29821"/>
                  </a:moveTo>
                  <a:lnTo>
                    <a:pt x="155204" y="29821"/>
                  </a:lnTo>
                  <a:lnTo>
                    <a:pt x="162111" y="7835"/>
                  </a:lnTo>
                  <a:lnTo>
                    <a:pt x="166760" y="0"/>
                  </a:lnTo>
                  <a:lnTo>
                    <a:pt x="152224" y="36143"/>
                  </a:lnTo>
                  <a:lnTo>
                    <a:pt x="139298" y="74729"/>
                  </a:lnTo>
                  <a:lnTo>
                    <a:pt x="131899" y="97859"/>
                  </a:lnTo>
                  <a:lnTo>
                    <a:pt x="123440" y="123158"/>
                  </a:lnTo>
                  <a:lnTo>
                    <a:pt x="114272" y="149901"/>
                  </a:lnTo>
                  <a:lnTo>
                    <a:pt x="104633" y="177607"/>
                  </a:lnTo>
                  <a:lnTo>
                    <a:pt x="96090" y="203134"/>
                  </a:lnTo>
                  <a:lnTo>
                    <a:pt x="80953" y="250312"/>
                  </a:lnTo>
                  <a:lnTo>
                    <a:pt x="70933" y="287272"/>
                  </a:lnTo>
                  <a:lnTo>
                    <a:pt x="66244" y="315694"/>
                  </a:lnTo>
                  <a:lnTo>
                    <a:pt x="68864" y="335381"/>
                  </a:lnTo>
                  <a:lnTo>
                    <a:pt x="71539" y="340067"/>
                  </a:lnTo>
                  <a:lnTo>
                    <a:pt x="74733" y="341779"/>
                  </a:lnTo>
                  <a:lnTo>
                    <a:pt x="78273" y="341510"/>
                  </a:lnTo>
                  <a:lnTo>
                    <a:pt x="85969" y="335566"/>
                  </a:lnTo>
                  <a:lnTo>
                    <a:pt x="89997" y="331018"/>
                  </a:lnTo>
                  <a:lnTo>
                    <a:pt x="94474" y="316556"/>
                  </a:lnTo>
                  <a:lnTo>
                    <a:pt x="95667" y="307761"/>
                  </a:lnTo>
                  <a:lnTo>
                    <a:pt x="89467" y="288581"/>
                  </a:lnTo>
                  <a:lnTo>
                    <a:pt x="76599" y="270414"/>
                  </a:lnTo>
                  <a:lnTo>
                    <a:pt x="29447" y="239138"/>
                  </a:lnTo>
                  <a:lnTo>
                    <a:pt x="4435" y="219700"/>
                  </a:lnTo>
                  <a:lnTo>
                    <a:pt x="0" y="213460"/>
                  </a:lnTo>
                  <a:lnTo>
                    <a:pt x="230" y="210808"/>
                  </a:lnTo>
                  <a:lnTo>
                    <a:pt x="1793" y="208335"/>
                  </a:lnTo>
                  <a:lnTo>
                    <a:pt x="4247" y="205980"/>
                  </a:lnTo>
                  <a:lnTo>
                    <a:pt x="27926" y="195924"/>
                  </a:lnTo>
                  <a:lnTo>
                    <a:pt x="71866" y="190750"/>
                  </a:lnTo>
                  <a:lnTo>
                    <a:pt x="106875" y="189539"/>
                  </a:lnTo>
                  <a:lnTo>
                    <a:pt x="142192" y="189001"/>
                  </a:lnTo>
                  <a:lnTo>
                    <a:pt x="187724" y="188699"/>
                  </a:lnTo>
                  <a:lnTo>
                    <a:pt x="235207" y="188588"/>
                  </a:lnTo>
                  <a:lnTo>
                    <a:pt x="243678" y="186696"/>
                  </a:lnTo>
                  <a:lnTo>
                    <a:pt x="245936" y="185205"/>
                  </a:lnTo>
                  <a:lnTo>
                    <a:pt x="246031" y="183504"/>
                  </a:lnTo>
                  <a:lnTo>
                    <a:pt x="244683" y="181665"/>
                  </a:lnTo>
                  <a:lnTo>
                    <a:pt x="242373" y="179734"/>
                  </a:lnTo>
                  <a:lnTo>
                    <a:pt x="225638" y="177016"/>
                  </a:lnTo>
                  <a:lnTo>
                    <a:pt x="202807" y="182952"/>
                  </a:lnTo>
                  <a:lnTo>
                    <a:pt x="188355" y="195481"/>
                  </a:lnTo>
                  <a:lnTo>
                    <a:pt x="176287" y="213514"/>
                  </a:lnTo>
                  <a:lnTo>
                    <a:pt x="166938" y="246056"/>
                  </a:lnTo>
                  <a:lnTo>
                    <a:pt x="167004" y="265155"/>
                  </a:lnTo>
                  <a:lnTo>
                    <a:pt x="173148" y="279288"/>
                  </a:lnTo>
                  <a:lnTo>
                    <a:pt x="177750" y="285032"/>
                  </a:lnTo>
                  <a:lnTo>
                    <a:pt x="190389" y="293296"/>
                  </a:lnTo>
                  <a:lnTo>
                    <a:pt x="197711" y="296488"/>
                  </a:lnTo>
                  <a:lnTo>
                    <a:pt x="204709" y="297204"/>
                  </a:lnTo>
                  <a:lnTo>
                    <a:pt x="218128" y="294237"/>
                  </a:lnTo>
                  <a:lnTo>
                    <a:pt x="222553" y="290060"/>
                  </a:lnTo>
                  <a:lnTo>
                    <a:pt x="227470" y="277892"/>
                  </a:lnTo>
                  <a:lnTo>
                    <a:pt x="226867" y="255175"/>
                  </a:lnTo>
                  <a:lnTo>
                    <a:pt x="218849" y="230569"/>
                  </a:lnTo>
                  <a:lnTo>
                    <a:pt x="199654" y="19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212"/>
          <p:cNvSpPr/>
          <p:nvPr>
            <p:custDataLst>
              <p:tags r:id="rId6"/>
            </p:custDataLst>
          </p:nvPr>
        </p:nvSpPr>
        <p:spPr>
          <a:xfrm>
            <a:off x="6553200" y="4204583"/>
            <a:ext cx="158751" cy="355545"/>
          </a:xfrm>
          <a:custGeom>
            <a:avLst/>
            <a:gdLst/>
            <a:ahLst/>
            <a:cxnLst/>
            <a:rect l="0" t="0" r="0" b="0"/>
            <a:pathLst>
              <a:path w="158751" h="355545">
                <a:moveTo>
                  <a:pt x="158750" y="5467"/>
                </a:moveTo>
                <a:lnTo>
                  <a:pt x="158750" y="5467"/>
                </a:lnTo>
                <a:lnTo>
                  <a:pt x="148610" y="4761"/>
                </a:lnTo>
                <a:lnTo>
                  <a:pt x="131139" y="441"/>
                </a:lnTo>
                <a:lnTo>
                  <a:pt x="125525" y="0"/>
                </a:lnTo>
                <a:lnTo>
                  <a:pt x="113644" y="3272"/>
                </a:lnTo>
                <a:lnTo>
                  <a:pt x="107513" y="6120"/>
                </a:lnTo>
                <a:lnTo>
                  <a:pt x="85399" y="30355"/>
                </a:lnTo>
                <a:lnTo>
                  <a:pt x="67715" y="77830"/>
                </a:lnTo>
                <a:lnTo>
                  <a:pt x="58083" y="120179"/>
                </a:lnTo>
                <a:lnTo>
                  <a:pt x="49803" y="167222"/>
                </a:lnTo>
                <a:lnTo>
                  <a:pt x="46607" y="191620"/>
                </a:lnTo>
                <a:lnTo>
                  <a:pt x="40470" y="238485"/>
                </a:lnTo>
                <a:lnTo>
                  <a:pt x="33038" y="278129"/>
                </a:lnTo>
                <a:lnTo>
                  <a:pt x="24292" y="325439"/>
                </a:lnTo>
                <a:lnTo>
                  <a:pt x="17232" y="352784"/>
                </a:lnTo>
                <a:lnTo>
                  <a:pt x="14311" y="355544"/>
                </a:lnTo>
                <a:lnTo>
                  <a:pt x="10950" y="355269"/>
                </a:lnTo>
                <a:lnTo>
                  <a:pt x="0" y="348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555"/>
          <p:cNvGrpSpPr/>
          <p:nvPr/>
        </p:nvGrpSpPr>
        <p:grpSpPr>
          <a:xfrm>
            <a:off x="7752514" y="4151079"/>
            <a:ext cx="464387" cy="504059"/>
            <a:chOff x="7752514" y="4151079"/>
            <a:chExt cx="464387" cy="504059"/>
          </a:xfrm>
        </p:grpSpPr>
        <p:sp>
          <p:nvSpPr>
            <p:cNvPr id="140" name="SMARTInkShape-3213"/>
            <p:cNvSpPr/>
            <p:nvPr>
              <p:custDataLst>
                <p:tags r:id="rId49"/>
              </p:custDataLst>
            </p:nvPr>
          </p:nvSpPr>
          <p:spPr>
            <a:xfrm>
              <a:off x="7752514" y="4351679"/>
              <a:ext cx="135836" cy="303459"/>
            </a:xfrm>
            <a:custGeom>
              <a:avLst/>
              <a:gdLst/>
              <a:ahLst/>
              <a:cxnLst/>
              <a:rect l="0" t="0" r="0" b="0"/>
              <a:pathLst>
                <a:path w="135836" h="303459">
                  <a:moveTo>
                    <a:pt x="102436" y="29821"/>
                  </a:moveTo>
                  <a:lnTo>
                    <a:pt x="102436" y="29821"/>
                  </a:lnTo>
                  <a:lnTo>
                    <a:pt x="83595" y="7835"/>
                  </a:lnTo>
                  <a:lnTo>
                    <a:pt x="79292" y="4580"/>
                  </a:lnTo>
                  <a:lnTo>
                    <a:pt x="68867" y="964"/>
                  </a:lnTo>
                  <a:lnTo>
                    <a:pt x="63123" y="0"/>
                  </a:lnTo>
                  <a:lnTo>
                    <a:pt x="47333" y="6454"/>
                  </a:lnTo>
                  <a:lnTo>
                    <a:pt x="22374" y="25955"/>
                  </a:lnTo>
                  <a:lnTo>
                    <a:pt x="9703" y="42919"/>
                  </a:lnTo>
                  <a:lnTo>
                    <a:pt x="1719" y="64570"/>
                  </a:lnTo>
                  <a:lnTo>
                    <a:pt x="0" y="93817"/>
                  </a:lnTo>
                  <a:lnTo>
                    <a:pt x="3101" y="101413"/>
                  </a:lnTo>
                  <a:lnTo>
                    <a:pt x="14072" y="113615"/>
                  </a:lnTo>
                  <a:lnTo>
                    <a:pt x="32119" y="118098"/>
                  </a:lnTo>
                  <a:lnTo>
                    <a:pt x="53544" y="116328"/>
                  </a:lnTo>
                  <a:lnTo>
                    <a:pt x="84736" y="102725"/>
                  </a:lnTo>
                  <a:lnTo>
                    <a:pt x="103271" y="88798"/>
                  </a:lnTo>
                  <a:lnTo>
                    <a:pt x="134193" y="48210"/>
                  </a:lnTo>
                  <a:lnTo>
                    <a:pt x="135601" y="47725"/>
                  </a:lnTo>
                  <a:lnTo>
                    <a:pt x="135835" y="48812"/>
                  </a:lnTo>
                  <a:lnTo>
                    <a:pt x="130039" y="82547"/>
                  </a:lnTo>
                  <a:lnTo>
                    <a:pt x="129193" y="128699"/>
                  </a:lnTo>
                  <a:lnTo>
                    <a:pt x="131496" y="161726"/>
                  </a:lnTo>
                  <a:lnTo>
                    <a:pt x="129227" y="195219"/>
                  </a:lnTo>
                  <a:lnTo>
                    <a:pt x="118135" y="242046"/>
                  </a:lnTo>
                  <a:lnTo>
                    <a:pt x="106591" y="267371"/>
                  </a:lnTo>
                  <a:lnTo>
                    <a:pt x="92053" y="285682"/>
                  </a:lnTo>
                  <a:lnTo>
                    <a:pt x="76185" y="297113"/>
                  </a:lnTo>
                  <a:lnTo>
                    <a:pt x="59724" y="303133"/>
                  </a:lnTo>
                  <a:lnTo>
                    <a:pt x="43001" y="303458"/>
                  </a:lnTo>
                  <a:lnTo>
                    <a:pt x="36001" y="300440"/>
                  </a:lnTo>
                  <a:lnTo>
                    <a:pt x="24461" y="289561"/>
                  </a:lnTo>
                  <a:lnTo>
                    <a:pt x="20273" y="271555"/>
                  </a:lnTo>
                  <a:lnTo>
                    <a:pt x="19886" y="23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14"/>
            <p:cNvSpPr/>
            <p:nvPr>
              <p:custDataLst>
                <p:tags r:id="rId50"/>
              </p:custDataLst>
            </p:nvPr>
          </p:nvSpPr>
          <p:spPr>
            <a:xfrm>
              <a:off x="7975600" y="4362567"/>
              <a:ext cx="76201" cy="132355"/>
            </a:xfrm>
            <a:custGeom>
              <a:avLst/>
              <a:gdLst/>
              <a:ahLst/>
              <a:cxnLst/>
              <a:rect l="0" t="0" r="0" b="0"/>
              <a:pathLst>
                <a:path w="76201" h="132355">
                  <a:moveTo>
                    <a:pt x="0" y="69733"/>
                  </a:moveTo>
                  <a:lnTo>
                    <a:pt x="0" y="69733"/>
                  </a:lnTo>
                  <a:lnTo>
                    <a:pt x="20956" y="69027"/>
                  </a:lnTo>
                  <a:lnTo>
                    <a:pt x="26482" y="66362"/>
                  </a:lnTo>
                  <a:lnTo>
                    <a:pt x="40848" y="53127"/>
                  </a:lnTo>
                  <a:lnTo>
                    <a:pt x="48964" y="42597"/>
                  </a:lnTo>
                  <a:lnTo>
                    <a:pt x="53512" y="28980"/>
                  </a:lnTo>
                  <a:lnTo>
                    <a:pt x="54827" y="14931"/>
                  </a:lnTo>
                  <a:lnTo>
                    <a:pt x="53060" y="3984"/>
                  </a:lnTo>
                  <a:lnTo>
                    <a:pt x="50189" y="1206"/>
                  </a:lnTo>
                  <a:lnTo>
                    <a:pt x="46159" y="59"/>
                  </a:lnTo>
                  <a:lnTo>
                    <a:pt x="41356" y="0"/>
                  </a:lnTo>
                  <a:lnTo>
                    <a:pt x="30374" y="9342"/>
                  </a:lnTo>
                  <a:lnTo>
                    <a:pt x="19145" y="27370"/>
                  </a:lnTo>
                  <a:lnTo>
                    <a:pt x="7005" y="67137"/>
                  </a:lnTo>
                  <a:lnTo>
                    <a:pt x="7641" y="100792"/>
                  </a:lnTo>
                  <a:lnTo>
                    <a:pt x="13039" y="117404"/>
                  </a:lnTo>
                  <a:lnTo>
                    <a:pt x="17865" y="123386"/>
                  </a:lnTo>
                  <a:lnTo>
                    <a:pt x="30753" y="131914"/>
                  </a:lnTo>
                  <a:lnTo>
                    <a:pt x="38846" y="132354"/>
                  </a:lnTo>
                  <a:lnTo>
                    <a:pt x="76200" y="12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15"/>
            <p:cNvSpPr/>
            <p:nvPr>
              <p:custDataLst>
                <p:tags r:id="rId51"/>
              </p:custDataLst>
            </p:nvPr>
          </p:nvSpPr>
          <p:spPr>
            <a:xfrm>
              <a:off x="8137008" y="4151079"/>
              <a:ext cx="79893" cy="309367"/>
            </a:xfrm>
            <a:custGeom>
              <a:avLst/>
              <a:gdLst/>
              <a:ahLst/>
              <a:cxnLst/>
              <a:rect l="0" t="0" r="0" b="0"/>
              <a:pathLst>
                <a:path w="79893" h="309367">
                  <a:moveTo>
                    <a:pt x="79892" y="8171"/>
                  </a:moveTo>
                  <a:lnTo>
                    <a:pt x="79892" y="8171"/>
                  </a:lnTo>
                  <a:lnTo>
                    <a:pt x="75528" y="148"/>
                  </a:lnTo>
                  <a:lnTo>
                    <a:pt x="74865" y="0"/>
                  </a:lnTo>
                  <a:lnTo>
                    <a:pt x="74424" y="607"/>
                  </a:lnTo>
                  <a:lnTo>
                    <a:pt x="67235" y="34820"/>
                  </a:lnTo>
                  <a:lnTo>
                    <a:pt x="58038" y="68228"/>
                  </a:lnTo>
                  <a:lnTo>
                    <a:pt x="43133" y="108476"/>
                  </a:lnTo>
                  <a:lnTo>
                    <a:pt x="26866" y="151529"/>
                  </a:lnTo>
                  <a:lnTo>
                    <a:pt x="14932" y="194182"/>
                  </a:lnTo>
                  <a:lnTo>
                    <a:pt x="6807" y="229132"/>
                  </a:lnTo>
                  <a:lnTo>
                    <a:pt x="146" y="268844"/>
                  </a:lnTo>
                  <a:lnTo>
                    <a:pt x="0" y="287715"/>
                  </a:lnTo>
                  <a:lnTo>
                    <a:pt x="4638" y="300805"/>
                  </a:lnTo>
                  <a:lnTo>
                    <a:pt x="9967" y="304861"/>
                  </a:lnTo>
                  <a:lnTo>
                    <a:pt x="25295" y="309366"/>
                  </a:lnTo>
                  <a:lnTo>
                    <a:pt x="41986" y="307606"/>
                  </a:lnTo>
                  <a:lnTo>
                    <a:pt x="50388" y="305161"/>
                  </a:lnTo>
                  <a:lnTo>
                    <a:pt x="63487" y="294918"/>
                  </a:lnTo>
                  <a:lnTo>
                    <a:pt x="79892" y="27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16"/>
            <p:cNvSpPr/>
            <p:nvPr>
              <p:custDataLst>
                <p:tags r:id="rId52"/>
              </p:custDataLst>
            </p:nvPr>
          </p:nvSpPr>
          <p:spPr>
            <a:xfrm>
              <a:off x="8062680" y="4311650"/>
              <a:ext cx="154221" cy="38101"/>
            </a:xfrm>
            <a:custGeom>
              <a:avLst/>
              <a:gdLst/>
              <a:ahLst/>
              <a:cxnLst/>
              <a:rect l="0" t="0" r="0" b="0"/>
              <a:pathLst>
                <a:path w="154221" h="38101">
                  <a:moveTo>
                    <a:pt x="8170" y="38100"/>
                  </a:moveTo>
                  <a:lnTo>
                    <a:pt x="8170" y="38100"/>
                  </a:lnTo>
                  <a:lnTo>
                    <a:pt x="1428" y="34729"/>
                  </a:lnTo>
                  <a:lnTo>
                    <a:pt x="148" y="33031"/>
                  </a:lnTo>
                  <a:lnTo>
                    <a:pt x="0" y="31192"/>
                  </a:lnTo>
                  <a:lnTo>
                    <a:pt x="607" y="29261"/>
                  </a:lnTo>
                  <a:lnTo>
                    <a:pt x="18315" y="23173"/>
                  </a:lnTo>
                  <a:lnTo>
                    <a:pt x="59389" y="13529"/>
                  </a:lnTo>
                  <a:lnTo>
                    <a:pt x="95610" y="7660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56"/>
          <p:cNvGrpSpPr/>
          <p:nvPr/>
        </p:nvGrpSpPr>
        <p:grpSpPr>
          <a:xfrm>
            <a:off x="8591550" y="4182874"/>
            <a:ext cx="323851" cy="294885"/>
            <a:chOff x="8591550" y="4182874"/>
            <a:chExt cx="323851" cy="294885"/>
          </a:xfrm>
        </p:grpSpPr>
        <p:sp>
          <p:nvSpPr>
            <p:cNvPr id="145" name="SMARTInkShape-3217"/>
            <p:cNvSpPr/>
            <p:nvPr>
              <p:custDataLst>
                <p:tags r:id="rId45"/>
              </p:custDataLst>
            </p:nvPr>
          </p:nvSpPr>
          <p:spPr>
            <a:xfrm>
              <a:off x="8763000" y="43053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1289" y="28753"/>
                  </a:lnTo>
                  <a:lnTo>
                    <a:pt x="32534" y="18424"/>
                  </a:lnTo>
                  <a:lnTo>
                    <a:pt x="63143" y="9129"/>
                  </a:lnTo>
                  <a:lnTo>
                    <a:pt x="97913" y="40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18"/>
            <p:cNvSpPr/>
            <p:nvPr>
              <p:custDataLst>
                <p:tags r:id="rId46"/>
              </p:custDataLst>
            </p:nvPr>
          </p:nvSpPr>
          <p:spPr>
            <a:xfrm>
              <a:off x="8811799" y="4182874"/>
              <a:ext cx="64619" cy="294885"/>
            </a:xfrm>
            <a:custGeom>
              <a:avLst/>
              <a:gdLst/>
              <a:ahLst/>
              <a:cxnLst/>
              <a:rect l="0" t="0" r="0" b="0"/>
              <a:pathLst>
                <a:path w="64619" h="294885">
                  <a:moveTo>
                    <a:pt x="59151" y="14476"/>
                  </a:moveTo>
                  <a:lnTo>
                    <a:pt x="59151" y="14476"/>
                  </a:lnTo>
                  <a:lnTo>
                    <a:pt x="64177" y="2543"/>
                  </a:lnTo>
                  <a:lnTo>
                    <a:pt x="64618" y="171"/>
                  </a:lnTo>
                  <a:lnTo>
                    <a:pt x="64207" y="0"/>
                  </a:lnTo>
                  <a:lnTo>
                    <a:pt x="61869" y="3574"/>
                  </a:lnTo>
                  <a:lnTo>
                    <a:pt x="48843" y="39761"/>
                  </a:lnTo>
                  <a:lnTo>
                    <a:pt x="38342" y="70869"/>
                  </a:lnTo>
                  <a:lnTo>
                    <a:pt x="28501" y="111507"/>
                  </a:lnTo>
                  <a:lnTo>
                    <a:pt x="19422" y="156379"/>
                  </a:lnTo>
                  <a:lnTo>
                    <a:pt x="10684" y="199840"/>
                  </a:lnTo>
                  <a:lnTo>
                    <a:pt x="3979" y="235149"/>
                  </a:lnTo>
                  <a:lnTo>
                    <a:pt x="0" y="273183"/>
                  </a:lnTo>
                  <a:lnTo>
                    <a:pt x="667" y="282197"/>
                  </a:lnTo>
                  <a:lnTo>
                    <a:pt x="2523" y="288207"/>
                  </a:lnTo>
                  <a:lnTo>
                    <a:pt x="5171" y="292213"/>
                  </a:lnTo>
                  <a:lnTo>
                    <a:pt x="8347" y="294884"/>
                  </a:lnTo>
                  <a:lnTo>
                    <a:pt x="13288" y="294548"/>
                  </a:lnTo>
                  <a:lnTo>
                    <a:pt x="40101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19"/>
            <p:cNvSpPr/>
            <p:nvPr>
              <p:custDataLst>
                <p:tags r:id="rId47"/>
              </p:custDataLst>
            </p:nvPr>
          </p:nvSpPr>
          <p:spPr>
            <a:xfrm>
              <a:off x="8591550" y="4197350"/>
              <a:ext cx="43568" cy="279401"/>
            </a:xfrm>
            <a:custGeom>
              <a:avLst/>
              <a:gdLst/>
              <a:ahLst/>
              <a:cxnLst/>
              <a:rect l="0" t="0" r="0" b="0"/>
              <a:pathLst>
                <a:path w="43568" h="2794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2463" y="2117"/>
                  </a:lnTo>
                  <a:lnTo>
                    <a:pt x="43567" y="10113"/>
                  </a:lnTo>
                  <a:lnTo>
                    <a:pt x="39206" y="55594"/>
                  </a:lnTo>
                  <a:lnTo>
                    <a:pt x="35533" y="93618"/>
                  </a:lnTo>
                  <a:lnTo>
                    <a:pt x="31550" y="132624"/>
                  </a:lnTo>
                  <a:lnTo>
                    <a:pt x="26722" y="170422"/>
                  </a:lnTo>
                  <a:lnTo>
                    <a:pt x="19872" y="206035"/>
                  </a:lnTo>
                  <a:lnTo>
                    <a:pt x="11454" y="24770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20"/>
            <p:cNvSpPr/>
            <p:nvPr>
              <p:custDataLst>
                <p:tags r:id="rId48"/>
              </p:custDataLst>
            </p:nvPr>
          </p:nvSpPr>
          <p:spPr>
            <a:xfrm>
              <a:off x="8655050" y="4338872"/>
              <a:ext cx="88901" cy="137520"/>
            </a:xfrm>
            <a:custGeom>
              <a:avLst/>
              <a:gdLst/>
              <a:ahLst/>
              <a:cxnLst/>
              <a:rect l="0" t="0" r="0" b="0"/>
              <a:pathLst>
                <a:path w="88901" h="137520">
                  <a:moveTo>
                    <a:pt x="88900" y="36278"/>
                  </a:moveTo>
                  <a:lnTo>
                    <a:pt x="88900" y="36278"/>
                  </a:lnTo>
                  <a:lnTo>
                    <a:pt x="76657" y="10957"/>
                  </a:lnTo>
                  <a:lnTo>
                    <a:pt x="67231" y="4328"/>
                  </a:lnTo>
                  <a:lnTo>
                    <a:pt x="46654" y="0"/>
                  </a:lnTo>
                  <a:lnTo>
                    <a:pt x="32729" y="2751"/>
                  </a:lnTo>
                  <a:lnTo>
                    <a:pt x="13285" y="12643"/>
                  </a:lnTo>
                  <a:lnTo>
                    <a:pt x="11679" y="16288"/>
                  </a:lnTo>
                  <a:lnTo>
                    <a:pt x="11776" y="25983"/>
                  </a:lnTo>
                  <a:lnTo>
                    <a:pt x="17934" y="35465"/>
                  </a:lnTo>
                  <a:lnTo>
                    <a:pt x="39133" y="56422"/>
                  </a:lnTo>
                  <a:lnTo>
                    <a:pt x="50714" y="81444"/>
                  </a:lnTo>
                  <a:lnTo>
                    <a:pt x="55243" y="104459"/>
                  </a:lnTo>
                  <a:lnTo>
                    <a:pt x="50658" y="118086"/>
                  </a:lnTo>
                  <a:lnTo>
                    <a:pt x="46472" y="124683"/>
                  </a:lnTo>
                  <a:lnTo>
                    <a:pt x="34296" y="133895"/>
                  </a:lnTo>
                  <a:lnTo>
                    <a:pt x="27097" y="137340"/>
                  </a:lnTo>
                  <a:lnTo>
                    <a:pt x="20887" y="137519"/>
                  </a:lnTo>
                  <a:lnTo>
                    <a:pt x="15336" y="135522"/>
                  </a:lnTo>
                  <a:lnTo>
                    <a:pt x="0" y="125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57"/>
          <p:cNvGrpSpPr/>
          <p:nvPr/>
        </p:nvGrpSpPr>
        <p:grpSpPr>
          <a:xfrm>
            <a:off x="9264694" y="4183045"/>
            <a:ext cx="704807" cy="325456"/>
            <a:chOff x="9264694" y="4183045"/>
            <a:chExt cx="704807" cy="325456"/>
          </a:xfrm>
        </p:grpSpPr>
        <p:sp>
          <p:nvSpPr>
            <p:cNvPr id="150" name="SMARTInkShape-3221"/>
            <p:cNvSpPr/>
            <p:nvPr>
              <p:custDataLst>
                <p:tags r:id="rId41"/>
              </p:custDataLst>
            </p:nvPr>
          </p:nvSpPr>
          <p:spPr>
            <a:xfrm>
              <a:off x="9855199" y="4493440"/>
              <a:ext cx="114302" cy="15061"/>
            </a:xfrm>
            <a:custGeom>
              <a:avLst/>
              <a:gdLst/>
              <a:ahLst/>
              <a:cxnLst/>
              <a:rect l="0" t="0" r="0" b="0"/>
              <a:pathLst>
                <a:path w="114302" h="15061">
                  <a:moveTo>
                    <a:pt x="1" y="15060"/>
                  </a:moveTo>
                  <a:lnTo>
                    <a:pt x="1" y="15060"/>
                  </a:lnTo>
                  <a:lnTo>
                    <a:pt x="0" y="8318"/>
                  </a:lnTo>
                  <a:lnTo>
                    <a:pt x="4234" y="5626"/>
                  </a:lnTo>
                  <a:lnTo>
                    <a:pt x="20227" y="754"/>
                  </a:lnTo>
                  <a:lnTo>
                    <a:pt x="52734" y="0"/>
                  </a:lnTo>
                  <a:lnTo>
                    <a:pt x="114301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22"/>
            <p:cNvSpPr/>
            <p:nvPr>
              <p:custDataLst>
                <p:tags r:id="rId42"/>
              </p:custDataLst>
            </p:nvPr>
          </p:nvSpPr>
          <p:spPr>
            <a:xfrm>
              <a:off x="9817100" y="4397405"/>
              <a:ext cx="120651" cy="3146"/>
            </a:xfrm>
            <a:custGeom>
              <a:avLst/>
              <a:gdLst/>
              <a:ahLst/>
              <a:cxnLst/>
              <a:rect l="0" t="0" r="0" b="0"/>
              <a:pathLst>
                <a:path w="120651" h="3146">
                  <a:moveTo>
                    <a:pt x="0" y="3145"/>
                  </a:moveTo>
                  <a:lnTo>
                    <a:pt x="0" y="3145"/>
                  </a:lnTo>
                  <a:lnTo>
                    <a:pt x="39232" y="1263"/>
                  </a:lnTo>
                  <a:lnTo>
                    <a:pt x="78417" y="0"/>
                  </a:lnTo>
                  <a:lnTo>
                    <a:pt x="120650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23"/>
            <p:cNvSpPr/>
            <p:nvPr>
              <p:custDataLst>
                <p:tags r:id="rId43"/>
              </p:custDataLst>
            </p:nvPr>
          </p:nvSpPr>
          <p:spPr>
            <a:xfrm>
              <a:off x="9582150" y="4183045"/>
              <a:ext cx="51971" cy="319106"/>
            </a:xfrm>
            <a:custGeom>
              <a:avLst/>
              <a:gdLst/>
              <a:ahLst/>
              <a:cxnLst/>
              <a:rect l="0" t="0" r="0" b="0"/>
              <a:pathLst>
                <a:path w="51971" h="319106">
                  <a:moveTo>
                    <a:pt x="0" y="14305"/>
                  </a:moveTo>
                  <a:lnTo>
                    <a:pt x="0" y="14305"/>
                  </a:lnTo>
                  <a:lnTo>
                    <a:pt x="14305" y="0"/>
                  </a:lnTo>
                  <a:lnTo>
                    <a:pt x="18004" y="1240"/>
                  </a:lnTo>
                  <a:lnTo>
                    <a:pt x="27756" y="10144"/>
                  </a:lnTo>
                  <a:lnTo>
                    <a:pt x="41777" y="51251"/>
                  </a:lnTo>
                  <a:lnTo>
                    <a:pt x="48671" y="93990"/>
                  </a:lnTo>
                  <a:lnTo>
                    <a:pt x="51497" y="118229"/>
                  </a:lnTo>
                  <a:lnTo>
                    <a:pt x="51970" y="144265"/>
                  </a:lnTo>
                  <a:lnTo>
                    <a:pt x="50874" y="171500"/>
                  </a:lnTo>
                  <a:lnTo>
                    <a:pt x="48733" y="199535"/>
                  </a:lnTo>
                  <a:lnTo>
                    <a:pt x="43072" y="225280"/>
                  </a:lnTo>
                  <a:lnTo>
                    <a:pt x="25493" y="272702"/>
                  </a:lnTo>
                  <a:lnTo>
                    <a:pt x="6350" y="319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24"/>
            <p:cNvSpPr/>
            <p:nvPr>
              <p:custDataLst>
                <p:tags r:id="rId44"/>
              </p:custDataLst>
            </p:nvPr>
          </p:nvSpPr>
          <p:spPr>
            <a:xfrm>
              <a:off x="9264694" y="4188397"/>
              <a:ext cx="251448" cy="275380"/>
            </a:xfrm>
            <a:custGeom>
              <a:avLst/>
              <a:gdLst/>
              <a:ahLst/>
              <a:cxnLst/>
              <a:rect l="0" t="0" r="0" b="0"/>
              <a:pathLst>
                <a:path w="251448" h="275380">
                  <a:moveTo>
                    <a:pt x="57106" y="28003"/>
                  </a:moveTo>
                  <a:lnTo>
                    <a:pt x="57106" y="28003"/>
                  </a:lnTo>
                  <a:lnTo>
                    <a:pt x="60476" y="24632"/>
                  </a:lnTo>
                  <a:lnTo>
                    <a:pt x="61469" y="25050"/>
                  </a:lnTo>
                  <a:lnTo>
                    <a:pt x="62573" y="29278"/>
                  </a:lnTo>
                  <a:lnTo>
                    <a:pt x="61870" y="71659"/>
                  </a:lnTo>
                  <a:lnTo>
                    <a:pt x="56637" y="109259"/>
                  </a:lnTo>
                  <a:lnTo>
                    <a:pt x="49606" y="148078"/>
                  </a:lnTo>
                  <a:lnTo>
                    <a:pt x="41073" y="185792"/>
                  </a:lnTo>
                  <a:lnTo>
                    <a:pt x="30225" y="221369"/>
                  </a:lnTo>
                  <a:lnTo>
                    <a:pt x="11789" y="267099"/>
                  </a:lnTo>
                  <a:lnTo>
                    <a:pt x="5684" y="275379"/>
                  </a:lnTo>
                  <a:lnTo>
                    <a:pt x="3775" y="274764"/>
                  </a:lnTo>
                  <a:lnTo>
                    <a:pt x="1654" y="266556"/>
                  </a:lnTo>
                  <a:lnTo>
                    <a:pt x="179" y="220232"/>
                  </a:lnTo>
                  <a:lnTo>
                    <a:pt x="0" y="191719"/>
                  </a:lnTo>
                  <a:lnTo>
                    <a:pt x="3738" y="181670"/>
                  </a:lnTo>
                  <a:lnTo>
                    <a:pt x="17636" y="163720"/>
                  </a:lnTo>
                  <a:lnTo>
                    <a:pt x="63402" y="143559"/>
                  </a:lnTo>
                  <a:lnTo>
                    <a:pt x="104785" y="131680"/>
                  </a:lnTo>
                  <a:lnTo>
                    <a:pt x="140613" y="118381"/>
                  </a:lnTo>
                  <a:lnTo>
                    <a:pt x="177333" y="91627"/>
                  </a:lnTo>
                  <a:lnTo>
                    <a:pt x="210165" y="54459"/>
                  </a:lnTo>
                  <a:lnTo>
                    <a:pt x="245488" y="8900"/>
                  </a:lnTo>
                  <a:lnTo>
                    <a:pt x="251447" y="0"/>
                  </a:lnTo>
                  <a:lnTo>
                    <a:pt x="239810" y="35665"/>
                  </a:lnTo>
                  <a:lnTo>
                    <a:pt x="231440" y="70214"/>
                  </a:lnTo>
                  <a:lnTo>
                    <a:pt x="220666" y="109087"/>
                  </a:lnTo>
                  <a:lnTo>
                    <a:pt x="212583" y="146120"/>
                  </a:lnTo>
                  <a:lnTo>
                    <a:pt x="204068" y="193058"/>
                  </a:lnTo>
                  <a:lnTo>
                    <a:pt x="197762" y="239977"/>
                  </a:lnTo>
                  <a:lnTo>
                    <a:pt x="197231" y="248743"/>
                  </a:lnTo>
                  <a:lnTo>
                    <a:pt x="198876" y="254991"/>
                  </a:lnTo>
                  <a:lnTo>
                    <a:pt x="203156" y="26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58"/>
          <p:cNvGrpSpPr/>
          <p:nvPr/>
        </p:nvGrpSpPr>
        <p:grpSpPr>
          <a:xfrm>
            <a:off x="7219950" y="4984750"/>
            <a:ext cx="1708151" cy="990601"/>
            <a:chOff x="7219950" y="4984750"/>
            <a:chExt cx="1708151" cy="990601"/>
          </a:xfrm>
        </p:grpSpPr>
        <p:sp>
          <p:nvSpPr>
            <p:cNvPr id="155" name="SMARTInkShape-3225"/>
            <p:cNvSpPr/>
            <p:nvPr>
              <p:custDataLst>
                <p:tags r:id="rId29"/>
              </p:custDataLst>
            </p:nvPr>
          </p:nvSpPr>
          <p:spPr>
            <a:xfrm>
              <a:off x="8324850" y="5715000"/>
              <a:ext cx="43912" cy="215901"/>
            </a:xfrm>
            <a:custGeom>
              <a:avLst/>
              <a:gdLst/>
              <a:ahLst/>
              <a:cxnLst/>
              <a:rect l="0" t="0" r="0" b="0"/>
              <a:pathLst>
                <a:path w="43912" h="215901">
                  <a:moveTo>
                    <a:pt x="6350" y="0"/>
                  </a:moveTo>
                  <a:lnTo>
                    <a:pt x="6350" y="0"/>
                  </a:lnTo>
                  <a:lnTo>
                    <a:pt x="30769" y="31160"/>
                  </a:lnTo>
                  <a:lnTo>
                    <a:pt x="43767" y="75319"/>
                  </a:lnTo>
                  <a:lnTo>
                    <a:pt x="43911" y="110381"/>
                  </a:lnTo>
                  <a:lnTo>
                    <a:pt x="36449" y="146425"/>
                  </a:lnTo>
                  <a:lnTo>
                    <a:pt x="12681" y="19280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26"/>
            <p:cNvSpPr/>
            <p:nvPr>
              <p:custDataLst>
                <p:tags r:id="rId30"/>
              </p:custDataLst>
            </p:nvPr>
          </p:nvSpPr>
          <p:spPr>
            <a:xfrm>
              <a:off x="8210811" y="5797550"/>
              <a:ext cx="18790" cy="101601"/>
            </a:xfrm>
            <a:custGeom>
              <a:avLst/>
              <a:gdLst/>
              <a:ahLst/>
              <a:cxnLst/>
              <a:rect l="0" t="0" r="0" b="0"/>
              <a:pathLst>
                <a:path w="18790" h="1016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2" y="8789"/>
                  </a:lnTo>
                  <a:lnTo>
                    <a:pt x="0" y="33878"/>
                  </a:lnTo>
                  <a:lnTo>
                    <a:pt x="11707" y="76201"/>
                  </a:lnTo>
                  <a:lnTo>
                    <a:pt x="18789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27"/>
            <p:cNvSpPr/>
            <p:nvPr>
              <p:custDataLst>
                <p:tags r:id="rId31"/>
              </p:custDataLst>
            </p:nvPr>
          </p:nvSpPr>
          <p:spPr>
            <a:xfrm>
              <a:off x="8039100" y="58483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5"/>
                  </a:lnTo>
                  <a:lnTo>
                    <a:pt x="48102" y="25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28"/>
            <p:cNvSpPr/>
            <p:nvPr>
              <p:custDataLst>
                <p:tags r:id="rId32"/>
              </p:custDataLst>
            </p:nvPr>
          </p:nvSpPr>
          <p:spPr>
            <a:xfrm>
              <a:off x="7956550" y="5721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29"/>
            <p:cNvSpPr/>
            <p:nvPr>
              <p:custDataLst>
                <p:tags r:id="rId33"/>
              </p:custDataLst>
            </p:nvPr>
          </p:nvSpPr>
          <p:spPr>
            <a:xfrm>
              <a:off x="7524750" y="5422900"/>
              <a:ext cx="1403351" cy="152650"/>
            </a:xfrm>
            <a:custGeom>
              <a:avLst/>
              <a:gdLst/>
              <a:ahLst/>
              <a:cxnLst/>
              <a:rect l="0" t="0" r="0" b="0"/>
              <a:pathLst>
                <a:path w="1403351" h="152650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3370" y="74666"/>
                  </a:lnTo>
                  <a:lnTo>
                    <a:pt x="15580" y="113846"/>
                  </a:lnTo>
                  <a:lnTo>
                    <a:pt x="32324" y="133853"/>
                  </a:lnTo>
                  <a:lnTo>
                    <a:pt x="42716" y="142152"/>
                  </a:lnTo>
                  <a:lnTo>
                    <a:pt x="74959" y="151374"/>
                  </a:lnTo>
                  <a:lnTo>
                    <a:pt x="116570" y="152649"/>
                  </a:lnTo>
                  <a:lnTo>
                    <a:pt x="140508" y="149039"/>
                  </a:lnTo>
                  <a:lnTo>
                    <a:pt x="165639" y="143809"/>
                  </a:lnTo>
                  <a:lnTo>
                    <a:pt x="192270" y="135384"/>
                  </a:lnTo>
                  <a:lnTo>
                    <a:pt x="219902" y="124828"/>
                  </a:lnTo>
                  <a:lnTo>
                    <a:pt x="248201" y="112852"/>
                  </a:lnTo>
                  <a:lnTo>
                    <a:pt x="275534" y="102045"/>
                  </a:lnTo>
                  <a:lnTo>
                    <a:pt x="302223" y="92019"/>
                  </a:lnTo>
                  <a:lnTo>
                    <a:pt x="328482" y="82513"/>
                  </a:lnTo>
                  <a:lnTo>
                    <a:pt x="354454" y="75469"/>
                  </a:lnTo>
                  <a:lnTo>
                    <a:pt x="380236" y="70069"/>
                  </a:lnTo>
                  <a:lnTo>
                    <a:pt x="405891" y="65763"/>
                  </a:lnTo>
                  <a:lnTo>
                    <a:pt x="453210" y="66622"/>
                  </a:lnTo>
                  <a:lnTo>
                    <a:pt x="496349" y="74060"/>
                  </a:lnTo>
                  <a:lnTo>
                    <a:pt x="534337" y="84421"/>
                  </a:lnTo>
                  <a:lnTo>
                    <a:pt x="575679" y="96082"/>
                  </a:lnTo>
                  <a:lnTo>
                    <a:pt x="618513" y="107614"/>
                  </a:lnTo>
                  <a:lnTo>
                    <a:pt x="658717" y="117443"/>
                  </a:lnTo>
                  <a:lnTo>
                    <a:pt x="697752" y="122753"/>
                  </a:lnTo>
                  <a:lnTo>
                    <a:pt x="736267" y="126523"/>
                  </a:lnTo>
                  <a:lnTo>
                    <a:pt x="774553" y="132903"/>
                  </a:lnTo>
                  <a:lnTo>
                    <a:pt x="812734" y="138561"/>
                  </a:lnTo>
                  <a:lnTo>
                    <a:pt x="851576" y="142721"/>
                  </a:lnTo>
                  <a:lnTo>
                    <a:pt x="892358" y="144571"/>
                  </a:lnTo>
                  <a:lnTo>
                    <a:pt x="915932" y="144358"/>
                  </a:lnTo>
                  <a:lnTo>
                    <a:pt x="941527" y="143511"/>
                  </a:lnTo>
                  <a:lnTo>
                    <a:pt x="968469" y="142241"/>
                  </a:lnTo>
                  <a:lnTo>
                    <a:pt x="998423" y="139983"/>
                  </a:lnTo>
                  <a:lnTo>
                    <a:pt x="1030387" y="137066"/>
                  </a:lnTo>
                  <a:lnTo>
                    <a:pt x="1063692" y="133711"/>
                  </a:lnTo>
                  <a:lnTo>
                    <a:pt x="1096477" y="129358"/>
                  </a:lnTo>
                  <a:lnTo>
                    <a:pt x="1128918" y="124338"/>
                  </a:lnTo>
                  <a:lnTo>
                    <a:pt x="1161128" y="118876"/>
                  </a:lnTo>
                  <a:lnTo>
                    <a:pt x="1191069" y="114528"/>
                  </a:lnTo>
                  <a:lnTo>
                    <a:pt x="1219496" y="110924"/>
                  </a:lnTo>
                  <a:lnTo>
                    <a:pt x="1246915" y="107816"/>
                  </a:lnTo>
                  <a:lnTo>
                    <a:pt x="1294312" y="100600"/>
                  </a:lnTo>
                  <a:lnTo>
                    <a:pt x="1334428" y="93394"/>
                  </a:lnTo>
                  <a:lnTo>
                    <a:pt x="1377285" y="86077"/>
                  </a:lnTo>
                  <a:lnTo>
                    <a:pt x="14033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30"/>
            <p:cNvSpPr/>
            <p:nvPr>
              <p:custDataLst>
                <p:tags r:id="rId34"/>
              </p:custDataLst>
            </p:nvPr>
          </p:nvSpPr>
          <p:spPr>
            <a:xfrm>
              <a:off x="8642350" y="519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231"/>
            <p:cNvSpPr/>
            <p:nvPr>
              <p:custDataLst>
                <p:tags r:id="rId35"/>
              </p:custDataLst>
            </p:nvPr>
          </p:nvSpPr>
          <p:spPr>
            <a:xfrm>
              <a:off x="8407400" y="5200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232"/>
            <p:cNvSpPr/>
            <p:nvPr>
              <p:custDataLst>
                <p:tags r:id="rId36"/>
              </p:custDataLst>
            </p:nvPr>
          </p:nvSpPr>
          <p:spPr>
            <a:xfrm>
              <a:off x="8191500" y="5207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33"/>
            <p:cNvSpPr/>
            <p:nvPr>
              <p:custDataLst>
                <p:tags r:id="rId37"/>
              </p:custDataLst>
            </p:nvPr>
          </p:nvSpPr>
          <p:spPr>
            <a:xfrm>
              <a:off x="7756041" y="4984750"/>
              <a:ext cx="283060" cy="50801"/>
            </a:xfrm>
            <a:custGeom>
              <a:avLst/>
              <a:gdLst/>
              <a:ahLst/>
              <a:cxnLst/>
              <a:rect l="0" t="0" r="0" b="0"/>
              <a:pathLst>
                <a:path w="283060" h="50801">
                  <a:moveTo>
                    <a:pt x="3659" y="50800"/>
                  </a:moveTo>
                  <a:lnTo>
                    <a:pt x="3659" y="50800"/>
                  </a:lnTo>
                  <a:lnTo>
                    <a:pt x="0" y="50800"/>
                  </a:lnTo>
                  <a:lnTo>
                    <a:pt x="10253" y="48918"/>
                  </a:lnTo>
                  <a:lnTo>
                    <a:pt x="55682" y="41962"/>
                  </a:lnTo>
                  <a:lnTo>
                    <a:pt x="93338" y="36053"/>
                  </a:lnTo>
                  <a:lnTo>
                    <a:pt x="135944" y="28723"/>
                  </a:lnTo>
                  <a:lnTo>
                    <a:pt x="180751" y="20762"/>
                  </a:lnTo>
                  <a:lnTo>
                    <a:pt x="222772" y="12521"/>
                  </a:lnTo>
                  <a:lnTo>
                    <a:pt x="2830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34"/>
            <p:cNvSpPr/>
            <p:nvPr>
              <p:custDataLst>
                <p:tags r:id="rId38"/>
              </p:custDataLst>
            </p:nvPr>
          </p:nvSpPr>
          <p:spPr>
            <a:xfrm>
              <a:off x="7219950" y="4984750"/>
              <a:ext cx="400051" cy="76201"/>
            </a:xfrm>
            <a:custGeom>
              <a:avLst/>
              <a:gdLst/>
              <a:ahLst/>
              <a:cxnLst/>
              <a:rect l="0" t="0" r="0" b="0"/>
              <a:pathLst>
                <a:path w="400051" h="76201">
                  <a:moveTo>
                    <a:pt x="0" y="76200"/>
                  </a:moveTo>
                  <a:lnTo>
                    <a:pt x="0" y="76200"/>
                  </a:lnTo>
                  <a:lnTo>
                    <a:pt x="37902" y="60620"/>
                  </a:lnTo>
                  <a:lnTo>
                    <a:pt x="72819" y="49520"/>
                  </a:lnTo>
                  <a:lnTo>
                    <a:pt x="116325" y="37531"/>
                  </a:lnTo>
                  <a:lnTo>
                    <a:pt x="141755" y="31371"/>
                  </a:lnTo>
                  <a:lnTo>
                    <a:pt x="168586" y="25147"/>
                  </a:lnTo>
                  <a:lnTo>
                    <a:pt x="194941" y="20293"/>
                  </a:lnTo>
                  <a:lnTo>
                    <a:pt x="220977" y="16351"/>
                  </a:lnTo>
                  <a:lnTo>
                    <a:pt x="246801" y="13017"/>
                  </a:lnTo>
                  <a:lnTo>
                    <a:pt x="294310" y="7431"/>
                  </a:lnTo>
                  <a:lnTo>
                    <a:pt x="336121" y="3303"/>
                  </a:lnTo>
                  <a:lnTo>
                    <a:pt x="379226" y="978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235"/>
            <p:cNvSpPr/>
            <p:nvPr>
              <p:custDataLst>
                <p:tags r:id="rId39"/>
              </p:custDataLst>
            </p:nvPr>
          </p:nvSpPr>
          <p:spPr>
            <a:xfrm>
              <a:off x="7385050" y="502285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51554"/>
                  </a:lnTo>
                  <a:lnTo>
                    <a:pt x="9459" y="95865"/>
                  </a:lnTo>
                  <a:lnTo>
                    <a:pt x="11740" y="141372"/>
                  </a:lnTo>
                  <a:lnTo>
                    <a:pt x="12510" y="184376"/>
                  </a:lnTo>
                  <a:lnTo>
                    <a:pt x="13350" y="200758"/>
                  </a:lnTo>
                  <a:lnTo>
                    <a:pt x="14544" y="202278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236"/>
            <p:cNvSpPr/>
            <p:nvPr>
              <p:custDataLst>
                <p:tags r:id="rId40"/>
              </p:custDataLst>
            </p:nvPr>
          </p:nvSpPr>
          <p:spPr>
            <a:xfrm>
              <a:off x="7733098" y="5762429"/>
              <a:ext cx="109153" cy="212922"/>
            </a:xfrm>
            <a:custGeom>
              <a:avLst/>
              <a:gdLst/>
              <a:ahLst/>
              <a:cxnLst/>
              <a:rect l="0" t="0" r="0" b="0"/>
              <a:pathLst>
                <a:path w="109153" h="212922">
                  <a:moveTo>
                    <a:pt x="77402" y="3371"/>
                  </a:moveTo>
                  <a:lnTo>
                    <a:pt x="77402" y="3371"/>
                  </a:lnTo>
                  <a:lnTo>
                    <a:pt x="77402" y="0"/>
                  </a:lnTo>
                  <a:lnTo>
                    <a:pt x="63918" y="8016"/>
                  </a:lnTo>
                  <a:lnTo>
                    <a:pt x="29713" y="41944"/>
                  </a:lnTo>
                  <a:lnTo>
                    <a:pt x="12227" y="69669"/>
                  </a:lnTo>
                  <a:lnTo>
                    <a:pt x="2574" y="104568"/>
                  </a:lnTo>
                  <a:lnTo>
                    <a:pt x="0" y="123752"/>
                  </a:lnTo>
                  <a:lnTo>
                    <a:pt x="6547" y="156357"/>
                  </a:lnTo>
                  <a:lnTo>
                    <a:pt x="13231" y="170978"/>
                  </a:lnTo>
                  <a:lnTo>
                    <a:pt x="26861" y="182137"/>
                  </a:lnTo>
                  <a:lnTo>
                    <a:pt x="66463" y="198298"/>
                  </a:lnTo>
                  <a:lnTo>
                    <a:pt x="109152" y="212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3237"/>
          <p:cNvSpPr/>
          <p:nvPr>
            <p:custDataLst>
              <p:tags r:id="rId7"/>
            </p:custDataLst>
          </p:nvPr>
        </p:nvSpPr>
        <p:spPr>
          <a:xfrm>
            <a:off x="7880349" y="5023111"/>
            <a:ext cx="12702" cy="209290"/>
          </a:xfrm>
          <a:custGeom>
            <a:avLst/>
            <a:gdLst/>
            <a:ahLst/>
            <a:cxnLst/>
            <a:rect l="0" t="0" r="0" b="0"/>
            <a:pathLst>
              <a:path w="12702" h="209290">
                <a:moveTo>
                  <a:pt x="1" y="6089"/>
                </a:moveTo>
                <a:lnTo>
                  <a:pt x="1" y="6089"/>
                </a:lnTo>
                <a:lnTo>
                  <a:pt x="0" y="622"/>
                </a:lnTo>
                <a:lnTo>
                  <a:pt x="706" y="327"/>
                </a:lnTo>
                <a:lnTo>
                  <a:pt x="3371" y="0"/>
                </a:lnTo>
                <a:lnTo>
                  <a:pt x="5468" y="16671"/>
                </a:lnTo>
                <a:lnTo>
                  <a:pt x="5470" y="64049"/>
                </a:lnTo>
                <a:lnTo>
                  <a:pt x="1935" y="106440"/>
                </a:lnTo>
                <a:lnTo>
                  <a:pt x="1279" y="148869"/>
                </a:lnTo>
                <a:lnTo>
                  <a:pt x="8914" y="196349"/>
                </a:lnTo>
                <a:lnTo>
                  <a:pt x="12701" y="20928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560"/>
          <p:cNvGrpSpPr/>
          <p:nvPr/>
        </p:nvGrpSpPr>
        <p:grpSpPr>
          <a:xfrm>
            <a:off x="8873929" y="4979644"/>
            <a:ext cx="403422" cy="297207"/>
            <a:chOff x="8873929" y="4979644"/>
            <a:chExt cx="403422" cy="297207"/>
          </a:xfrm>
        </p:grpSpPr>
        <p:sp>
          <p:nvSpPr>
            <p:cNvPr id="169" name="SMARTInkShape-3238"/>
            <p:cNvSpPr/>
            <p:nvPr>
              <p:custDataLst>
                <p:tags r:id="rId27"/>
              </p:custDataLst>
            </p:nvPr>
          </p:nvSpPr>
          <p:spPr>
            <a:xfrm>
              <a:off x="8873929" y="4979644"/>
              <a:ext cx="403422" cy="24157"/>
            </a:xfrm>
            <a:custGeom>
              <a:avLst/>
              <a:gdLst/>
              <a:ahLst/>
              <a:cxnLst/>
              <a:rect l="0" t="0" r="0" b="0"/>
              <a:pathLst>
                <a:path w="403422" h="24157">
                  <a:moveTo>
                    <a:pt x="3371" y="24156"/>
                  </a:moveTo>
                  <a:lnTo>
                    <a:pt x="3371" y="24156"/>
                  </a:lnTo>
                  <a:lnTo>
                    <a:pt x="0" y="20785"/>
                  </a:lnTo>
                  <a:lnTo>
                    <a:pt x="1124" y="19087"/>
                  </a:lnTo>
                  <a:lnTo>
                    <a:pt x="8017" y="15317"/>
                  </a:lnTo>
                  <a:lnTo>
                    <a:pt x="52789" y="7149"/>
                  </a:lnTo>
                  <a:lnTo>
                    <a:pt x="90715" y="2957"/>
                  </a:lnTo>
                  <a:lnTo>
                    <a:pt x="114518" y="1556"/>
                  </a:lnTo>
                  <a:lnTo>
                    <a:pt x="140969" y="622"/>
                  </a:lnTo>
                  <a:lnTo>
                    <a:pt x="169186" y="0"/>
                  </a:lnTo>
                  <a:lnTo>
                    <a:pt x="199992" y="291"/>
                  </a:lnTo>
                  <a:lnTo>
                    <a:pt x="232524" y="1190"/>
                  </a:lnTo>
                  <a:lnTo>
                    <a:pt x="266206" y="2495"/>
                  </a:lnTo>
                  <a:lnTo>
                    <a:pt x="296423" y="4072"/>
                  </a:lnTo>
                  <a:lnTo>
                    <a:pt x="324328" y="5827"/>
                  </a:lnTo>
                  <a:lnTo>
                    <a:pt x="368267" y="8954"/>
                  </a:lnTo>
                  <a:lnTo>
                    <a:pt x="403421" y="1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39"/>
            <p:cNvSpPr/>
            <p:nvPr>
              <p:custDataLst>
                <p:tags r:id="rId28"/>
              </p:custDataLst>
            </p:nvPr>
          </p:nvSpPr>
          <p:spPr>
            <a:xfrm>
              <a:off x="9043283" y="5000429"/>
              <a:ext cx="11818" cy="276422"/>
            </a:xfrm>
            <a:custGeom>
              <a:avLst/>
              <a:gdLst/>
              <a:ahLst/>
              <a:cxnLst/>
              <a:rect l="0" t="0" r="0" b="0"/>
              <a:pathLst>
                <a:path w="11818" h="2764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3655" y="40547"/>
                  </a:lnTo>
                  <a:lnTo>
                    <a:pt x="5636" y="85255"/>
                  </a:lnTo>
                  <a:lnTo>
                    <a:pt x="8599" y="120197"/>
                  </a:lnTo>
                  <a:lnTo>
                    <a:pt x="10386" y="156893"/>
                  </a:lnTo>
                  <a:lnTo>
                    <a:pt x="10476" y="192959"/>
                  </a:lnTo>
                  <a:lnTo>
                    <a:pt x="7969" y="238207"/>
                  </a:lnTo>
                  <a:lnTo>
                    <a:pt x="11817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3240"/>
          <p:cNvSpPr/>
          <p:nvPr>
            <p:custDataLst>
              <p:tags r:id="rId8"/>
            </p:custDataLst>
          </p:nvPr>
        </p:nvSpPr>
        <p:spPr>
          <a:xfrm>
            <a:off x="7963161" y="5816600"/>
            <a:ext cx="6090" cy="101601"/>
          </a:xfrm>
          <a:custGeom>
            <a:avLst/>
            <a:gdLst/>
            <a:ahLst/>
            <a:cxnLst/>
            <a:rect l="0" t="0" r="0" b="0"/>
            <a:pathLst>
              <a:path w="6090" h="101601">
                <a:moveTo>
                  <a:pt x="6089" y="0"/>
                </a:moveTo>
                <a:lnTo>
                  <a:pt x="6089" y="0"/>
                </a:lnTo>
                <a:lnTo>
                  <a:pt x="2718" y="6742"/>
                </a:lnTo>
                <a:lnTo>
                  <a:pt x="0" y="50901"/>
                </a:lnTo>
                <a:lnTo>
                  <a:pt x="496" y="84269"/>
                </a:lnTo>
                <a:lnTo>
                  <a:pt x="6089" y="1016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Shape-3241"/>
          <p:cNvSpPr/>
          <p:nvPr>
            <p:custDataLst>
              <p:tags r:id="rId9"/>
            </p:custDataLst>
          </p:nvPr>
        </p:nvSpPr>
        <p:spPr>
          <a:xfrm>
            <a:off x="9703068" y="5054600"/>
            <a:ext cx="207596" cy="330201"/>
          </a:xfrm>
          <a:custGeom>
            <a:avLst/>
            <a:gdLst/>
            <a:ahLst/>
            <a:cxnLst/>
            <a:rect l="0" t="0" r="0" b="0"/>
            <a:pathLst>
              <a:path w="207596" h="330201">
                <a:moveTo>
                  <a:pt x="18782" y="0"/>
                </a:moveTo>
                <a:lnTo>
                  <a:pt x="18782" y="0"/>
                </a:lnTo>
                <a:lnTo>
                  <a:pt x="15411" y="0"/>
                </a:lnTo>
                <a:lnTo>
                  <a:pt x="13314" y="16855"/>
                </a:lnTo>
                <a:lnTo>
                  <a:pt x="12692" y="57675"/>
                </a:lnTo>
                <a:lnTo>
                  <a:pt x="10667" y="95719"/>
                </a:lnTo>
                <a:lnTo>
                  <a:pt x="8119" y="137087"/>
                </a:lnTo>
                <a:lnTo>
                  <a:pt x="6987" y="176638"/>
                </a:lnTo>
                <a:lnTo>
                  <a:pt x="6484" y="211620"/>
                </a:lnTo>
                <a:lnTo>
                  <a:pt x="4319" y="253438"/>
                </a:lnTo>
                <a:lnTo>
                  <a:pt x="336" y="283742"/>
                </a:lnTo>
                <a:lnTo>
                  <a:pt x="0" y="279213"/>
                </a:lnTo>
                <a:lnTo>
                  <a:pt x="4854" y="238780"/>
                </a:lnTo>
                <a:lnTo>
                  <a:pt x="9873" y="199710"/>
                </a:lnTo>
                <a:lnTo>
                  <a:pt x="13809" y="165795"/>
                </a:lnTo>
                <a:lnTo>
                  <a:pt x="15467" y="161330"/>
                </a:lnTo>
                <a:lnTo>
                  <a:pt x="17983" y="158353"/>
                </a:lnTo>
                <a:lnTo>
                  <a:pt x="24541" y="155046"/>
                </a:lnTo>
                <a:lnTo>
                  <a:pt x="69343" y="141724"/>
                </a:lnTo>
                <a:lnTo>
                  <a:pt x="97576" y="134028"/>
                </a:lnTo>
                <a:lnTo>
                  <a:pt x="124835" y="116853"/>
                </a:lnTo>
                <a:lnTo>
                  <a:pt x="165293" y="72314"/>
                </a:lnTo>
                <a:lnTo>
                  <a:pt x="197532" y="27658"/>
                </a:lnTo>
                <a:lnTo>
                  <a:pt x="203589" y="19819"/>
                </a:lnTo>
                <a:lnTo>
                  <a:pt x="205486" y="18857"/>
                </a:lnTo>
                <a:lnTo>
                  <a:pt x="206751" y="19627"/>
                </a:lnTo>
                <a:lnTo>
                  <a:pt x="207595" y="21551"/>
                </a:lnTo>
                <a:lnTo>
                  <a:pt x="204584" y="64360"/>
                </a:lnTo>
                <a:lnTo>
                  <a:pt x="203667" y="107156"/>
                </a:lnTo>
                <a:lnTo>
                  <a:pt x="202716" y="130704"/>
                </a:lnTo>
                <a:lnTo>
                  <a:pt x="201376" y="154870"/>
                </a:lnTo>
                <a:lnTo>
                  <a:pt x="198007" y="202181"/>
                </a:lnTo>
                <a:lnTo>
                  <a:pt x="194158" y="244375"/>
                </a:lnTo>
                <a:lnTo>
                  <a:pt x="191977" y="280532"/>
                </a:lnTo>
                <a:lnTo>
                  <a:pt x="190232" y="3302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Shape-3242"/>
          <p:cNvSpPr/>
          <p:nvPr>
            <p:custDataLst>
              <p:tags r:id="rId10"/>
            </p:custDataLst>
          </p:nvPr>
        </p:nvSpPr>
        <p:spPr>
          <a:xfrm>
            <a:off x="9728200" y="4764517"/>
            <a:ext cx="120779" cy="223209"/>
          </a:xfrm>
          <a:custGeom>
            <a:avLst/>
            <a:gdLst/>
            <a:ahLst/>
            <a:cxnLst/>
            <a:rect l="0" t="0" r="0" b="0"/>
            <a:pathLst>
              <a:path w="120779" h="223209">
                <a:moveTo>
                  <a:pt x="31750" y="67833"/>
                </a:moveTo>
                <a:lnTo>
                  <a:pt x="31750" y="67833"/>
                </a:lnTo>
                <a:lnTo>
                  <a:pt x="35120" y="71204"/>
                </a:lnTo>
                <a:lnTo>
                  <a:pt x="36776" y="76621"/>
                </a:lnTo>
                <a:lnTo>
                  <a:pt x="43009" y="122401"/>
                </a:lnTo>
                <a:lnTo>
                  <a:pt x="44165" y="166806"/>
                </a:lnTo>
                <a:lnTo>
                  <a:pt x="39385" y="209495"/>
                </a:lnTo>
                <a:lnTo>
                  <a:pt x="37965" y="218988"/>
                </a:lnTo>
                <a:lnTo>
                  <a:pt x="36599" y="221520"/>
                </a:lnTo>
                <a:lnTo>
                  <a:pt x="34983" y="223208"/>
                </a:lnTo>
                <a:lnTo>
                  <a:pt x="33905" y="221510"/>
                </a:lnTo>
                <a:lnTo>
                  <a:pt x="32033" y="180821"/>
                </a:lnTo>
                <a:lnTo>
                  <a:pt x="31876" y="146743"/>
                </a:lnTo>
                <a:lnTo>
                  <a:pt x="32511" y="108548"/>
                </a:lnTo>
                <a:lnTo>
                  <a:pt x="36835" y="61395"/>
                </a:lnTo>
                <a:lnTo>
                  <a:pt x="40595" y="38631"/>
                </a:lnTo>
                <a:lnTo>
                  <a:pt x="48381" y="22869"/>
                </a:lnTo>
                <a:lnTo>
                  <a:pt x="62784" y="7944"/>
                </a:lnTo>
                <a:lnTo>
                  <a:pt x="67256" y="4623"/>
                </a:lnTo>
                <a:lnTo>
                  <a:pt x="77869" y="934"/>
                </a:lnTo>
                <a:lnTo>
                  <a:pt x="89643" y="0"/>
                </a:lnTo>
                <a:lnTo>
                  <a:pt x="101930" y="1937"/>
                </a:lnTo>
                <a:lnTo>
                  <a:pt x="112565" y="10794"/>
                </a:lnTo>
                <a:lnTo>
                  <a:pt x="117377" y="17107"/>
                </a:lnTo>
                <a:lnTo>
                  <a:pt x="119879" y="23433"/>
                </a:lnTo>
                <a:lnTo>
                  <a:pt x="120778" y="36105"/>
                </a:lnTo>
                <a:lnTo>
                  <a:pt x="115062" y="48793"/>
                </a:lnTo>
                <a:lnTo>
                  <a:pt x="104054" y="61487"/>
                </a:lnTo>
                <a:lnTo>
                  <a:pt x="87404" y="74185"/>
                </a:lnTo>
                <a:lnTo>
                  <a:pt x="66363" y="81240"/>
                </a:lnTo>
                <a:lnTo>
                  <a:pt x="21732" y="92510"/>
                </a:lnTo>
                <a:lnTo>
                  <a:pt x="0" y="9958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564"/>
          <p:cNvGrpSpPr/>
          <p:nvPr/>
        </p:nvGrpSpPr>
        <p:grpSpPr>
          <a:xfrm>
            <a:off x="8867389" y="4667250"/>
            <a:ext cx="433988" cy="202879"/>
            <a:chOff x="8867389" y="4667250"/>
            <a:chExt cx="433988" cy="202879"/>
          </a:xfrm>
        </p:grpSpPr>
        <p:sp>
          <p:nvSpPr>
            <p:cNvPr id="175" name="SMARTInkShape-3243"/>
            <p:cNvSpPr/>
            <p:nvPr>
              <p:custDataLst>
                <p:tags r:id="rId22"/>
              </p:custDataLst>
            </p:nvPr>
          </p:nvSpPr>
          <p:spPr>
            <a:xfrm>
              <a:off x="8867389" y="4693066"/>
              <a:ext cx="78879" cy="177063"/>
            </a:xfrm>
            <a:custGeom>
              <a:avLst/>
              <a:gdLst/>
              <a:ahLst/>
              <a:cxnLst/>
              <a:rect l="0" t="0" r="0" b="0"/>
              <a:pathLst>
                <a:path w="78879" h="177063">
                  <a:moveTo>
                    <a:pt x="73411" y="18634"/>
                  </a:moveTo>
                  <a:lnTo>
                    <a:pt x="73411" y="18634"/>
                  </a:lnTo>
                  <a:lnTo>
                    <a:pt x="78437" y="6700"/>
                  </a:lnTo>
                  <a:lnTo>
                    <a:pt x="78878" y="4328"/>
                  </a:lnTo>
                  <a:lnTo>
                    <a:pt x="78467" y="2747"/>
                  </a:lnTo>
                  <a:lnTo>
                    <a:pt x="77487" y="1693"/>
                  </a:lnTo>
                  <a:lnTo>
                    <a:pt x="76128" y="990"/>
                  </a:lnTo>
                  <a:lnTo>
                    <a:pt x="67474" y="0"/>
                  </a:lnTo>
                  <a:lnTo>
                    <a:pt x="52601" y="6449"/>
                  </a:lnTo>
                  <a:lnTo>
                    <a:pt x="42760" y="19098"/>
                  </a:lnTo>
                  <a:lnTo>
                    <a:pt x="21574" y="55963"/>
                  </a:lnTo>
                  <a:lnTo>
                    <a:pt x="6625" y="93508"/>
                  </a:lnTo>
                  <a:lnTo>
                    <a:pt x="0" y="132541"/>
                  </a:lnTo>
                  <a:lnTo>
                    <a:pt x="4095" y="152515"/>
                  </a:lnTo>
                  <a:lnTo>
                    <a:pt x="12970" y="167037"/>
                  </a:lnTo>
                  <a:lnTo>
                    <a:pt x="23971" y="175843"/>
                  </a:lnTo>
                  <a:lnTo>
                    <a:pt x="31277" y="177062"/>
                  </a:lnTo>
                  <a:lnTo>
                    <a:pt x="67061" y="171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44"/>
            <p:cNvSpPr/>
            <p:nvPr>
              <p:custDataLst>
                <p:tags r:id="rId23"/>
              </p:custDataLst>
            </p:nvPr>
          </p:nvSpPr>
          <p:spPr>
            <a:xfrm>
              <a:off x="9000929" y="4749800"/>
              <a:ext cx="22422" cy="82551"/>
            </a:xfrm>
            <a:custGeom>
              <a:avLst/>
              <a:gdLst/>
              <a:ahLst/>
              <a:cxnLst/>
              <a:rect l="0" t="0" r="0" b="0"/>
              <a:pathLst>
                <a:path w="22422" h="82551">
                  <a:moveTo>
                    <a:pt x="3371" y="0"/>
                  </a:moveTo>
                  <a:lnTo>
                    <a:pt x="3371" y="0"/>
                  </a:lnTo>
                  <a:lnTo>
                    <a:pt x="3370" y="3371"/>
                  </a:lnTo>
                  <a:lnTo>
                    <a:pt x="1490" y="6907"/>
                  </a:lnTo>
                  <a:lnTo>
                    <a:pt x="0" y="8838"/>
                  </a:lnTo>
                  <a:lnTo>
                    <a:pt x="226" y="16628"/>
                  </a:lnTo>
                  <a:lnTo>
                    <a:pt x="12026" y="59476"/>
                  </a:lnTo>
                  <a:lnTo>
                    <a:pt x="22421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45"/>
            <p:cNvSpPr/>
            <p:nvPr>
              <p:custDataLst>
                <p:tags r:id="rId24"/>
              </p:custDataLst>
            </p:nvPr>
          </p:nvSpPr>
          <p:spPr>
            <a:xfrm>
              <a:off x="9055100" y="47879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46"/>
            <p:cNvSpPr/>
            <p:nvPr>
              <p:custDataLst>
                <p:tags r:id="rId25"/>
              </p:custDataLst>
            </p:nvPr>
          </p:nvSpPr>
          <p:spPr>
            <a:xfrm>
              <a:off x="9169400" y="4704572"/>
              <a:ext cx="64837" cy="148129"/>
            </a:xfrm>
            <a:custGeom>
              <a:avLst/>
              <a:gdLst/>
              <a:ahLst/>
              <a:cxnLst/>
              <a:rect l="0" t="0" r="0" b="0"/>
              <a:pathLst>
                <a:path w="64837" h="148129">
                  <a:moveTo>
                    <a:pt x="19050" y="51578"/>
                  </a:moveTo>
                  <a:lnTo>
                    <a:pt x="19050" y="51578"/>
                  </a:lnTo>
                  <a:lnTo>
                    <a:pt x="12308" y="51578"/>
                  </a:lnTo>
                  <a:lnTo>
                    <a:pt x="10322" y="53695"/>
                  </a:lnTo>
                  <a:lnTo>
                    <a:pt x="8115" y="61691"/>
                  </a:lnTo>
                  <a:lnTo>
                    <a:pt x="8465" y="102107"/>
                  </a:lnTo>
                  <a:lnTo>
                    <a:pt x="12589" y="148128"/>
                  </a:lnTo>
                  <a:lnTo>
                    <a:pt x="11979" y="130379"/>
                  </a:lnTo>
                  <a:lnTo>
                    <a:pt x="7670" y="88807"/>
                  </a:lnTo>
                  <a:lnTo>
                    <a:pt x="10505" y="50614"/>
                  </a:lnTo>
                  <a:lnTo>
                    <a:pt x="17369" y="31394"/>
                  </a:lnTo>
                  <a:lnTo>
                    <a:pt x="32427" y="10084"/>
                  </a:lnTo>
                  <a:lnTo>
                    <a:pt x="41694" y="1857"/>
                  </a:lnTo>
                  <a:lnTo>
                    <a:pt x="46140" y="86"/>
                  </a:lnTo>
                  <a:lnTo>
                    <a:pt x="54844" y="0"/>
                  </a:lnTo>
                  <a:lnTo>
                    <a:pt x="58434" y="3081"/>
                  </a:lnTo>
                  <a:lnTo>
                    <a:pt x="64306" y="14031"/>
                  </a:lnTo>
                  <a:lnTo>
                    <a:pt x="64836" y="39434"/>
                  </a:lnTo>
                  <a:lnTo>
                    <a:pt x="53783" y="69303"/>
                  </a:lnTo>
                  <a:lnTo>
                    <a:pt x="41071" y="84386"/>
                  </a:lnTo>
                  <a:lnTo>
                    <a:pt x="26721" y="94382"/>
                  </a:lnTo>
                  <a:lnTo>
                    <a:pt x="0" y="1023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47"/>
            <p:cNvSpPr/>
            <p:nvPr>
              <p:custDataLst>
                <p:tags r:id="rId26"/>
              </p:custDataLst>
            </p:nvPr>
          </p:nvSpPr>
          <p:spPr>
            <a:xfrm>
              <a:off x="9277350" y="4667250"/>
              <a:ext cx="24027" cy="171451"/>
            </a:xfrm>
            <a:custGeom>
              <a:avLst/>
              <a:gdLst/>
              <a:ahLst/>
              <a:cxnLst/>
              <a:rect l="0" t="0" r="0" b="0"/>
              <a:pathLst>
                <a:path w="24027" h="171451">
                  <a:moveTo>
                    <a:pt x="6350" y="0"/>
                  </a:moveTo>
                  <a:lnTo>
                    <a:pt x="6350" y="0"/>
                  </a:lnTo>
                  <a:lnTo>
                    <a:pt x="13092" y="6742"/>
                  </a:lnTo>
                  <a:lnTo>
                    <a:pt x="24026" y="31161"/>
                  </a:lnTo>
                  <a:lnTo>
                    <a:pt x="22720" y="78691"/>
                  </a:lnTo>
                  <a:lnTo>
                    <a:pt x="15036" y="11540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65"/>
          <p:cNvGrpSpPr/>
          <p:nvPr/>
        </p:nvGrpSpPr>
        <p:grpSpPr>
          <a:xfrm>
            <a:off x="10216047" y="4200042"/>
            <a:ext cx="1235800" cy="649767"/>
            <a:chOff x="10216047" y="4200042"/>
            <a:chExt cx="1235800" cy="649767"/>
          </a:xfrm>
        </p:grpSpPr>
        <p:sp>
          <p:nvSpPr>
            <p:cNvPr id="181" name="SMARTInkShape-3248"/>
            <p:cNvSpPr/>
            <p:nvPr>
              <p:custDataLst>
                <p:tags r:id="rId11"/>
              </p:custDataLst>
            </p:nvPr>
          </p:nvSpPr>
          <p:spPr>
            <a:xfrm>
              <a:off x="10417506" y="4413250"/>
              <a:ext cx="21895" cy="139701"/>
            </a:xfrm>
            <a:custGeom>
              <a:avLst/>
              <a:gdLst/>
              <a:ahLst/>
              <a:cxnLst/>
              <a:rect l="0" t="0" r="0" b="0"/>
              <a:pathLst>
                <a:path w="21895" h="139701">
                  <a:moveTo>
                    <a:pt x="21894" y="0"/>
                  </a:moveTo>
                  <a:lnTo>
                    <a:pt x="21894" y="0"/>
                  </a:lnTo>
                  <a:lnTo>
                    <a:pt x="14987" y="19459"/>
                  </a:lnTo>
                  <a:lnTo>
                    <a:pt x="6967" y="63110"/>
                  </a:lnTo>
                  <a:lnTo>
                    <a:pt x="0" y="107037"/>
                  </a:lnTo>
                  <a:lnTo>
                    <a:pt x="2394" y="125632"/>
                  </a:lnTo>
                  <a:lnTo>
                    <a:pt x="919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49"/>
            <p:cNvSpPr/>
            <p:nvPr>
              <p:custDataLst>
                <p:tags r:id="rId12"/>
              </p:custDataLst>
            </p:nvPr>
          </p:nvSpPr>
          <p:spPr>
            <a:xfrm>
              <a:off x="10521950" y="44831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0723" y="132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50"/>
            <p:cNvSpPr/>
            <p:nvPr>
              <p:custDataLst>
                <p:tags r:id="rId13"/>
              </p:custDataLst>
            </p:nvPr>
          </p:nvSpPr>
          <p:spPr>
            <a:xfrm>
              <a:off x="10661650" y="4398973"/>
              <a:ext cx="109439" cy="293140"/>
            </a:xfrm>
            <a:custGeom>
              <a:avLst/>
              <a:gdLst/>
              <a:ahLst/>
              <a:cxnLst/>
              <a:rect l="0" t="0" r="0" b="0"/>
              <a:pathLst>
                <a:path w="109439" h="293140">
                  <a:moveTo>
                    <a:pt x="19050" y="52377"/>
                  </a:moveTo>
                  <a:lnTo>
                    <a:pt x="19050" y="52377"/>
                  </a:lnTo>
                  <a:lnTo>
                    <a:pt x="24119" y="58152"/>
                  </a:lnTo>
                  <a:lnTo>
                    <a:pt x="27888" y="64586"/>
                  </a:lnTo>
                  <a:lnTo>
                    <a:pt x="30607" y="79513"/>
                  </a:lnTo>
                  <a:lnTo>
                    <a:pt x="30818" y="123092"/>
                  </a:lnTo>
                  <a:lnTo>
                    <a:pt x="26614" y="161994"/>
                  </a:lnTo>
                  <a:lnTo>
                    <a:pt x="20898" y="207231"/>
                  </a:lnTo>
                  <a:lnTo>
                    <a:pt x="14738" y="246661"/>
                  </a:lnTo>
                  <a:lnTo>
                    <a:pt x="6903" y="292870"/>
                  </a:lnTo>
                  <a:lnTo>
                    <a:pt x="6718" y="293139"/>
                  </a:lnTo>
                  <a:lnTo>
                    <a:pt x="6383" y="250260"/>
                  </a:lnTo>
                  <a:lnTo>
                    <a:pt x="6364" y="214879"/>
                  </a:lnTo>
                  <a:lnTo>
                    <a:pt x="7767" y="172578"/>
                  </a:lnTo>
                  <a:lnTo>
                    <a:pt x="13095" y="125555"/>
                  </a:lnTo>
                  <a:lnTo>
                    <a:pt x="23930" y="80197"/>
                  </a:lnTo>
                  <a:lnTo>
                    <a:pt x="36741" y="41458"/>
                  </a:lnTo>
                  <a:lnTo>
                    <a:pt x="47138" y="17185"/>
                  </a:lnTo>
                  <a:lnTo>
                    <a:pt x="53298" y="9866"/>
                  </a:lnTo>
                  <a:lnTo>
                    <a:pt x="67668" y="1733"/>
                  </a:lnTo>
                  <a:lnTo>
                    <a:pt x="81579" y="0"/>
                  </a:lnTo>
                  <a:lnTo>
                    <a:pt x="88253" y="526"/>
                  </a:lnTo>
                  <a:lnTo>
                    <a:pt x="93407" y="3698"/>
                  </a:lnTo>
                  <a:lnTo>
                    <a:pt x="101016" y="14749"/>
                  </a:lnTo>
                  <a:lnTo>
                    <a:pt x="109267" y="43580"/>
                  </a:lnTo>
                  <a:lnTo>
                    <a:pt x="109438" y="72191"/>
                  </a:lnTo>
                  <a:lnTo>
                    <a:pt x="102967" y="87994"/>
                  </a:lnTo>
                  <a:lnTo>
                    <a:pt x="91625" y="102074"/>
                  </a:lnTo>
                  <a:lnTo>
                    <a:pt x="74823" y="115386"/>
                  </a:lnTo>
                  <a:lnTo>
                    <a:pt x="55598" y="122714"/>
                  </a:lnTo>
                  <a:lnTo>
                    <a:pt x="36704" y="125266"/>
                  </a:lnTo>
                  <a:lnTo>
                    <a:pt x="21251" y="124048"/>
                  </a:lnTo>
                  <a:lnTo>
                    <a:pt x="15580" y="121324"/>
                  </a:lnTo>
                  <a:lnTo>
                    <a:pt x="0" y="10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51"/>
            <p:cNvSpPr/>
            <p:nvPr>
              <p:custDataLst>
                <p:tags r:id="rId14"/>
              </p:custDataLst>
            </p:nvPr>
          </p:nvSpPr>
          <p:spPr>
            <a:xfrm>
              <a:off x="10769600" y="4357865"/>
              <a:ext cx="77206" cy="195086"/>
            </a:xfrm>
            <a:custGeom>
              <a:avLst/>
              <a:gdLst/>
              <a:ahLst/>
              <a:cxnLst/>
              <a:rect l="0" t="0" r="0" b="0"/>
              <a:pathLst>
                <a:path w="77206" h="19508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5155" y="2207"/>
                  </a:lnTo>
                  <a:lnTo>
                    <a:pt x="46331" y="883"/>
                  </a:lnTo>
                  <a:lnTo>
                    <a:pt x="47821" y="0"/>
                  </a:lnTo>
                  <a:lnTo>
                    <a:pt x="53239" y="901"/>
                  </a:lnTo>
                  <a:lnTo>
                    <a:pt x="56659" y="2129"/>
                  </a:lnTo>
                  <a:lnTo>
                    <a:pt x="64222" y="11019"/>
                  </a:lnTo>
                  <a:lnTo>
                    <a:pt x="71582" y="25789"/>
                  </a:lnTo>
                  <a:lnTo>
                    <a:pt x="77205" y="46465"/>
                  </a:lnTo>
                  <a:lnTo>
                    <a:pt x="74224" y="85276"/>
                  </a:lnTo>
                  <a:lnTo>
                    <a:pt x="61033" y="128055"/>
                  </a:lnTo>
                  <a:lnTo>
                    <a:pt x="40348" y="161897"/>
                  </a:lnTo>
                  <a:lnTo>
                    <a:pt x="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52"/>
            <p:cNvSpPr/>
            <p:nvPr>
              <p:custDataLst>
                <p:tags r:id="rId15"/>
              </p:custDataLst>
            </p:nvPr>
          </p:nvSpPr>
          <p:spPr>
            <a:xfrm>
              <a:off x="10915650" y="427355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3658" y="2026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53"/>
            <p:cNvSpPr/>
            <p:nvPr>
              <p:custDataLst>
                <p:tags r:id="rId16"/>
              </p:custDataLst>
            </p:nvPr>
          </p:nvSpPr>
          <p:spPr>
            <a:xfrm>
              <a:off x="10916610" y="4200042"/>
              <a:ext cx="18091" cy="21287"/>
            </a:xfrm>
            <a:custGeom>
              <a:avLst/>
              <a:gdLst/>
              <a:ahLst/>
              <a:cxnLst/>
              <a:rect l="0" t="0" r="0" b="0"/>
              <a:pathLst>
                <a:path w="18091" h="21287">
                  <a:moveTo>
                    <a:pt x="11740" y="3658"/>
                  </a:moveTo>
                  <a:lnTo>
                    <a:pt x="11740" y="3658"/>
                  </a:lnTo>
                  <a:lnTo>
                    <a:pt x="8370" y="287"/>
                  </a:lnTo>
                  <a:lnTo>
                    <a:pt x="7377" y="0"/>
                  </a:lnTo>
                  <a:lnTo>
                    <a:pt x="6714" y="514"/>
                  </a:lnTo>
                  <a:lnTo>
                    <a:pt x="6272" y="1562"/>
                  </a:lnTo>
                  <a:lnTo>
                    <a:pt x="5272" y="2261"/>
                  </a:lnTo>
                  <a:lnTo>
                    <a:pt x="2280" y="3037"/>
                  </a:lnTo>
                  <a:lnTo>
                    <a:pt x="1200" y="4655"/>
                  </a:lnTo>
                  <a:lnTo>
                    <a:pt x="0" y="10216"/>
                  </a:lnTo>
                  <a:lnTo>
                    <a:pt x="1348" y="15510"/>
                  </a:lnTo>
                  <a:lnTo>
                    <a:pt x="2696" y="17909"/>
                  </a:lnTo>
                  <a:lnTo>
                    <a:pt x="5003" y="19509"/>
                  </a:lnTo>
                  <a:lnTo>
                    <a:pt x="11333" y="21286"/>
                  </a:lnTo>
                  <a:lnTo>
                    <a:pt x="13586" y="20349"/>
                  </a:lnTo>
                  <a:lnTo>
                    <a:pt x="15086" y="18313"/>
                  </a:lnTo>
                  <a:lnTo>
                    <a:pt x="1809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54"/>
            <p:cNvSpPr/>
            <p:nvPr>
              <p:custDataLst>
                <p:tags r:id="rId17"/>
              </p:custDataLst>
            </p:nvPr>
          </p:nvSpPr>
          <p:spPr>
            <a:xfrm>
              <a:off x="10979150" y="42672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10138" y="705"/>
                  </a:lnTo>
                  <a:lnTo>
                    <a:pt x="29494" y="5026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55"/>
            <p:cNvSpPr/>
            <p:nvPr>
              <p:custDataLst>
                <p:tags r:id="rId18"/>
              </p:custDataLst>
            </p:nvPr>
          </p:nvSpPr>
          <p:spPr>
            <a:xfrm>
              <a:off x="11106150" y="4203700"/>
              <a:ext cx="22421" cy="120651"/>
            </a:xfrm>
            <a:custGeom>
              <a:avLst/>
              <a:gdLst/>
              <a:ahLst/>
              <a:cxnLst/>
              <a:rect l="0" t="0" r="0" b="0"/>
              <a:pathLst>
                <a:path w="22421" h="1206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2420" y="12209"/>
                  </a:lnTo>
                  <a:lnTo>
                    <a:pt x="21146" y="30507"/>
                  </a:lnTo>
                  <a:lnTo>
                    <a:pt x="12418" y="7526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256"/>
            <p:cNvSpPr/>
            <p:nvPr>
              <p:custDataLst>
                <p:tags r:id="rId19"/>
              </p:custDataLst>
            </p:nvPr>
          </p:nvSpPr>
          <p:spPr>
            <a:xfrm>
              <a:off x="11233150" y="4432217"/>
              <a:ext cx="218697" cy="417592"/>
            </a:xfrm>
            <a:custGeom>
              <a:avLst/>
              <a:gdLst/>
              <a:ahLst/>
              <a:cxnLst/>
              <a:rect l="0" t="0" r="0" b="0"/>
              <a:pathLst>
                <a:path w="218697" h="417592">
                  <a:moveTo>
                    <a:pt x="107950" y="133433"/>
                  </a:moveTo>
                  <a:lnTo>
                    <a:pt x="107950" y="133433"/>
                  </a:lnTo>
                  <a:lnTo>
                    <a:pt x="104579" y="179520"/>
                  </a:lnTo>
                  <a:lnTo>
                    <a:pt x="99112" y="223210"/>
                  </a:lnTo>
                  <a:lnTo>
                    <a:pt x="91322" y="257295"/>
                  </a:lnTo>
                  <a:lnTo>
                    <a:pt x="80804" y="293610"/>
                  </a:lnTo>
                  <a:lnTo>
                    <a:pt x="69074" y="330917"/>
                  </a:lnTo>
                  <a:lnTo>
                    <a:pt x="60568" y="364902"/>
                  </a:lnTo>
                  <a:lnTo>
                    <a:pt x="49359" y="410107"/>
                  </a:lnTo>
                  <a:lnTo>
                    <a:pt x="46631" y="416795"/>
                  </a:lnTo>
                  <a:lnTo>
                    <a:pt x="45904" y="417591"/>
                  </a:lnTo>
                  <a:lnTo>
                    <a:pt x="49668" y="371884"/>
                  </a:lnTo>
                  <a:lnTo>
                    <a:pt x="51708" y="336778"/>
                  </a:lnTo>
                  <a:lnTo>
                    <a:pt x="57317" y="292953"/>
                  </a:lnTo>
                  <a:lnTo>
                    <a:pt x="68277" y="247135"/>
                  </a:lnTo>
                  <a:lnTo>
                    <a:pt x="81146" y="203723"/>
                  </a:lnTo>
                  <a:lnTo>
                    <a:pt x="91568" y="167965"/>
                  </a:lnTo>
                  <a:lnTo>
                    <a:pt x="108740" y="123439"/>
                  </a:lnTo>
                  <a:lnTo>
                    <a:pt x="127234" y="76693"/>
                  </a:lnTo>
                  <a:lnTo>
                    <a:pt x="146119" y="33836"/>
                  </a:lnTo>
                  <a:lnTo>
                    <a:pt x="161750" y="11181"/>
                  </a:lnTo>
                  <a:lnTo>
                    <a:pt x="174664" y="3134"/>
                  </a:lnTo>
                  <a:lnTo>
                    <a:pt x="182059" y="0"/>
                  </a:lnTo>
                  <a:lnTo>
                    <a:pt x="189106" y="28"/>
                  </a:lnTo>
                  <a:lnTo>
                    <a:pt x="202581" y="5703"/>
                  </a:lnTo>
                  <a:lnTo>
                    <a:pt x="213744" y="19043"/>
                  </a:lnTo>
                  <a:lnTo>
                    <a:pt x="218696" y="27540"/>
                  </a:lnTo>
                  <a:lnTo>
                    <a:pt x="214789" y="67084"/>
                  </a:lnTo>
                  <a:lnTo>
                    <a:pt x="208810" y="93434"/>
                  </a:lnTo>
                  <a:lnTo>
                    <a:pt x="183351" y="132119"/>
                  </a:lnTo>
                  <a:lnTo>
                    <a:pt x="147107" y="158954"/>
                  </a:lnTo>
                  <a:lnTo>
                    <a:pt x="102774" y="175585"/>
                  </a:lnTo>
                  <a:lnTo>
                    <a:pt x="60494" y="183917"/>
                  </a:lnTo>
                  <a:lnTo>
                    <a:pt x="0" y="19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257"/>
            <p:cNvSpPr/>
            <p:nvPr>
              <p:custDataLst>
                <p:tags r:id="rId20"/>
              </p:custDataLst>
            </p:nvPr>
          </p:nvSpPr>
          <p:spPr>
            <a:xfrm>
              <a:off x="11169650" y="4559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58"/>
            <p:cNvSpPr/>
            <p:nvPr>
              <p:custDataLst>
                <p:tags r:id="rId21"/>
              </p:custDataLst>
            </p:nvPr>
          </p:nvSpPr>
          <p:spPr>
            <a:xfrm>
              <a:off x="10216047" y="4346941"/>
              <a:ext cx="115065" cy="231410"/>
            </a:xfrm>
            <a:custGeom>
              <a:avLst/>
              <a:gdLst/>
              <a:ahLst/>
              <a:cxnLst/>
              <a:rect l="0" t="0" r="0" b="0"/>
              <a:pathLst>
                <a:path w="115065" h="231410">
                  <a:moveTo>
                    <a:pt x="102703" y="40909"/>
                  </a:moveTo>
                  <a:lnTo>
                    <a:pt x="102703" y="40909"/>
                  </a:lnTo>
                  <a:lnTo>
                    <a:pt x="107772" y="35134"/>
                  </a:lnTo>
                  <a:lnTo>
                    <a:pt x="112828" y="25714"/>
                  </a:lnTo>
                  <a:lnTo>
                    <a:pt x="114895" y="15852"/>
                  </a:lnTo>
                  <a:lnTo>
                    <a:pt x="115064" y="13621"/>
                  </a:lnTo>
                  <a:lnTo>
                    <a:pt x="113371" y="9261"/>
                  </a:lnTo>
                  <a:lnTo>
                    <a:pt x="106535" y="712"/>
                  </a:lnTo>
                  <a:lnTo>
                    <a:pt x="103140" y="0"/>
                  </a:lnTo>
                  <a:lnTo>
                    <a:pt x="93724" y="1090"/>
                  </a:lnTo>
                  <a:lnTo>
                    <a:pt x="76523" y="9042"/>
                  </a:lnTo>
                  <a:lnTo>
                    <a:pt x="54650" y="30448"/>
                  </a:lnTo>
                  <a:lnTo>
                    <a:pt x="27046" y="75061"/>
                  </a:lnTo>
                  <a:lnTo>
                    <a:pt x="9025" y="115626"/>
                  </a:lnTo>
                  <a:lnTo>
                    <a:pt x="0" y="154770"/>
                  </a:lnTo>
                  <a:lnTo>
                    <a:pt x="142" y="180414"/>
                  </a:lnTo>
                  <a:lnTo>
                    <a:pt x="6320" y="200278"/>
                  </a:lnTo>
                  <a:lnTo>
                    <a:pt x="16121" y="215456"/>
                  </a:lnTo>
                  <a:lnTo>
                    <a:pt x="27533" y="226906"/>
                  </a:lnTo>
                  <a:lnTo>
                    <a:pt x="34951" y="229818"/>
                  </a:lnTo>
                  <a:lnTo>
                    <a:pt x="70953" y="23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754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" name="SMARTInkShape-Group115"/>
          <p:cNvGrpSpPr/>
          <p:nvPr/>
        </p:nvGrpSpPr>
        <p:grpSpPr>
          <a:xfrm>
            <a:off x="686176" y="333808"/>
            <a:ext cx="1326775" cy="633504"/>
            <a:chOff x="686176" y="333808"/>
            <a:chExt cx="1326775" cy="633504"/>
          </a:xfrm>
        </p:grpSpPr>
        <p:sp>
          <p:nvSpPr>
            <p:cNvPr id="3" name="SMARTInkShape-778"/>
            <p:cNvSpPr/>
            <p:nvPr>
              <p:custDataLst>
                <p:tags r:id="rId112"/>
              </p:custDataLst>
            </p:nvPr>
          </p:nvSpPr>
          <p:spPr>
            <a:xfrm>
              <a:off x="686176" y="440342"/>
              <a:ext cx="259975" cy="526970"/>
            </a:xfrm>
            <a:custGeom>
              <a:avLst/>
              <a:gdLst/>
              <a:ahLst/>
              <a:cxnLst/>
              <a:rect l="0" t="0" r="0" b="0"/>
              <a:pathLst>
                <a:path w="259975" h="526970">
                  <a:moveTo>
                    <a:pt x="25024" y="124808"/>
                  </a:moveTo>
                  <a:lnTo>
                    <a:pt x="25024" y="124808"/>
                  </a:lnTo>
                  <a:lnTo>
                    <a:pt x="18282" y="131550"/>
                  </a:lnTo>
                  <a:lnTo>
                    <a:pt x="7347" y="152598"/>
                  </a:lnTo>
                  <a:lnTo>
                    <a:pt x="5283" y="191290"/>
                  </a:lnTo>
                  <a:lnTo>
                    <a:pt x="11312" y="227968"/>
                  </a:lnTo>
                  <a:lnTo>
                    <a:pt x="20341" y="272963"/>
                  </a:lnTo>
                  <a:lnTo>
                    <a:pt x="24724" y="299778"/>
                  </a:lnTo>
                  <a:lnTo>
                    <a:pt x="29057" y="328238"/>
                  </a:lnTo>
                  <a:lnTo>
                    <a:pt x="33357" y="356383"/>
                  </a:lnTo>
                  <a:lnTo>
                    <a:pt x="37635" y="384319"/>
                  </a:lnTo>
                  <a:lnTo>
                    <a:pt x="41898" y="412116"/>
                  </a:lnTo>
                  <a:lnTo>
                    <a:pt x="48516" y="458052"/>
                  </a:lnTo>
                  <a:lnTo>
                    <a:pt x="54327" y="504358"/>
                  </a:lnTo>
                  <a:lnTo>
                    <a:pt x="56452" y="526967"/>
                  </a:lnTo>
                  <a:lnTo>
                    <a:pt x="56559" y="526969"/>
                  </a:lnTo>
                  <a:lnTo>
                    <a:pt x="56631" y="526265"/>
                  </a:lnTo>
                  <a:lnTo>
                    <a:pt x="37173" y="478935"/>
                  </a:lnTo>
                  <a:lnTo>
                    <a:pt x="31007" y="454732"/>
                  </a:lnTo>
                  <a:lnTo>
                    <a:pt x="24779" y="427307"/>
                  </a:lnTo>
                  <a:lnTo>
                    <a:pt x="19216" y="393502"/>
                  </a:lnTo>
                  <a:lnTo>
                    <a:pt x="14097" y="355443"/>
                  </a:lnTo>
                  <a:lnTo>
                    <a:pt x="9272" y="314548"/>
                  </a:lnTo>
                  <a:lnTo>
                    <a:pt x="6056" y="275996"/>
                  </a:lnTo>
                  <a:lnTo>
                    <a:pt x="3912" y="239005"/>
                  </a:lnTo>
                  <a:lnTo>
                    <a:pt x="2483" y="203056"/>
                  </a:lnTo>
                  <a:lnTo>
                    <a:pt x="1530" y="174857"/>
                  </a:lnTo>
                  <a:lnTo>
                    <a:pt x="471" y="132235"/>
                  </a:lnTo>
                  <a:lnTo>
                    <a:pt x="0" y="97300"/>
                  </a:lnTo>
                  <a:lnTo>
                    <a:pt x="2614" y="65310"/>
                  </a:lnTo>
                  <a:lnTo>
                    <a:pt x="13182" y="34629"/>
                  </a:lnTo>
                  <a:lnTo>
                    <a:pt x="31050" y="13938"/>
                  </a:lnTo>
                  <a:lnTo>
                    <a:pt x="41741" y="6444"/>
                  </a:lnTo>
                  <a:lnTo>
                    <a:pt x="66791" y="0"/>
                  </a:lnTo>
                  <a:lnTo>
                    <a:pt x="94387" y="1604"/>
                  </a:lnTo>
                  <a:lnTo>
                    <a:pt x="123115" y="11725"/>
                  </a:lnTo>
                  <a:lnTo>
                    <a:pt x="160313" y="43403"/>
                  </a:lnTo>
                  <a:lnTo>
                    <a:pt x="183565" y="90810"/>
                  </a:lnTo>
                  <a:lnTo>
                    <a:pt x="190736" y="128513"/>
                  </a:lnTo>
                  <a:lnTo>
                    <a:pt x="191102" y="168788"/>
                  </a:lnTo>
                  <a:lnTo>
                    <a:pt x="181857" y="210206"/>
                  </a:lnTo>
                  <a:lnTo>
                    <a:pt x="164577" y="248370"/>
                  </a:lnTo>
                  <a:lnTo>
                    <a:pt x="129168" y="295945"/>
                  </a:lnTo>
                  <a:lnTo>
                    <a:pt x="89278" y="326739"/>
                  </a:lnTo>
                  <a:lnTo>
                    <a:pt x="65576" y="336616"/>
                  </a:lnTo>
                  <a:lnTo>
                    <a:pt x="47986" y="336302"/>
                  </a:lnTo>
                  <a:lnTo>
                    <a:pt x="43154" y="334949"/>
                  </a:lnTo>
                  <a:lnTo>
                    <a:pt x="40639" y="333341"/>
                  </a:lnTo>
                  <a:lnTo>
                    <a:pt x="39667" y="331563"/>
                  </a:lnTo>
                  <a:lnTo>
                    <a:pt x="40430" y="328967"/>
                  </a:lnTo>
                  <a:lnTo>
                    <a:pt x="45042" y="322319"/>
                  </a:lnTo>
                  <a:lnTo>
                    <a:pt x="55558" y="318424"/>
                  </a:lnTo>
                  <a:lnTo>
                    <a:pt x="82990" y="318113"/>
                  </a:lnTo>
                  <a:lnTo>
                    <a:pt x="108642" y="322905"/>
                  </a:lnTo>
                  <a:lnTo>
                    <a:pt x="150145" y="342175"/>
                  </a:lnTo>
                  <a:lnTo>
                    <a:pt x="188862" y="369914"/>
                  </a:lnTo>
                  <a:lnTo>
                    <a:pt x="232025" y="412773"/>
                  </a:lnTo>
                  <a:lnTo>
                    <a:pt x="259974" y="44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79"/>
            <p:cNvSpPr/>
            <p:nvPr>
              <p:custDataLst>
                <p:tags r:id="rId113"/>
              </p:custDataLst>
            </p:nvPr>
          </p:nvSpPr>
          <p:spPr>
            <a:xfrm>
              <a:off x="1016056" y="669669"/>
              <a:ext cx="145995" cy="225007"/>
            </a:xfrm>
            <a:custGeom>
              <a:avLst/>
              <a:gdLst/>
              <a:ahLst/>
              <a:cxnLst/>
              <a:rect l="0" t="0" r="0" b="0"/>
              <a:pathLst>
                <a:path w="145995" h="225007">
                  <a:moveTo>
                    <a:pt x="107894" y="79631"/>
                  </a:moveTo>
                  <a:lnTo>
                    <a:pt x="107894" y="79631"/>
                  </a:lnTo>
                  <a:lnTo>
                    <a:pt x="81454" y="36184"/>
                  </a:lnTo>
                  <a:lnTo>
                    <a:pt x="59436" y="3650"/>
                  </a:lnTo>
                  <a:lnTo>
                    <a:pt x="52020" y="0"/>
                  </a:lnTo>
                  <a:lnTo>
                    <a:pt x="47361" y="2555"/>
                  </a:lnTo>
                  <a:lnTo>
                    <a:pt x="36541" y="14801"/>
                  </a:lnTo>
                  <a:lnTo>
                    <a:pt x="15177" y="55013"/>
                  </a:lnTo>
                  <a:lnTo>
                    <a:pt x="4833" y="91032"/>
                  </a:lnTo>
                  <a:lnTo>
                    <a:pt x="0" y="128443"/>
                  </a:lnTo>
                  <a:lnTo>
                    <a:pt x="2556" y="161532"/>
                  </a:lnTo>
                  <a:lnTo>
                    <a:pt x="12159" y="187057"/>
                  </a:lnTo>
                  <a:lnTo>
                    <a:pt x="31550" y="213531"/>
                  </a:lnTo>
                  <a:lnTo>
                    <a:pt x="37948" y="219698"/>
                  </a:lnTo>
                  <a:lnTo>
                    <a:pt x="44330" y="223103"/>
                  </a:lnTo>
                  <a:lnTo>
                    <a:pt x="57066" y="225006"/>
                  </a:lnTo>
                  <a:lnTo>
                    <a:pt x="63425" y="220997"/>
                  </a:lnTo>
                  <a:lnTo>
                    <a:pt x="76135" y="205255"/>
                  </a:lnTo>
                  <a:lnTo>
                    <a:pt x="91820" y="165850"/>
                  </a:lnTo>
                  <a:lnTo>
                    <a:pt x="97222" y="132767"/>
                  </a:lnTo>
                  <a:lnTo>
                    <a:pt x="100263" y="85968"/>
                  </a:lnTo>
                  <a:lnTo>
                    <a:pt x="99283" y="57284"/>
                  </a:lnTo>
                  <a:lnTo>
                    <a:pt x="97717" y="48533"/>
                  </a:lnTo>
                  <a:lnTo>
                    <a:pt x="98287" y="46199"/>
                  </a:lnTo>
                  <a:lnTo>
                    <a:pt x="99373" y="44643"/>
                  </a:lnTo>
                  <a:lnTo>
                    <a:pt x="99257" y="85996"/>
                  </a:lnTo>
                  <a:lnTo>
                    <a:pt x="110979" y="116246"/>
                  </a:lnTo>
                  <a:lnTo>
                    <a:pt x="145994" y="16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80"/>
            <p:cNvSpPr/>
            <p:nvPr>
              <p:custDataLst>
                <p:tags r:id="rId114"/>
              </p:custDataLst>
            </p:nvPr>
          </p:nvSpPr>
          <p:spPr>
            <a:xfrm>
              <a:off x="1189215" y="617963"/>
              <a:ext cx="125236" cy="215412"/>
            </a:xfrm>
            <a:custGeom>
              <a:avLst/>
              <a:gdLst/>
              <a:ahLst/>
              <a:cxnLst/>
              <a:rect l="0" t="0" r="0" b="0"/>
              <a:pathLst>
                <a:path w="125236" h="215412">
                  <a:moveTo>
                    <a:pt x="10935" y="61487"/>
                  </a:moveTo>
                  <a:lnTo>
                    <a:pt x="10935" y="61487"/>
                  </a:lnTo>
                  <a:lnTo>
                    <a:pt x="4193" y="64858"/>
                  </a:lnTo>
                  <a:lnTo>
                    <a:pt x="2207" y="68673"/>
                  </a:lnTo>
                  <a:lnTo>
                    <a:pt x="0" y="80438"/>
                  </a:lnTo>
                  <a:lnTo>
                    <a:pt x="12282" y="127970"/>
                  </a:lnTo>
                  <a:lnTo>
                    <a:pt x="24034" y="163971"/>
                  </a:lnTo>
                  <a:lnTo>
                    <a:pt x="35421" y="209378"/>
                  </a:lnTo>
                  <a:lnTo>
                    <a:pt x="38986" y="215411"/>
                  </a:lnTo>
                  <a:lnTo>
                    <a:pt x="39513" y="214903"/>
                  </a:lnTo>
                  <a:lnTo>
                    <a:pt x="30932" y="168725"/>
                  </a:lnTo>
                  <a:lnTo>
                    <a:pt x="24291" y="131961"/>
                  </a:lnTo>
                  <a:lnTo>
                    <a:pt x="22280" y="87870"/>
                  </a:lnTo>
                  <a:lnTo>
                    <a:pt x="23738" y="46402"/>
                  </a:lnTo>
                  <a:lnTo>
                    <a:pt x="29232" y="13273"/>
                  </a:lnTo>
                  <a:lnTo>
                    <a:pt x="32305" y="8178"/>
                  </a:lnTo>
                  <a:lnTo>
                    <a:pt x="35765" y="4781"/>
                  </a:lnTo>
                  <a:lnTo>
                    <a:pt x="43372" y="1006"/>
                  </a:lnTo>
                  <a:lnTo>
                    <a:pt x="47377" y="0"/>
                  </a:lnTo>
                  <a:lnTo>
                    <a:pt x="69867" y="8696"/>
                  </a:lnTo>
                  <a:lnTo>
                    <a:pt x="85105" y="26500"/>
                  </a:lnTo>
                  <a:lnTo>
                    <a:pt x="103702" y="66172"/>
                  </a:lnTo>
                  <a:lnTo>
                    <a:pt x="116268" y="111794"/>
                  </a:lnTo>
                  <a:lnTo>
                    <a:pt x="122578" y="152828"/>
                  </a:lnTo>
                  <a:lnTo>
                    <a:pt x="125235" y="18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81"/>
            <p:cNvSpPr/>
            <p:nvPr>
              <p:custDataLst>
                <p:tags r:id="rId115"/>
              </p:custDataLst>
            </p:nvPr>
          </p:nvSpPr>
          <p:spPr>
            <a:xfrm>
              <a:off x="1407464" y="333808"/>
              <a:ext cx="154637" cy="468213"/>
            </a:xfrm>
            <a:custGeom>
              <a:avLst/>
              <a:gdLst/>
              <a:ahLst/>
              <a:cxnLst/>
              <a:rect l="0" t="0" r="0" b="0"/>
              <a:pathLst>
                <a:path w="154637" h="468213">
                  <a:moveTo>
                    <a:pt x="72086" y="320242"/>
                  </a:moveTo>
                  <a:lnTo>
                    <a:pt x="72086" y="320242"/>
                  </a:lnTo>
                  <a:lnTo>
                    <a:pt x="80924" y="302565"/>
                  </a:lnTo>
                  <a:lnTo>
                    <a:pt x="81188" y="290749"/>
                  </a:lnTo>
                  <a:lnTo>
                    <a:pt x="80271" y="283646"/>
                  </a:lnTo>
                  <a:lnTo>
                    <a:pt x="75489" y="273874"/>
                  </a:lnTo>
                  <a:lnTo>
                    <a:pt x="72238" y="270280"/>
                  </a:lnTo>
                  <a:lnTo>
                    <a:pt x="67248" y="268589"/>
                  </a:lnTo>
                  <a:lnTo>
                    <a:pt x="54178" y="268593"/>
                  </a:lnTo>
                  <a:lnTo>
                    <a:pt x="38962" y="278472"/>
                  </a:lnTo>
                  <a:lnTo>
                    <a:pt x="16410" y="305749"/>
                  </a:lnTo>
                  <a:lnTo>
                    <a:pt x="5008" y="330029"/>
                  </a:lnTo>
                  <a:lnTo>
                    <a:pt x="0" y="374726"/>
                  </a:lnTo>
                  <a:lnTo>
                    <a:pt x="6826" y="418151"/>
                  </a:lnTo>
                  <a:lnTo>
                    <a:pt x="18491" y="451871"/>
                  </a:lnTo>
                  <a:lnTo>
                    <a:pt x="29216" y="465998"/>
                  </a:lnTo>
                  <a:lnTo>
                    <a:pt x="35039" y="468212"/>
                  </a:lnTo>
                  <a:lnTo>
                    <a:pt x="41038" y="467572"/>
                  </a:lnTo>
                  <a:lnTo>
                    <a:pt x="47154" y="465029"/>
                  </a:lnTo>
                  <a:lnTo>
                    <a:pt x="65875" y="444594"/>
                  </a:lnTo>
                  <a:lnTo>
                    <a:pt x="81456" y="402713"/>
                  </a:lnTo>
                  <a:lnTo>
                    <a:pt x="84683" y="379456"/>
                  </a:lnTo>
                  <a:lnTo>
                    <a:pt x="86834" y="351251"/>
                  </a:lnTo>
                  <a:lnTo>
                    <a:pt x="88268" y="319748"/>
                  </a:lnTo>
                  <a:lnTo>
                    <a:pt x="89224" y="282518"/>
                  </a:lnTo>
                  <a:lnTo>
                    <a:pt x="89861" y="241471"/>
                  </a:lnTo>
                  <a:lnTo>
                    <a:pt x="90286" y="197878"/>
                  </a:lnTo>
                  <a:lnTo>
                    <a:pt x="89864" y="159644"/>
                  </a:lnTo>
                  <a:lnTo>
                    <a:pt x="88877" y="124982"/>
                  </a:lnTo>
                  <a:lnTo>
                    <a:pt x="87513" y="92702"/>
                  </a:lnTo>
                  <a:lnTo>
                    <a:pt x="80354" y="49309"/>
                  </a:lnTo>
                  <a:lnTo>
                    <a:pt x="66304" y="14658"/>
                  </a:lnTo>
                  <a:lnTo>
                    <a:pt x="58227" y="4510"/>
                  </a:lnTo>
                  <a:lnTo>
                    <a:pt x="52286" y="0"/>
                  </a:lnTo>
                  <a:lnTo>
                    <a:pt x="49714" y="2325"/>
                  </a:lnTo>
                  <a:lnTo>
                    <a:pt x="44974" y="14316"/>
                  </a:lnTo>
                  <a:lnTo>
                    <a:pt x="45081" y="61126"/>
                  </a:lnTo>
                  <a:lnTo>
                    <a:pt x="47733" y="83998"/>
                  </a:lnTo>
                  <a:lnTo>
                    <a:pt x="51617" y="109829"/>
                  </a:lnTo>
                  <a:lnTo>
                    <a:pt x="56323" y="137634"/>
                  </a:lnTo>
                  <a:lnTo>
                    <a:pt x="62989" y="166048"/>
                  </a:lnTo>
                  <a:lnTo>
                    <a:pt x="70960" y="194868"/>
                  </a:lnTo>
                  <a:lnTo>
                    <a:pt x="79802" y="223959"/>
                  </a:lnTo>
                  <a:lnTo>
                    <a:pt x="89224" y="250409"/>
                  </a:lnTo>
                  <a:lnTo>
                    <a:pt x="99034" y="275098"/>
                  </a:lnTo>
                  <a:lnTo>
                    <a:pt x="118635" y="317817"/>
                  </a:lnTo>
                  <a:lnTo>
                    <a:pt x="154636" y="377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82"/>
            <p:cNvSpPr/>
            <p:nvPr>
              <p:custDataLst>
                <p:tags r:id="rId116"/>
              </p:custDataLst>
            </p:nvPr>
          </p:nvSpPr>
          <p:spPr>
            <a:xfrm>
              <a:off x="1638300" y="527050"/>
              <a:ext cx="75858" cy="196634"/>
            </a:xfrm>
            <a:custGeom>
              <a:avLst/>
              <a:gdLst/>
              <a:ahLst/>
              <a:cxnLst/>
              <a:rect l="0" t="0" r="0" b="0"/>
              <a:pathLst>
                <a:path w="75858" h="196634">
                  <a:moveTo>
                    <a:pt x="57150" y="31750"/>
                  </a:moveTo>
                  <a:lnTo>
                    <a:pt x="57150" y="31750"/>
                  </a:lnTo>
                  <a:lnTo>
                    <a:pt x="53779" y="28379"/>
                  </a:lnTo>
                  <a:lnTo>
                    <a:pt x="50242" y="26724"/>
                  </a:lnTo>
                  <a:lnTo>
                    <a:pt x="48312" y="26283"/>
                  </a:lnTo>
                  <a:lnTo>
                    <a:pt x="42403" y="29555"/>
                  </a:lnTo>
                  <a:lnTo>
                    <a:pt x="35074" y="37125"/>
                  </a:lnTo>
                  <a:lnTo>
                    <a:pt x="14697" y="76324"/>
                  </a:lnTo>
                  <a:lnTo>
                    <a:pt x="5452" y="109868"/>
                  </a:lnTo>
                  <a:lnTo>
                    <a:pt x="4986" y="146618"/>
                  </a:lnTo>
                  <a:lnTo>
                    <a:pt x="12688" y="174205"/>
                  </a:lnTo>
                  <a:lnTo>
                    <a:pt x="21867" y="187021"/>
                  </a:lnTo>
                  <a:lnTo>
                    <a:pt x="27278" y="192414"/>
                  </a:lnTo>
                  <a:lnTo>
                    <a:pt x="33002" y="195304"/>
                  </a:lnTo>
                  <a:lnTo>
                    <a:pt x="45006" y="196633"/>
                  </a:lnTo>
                  <a:lnTo>
                    <a:pt x="57397" y="191109"/>
                  </a:lnTo>
                  <a:lnTo>
                    <a:pt x="63665" y="186673"/>
                  </a:lnTo>
                  <a:lnTo>
                    <a:pt x="72510" y="170455"/>
                  </a:lnTo>
                  <a:lnTo>
                    <a:pt x="75857" y="160203"/>
                  </a:lnTo>
                  <a:lnTo>
                    <a:pt x="75812" y="129998"/>
                  </a:lnTo>
                  <a:lnTo>
                    <a:pt x="69678" y="93055"/>
                  </a:lnTo>
                  <a:lnTo>
                    <a:pt x="57544" y="53117"/>
                  </a:lnTo>
                  <a:lnTo>
                    <a:pt x="34846" y="14562"/>
                  </a:lnTo>
                  <a:lnTo>
                    <a:pt x="27464" y="8297"/>
                  </a:lnTo>
                  <a:lnTo>
                    <a:pt x="20426" y="48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83"/>
            <p:cNvSpPr/>
            <p:nvPr>
              <p:custDataLst>
                <p:tags r:id="rId117"/>
              </p:custDataLst>
            </p:nvPr>
          </p:nvSpPr>
          <p:spPr>
            <a:xfrm>
              <a:off x="1790700" y="439238"/>
              <a:ext cx="222251" cy="222163"/>
            </a:xfrm>
            <a:custGeom>
              <a:avLst/>
              <a:gdLst/>
              <a:ahLst/>
              <a:cxnLst/>
              <a:rect l="0" t="0" r="0" b="0"/>
              <a:pathLst>
                <a:path w="222251" h="222163">
                  <a:moveTo>
                    <a:pt x="0" y="87812"/>
                  </a:moveTo>
                  <a:lnTo>
                    <a:pt x="0" y="87812"/>
                  </a:lnTo>
                  <a:lnTo>
                    <a:pt x="0" y="82345"/>
                  </a:lnTo>
                  <a:lnTo>
                    <a:pt x="3371" y="85094"/>
                  </a:lnTo>
                  <a:lnTo>
                    <a:pt x="17891" y="128899"/>
                  </a:lnTo>
                  <a:lnTo>
                    <a:pt x="26938" y="164897"/>
                  </a:lnTo>
                  <a:lnTo>
                    <a:pt x="37336" y="211009"/>
                  </a:lnTo>
                  <a:lnTo>
                    <a:pt x="40818" y="219707"/>
                  </a:lnTo>
                  <a:lnTo>
                    <a:pt x="42028" y="221603"/>
                  </a:lnTo>
                  <a:lnTo>
                    <a:pt x="42835" y="222162"/>
                  </a:lnTo>
                  <a:lnTo>
                    <a:pt x="43374" y="221828"/>
                  </a:lnTo>
                  <a:lnTo>
                    <a:pt x="46190" y="186094"/>
                  </a:lnTo>
                  <a:lnTo>
                    <a:pt x="50162" y="155482"/>
                  </a:lnTo>
                  <a:lnTo>
                    <a:pt x="56631" y="116006"/>
                  </a:lnTo>
                  <a:lnTo>
                    <a:pt x="62143" y="70098"/>
                  </a:lnTo>
                  <a:lnTo>
                    <a:pt x="62897" y="62300"/>
                  </a:lnTo>
                  <a:lnTo>
                    <a:pt x="63803" y="61632"/>
                  </a:lnTo>
                  <a:lnTo>
                    <a:pt x="65113" y="62597"/>
                  </a:lnTo>
                  <a:lnTo>
                    <a:pt x="66692" y="64652"/>
                  </a:lnTo>
                  <a:lnTo>
                    <a:pt x="76341" y="106521"/>
                  </a:lnTo>
                  <a:lnTo>
                    <a:pt x="82592" y="142980"/>
                  </a:lnTo>
                  <a:lnTo>
                    <a:pt x="93998" y="185672"/>
                  </a:lnTo>
                  <a:lnTo>
                    <a:pt x="94694" y="180224"/>
                  </a:lnTo>
                  <a:lnTo>
                    <a:pt x="98848" y="157527"/>
                  </a:lnTo>
                  <a:lnTo>
                    <a:pt x="109016" y="112701"/>
                  </a:lnTo>
                  <a:lnTo>
                    <a:pt x="118301" y="72063"/>
                  </a:lnTo>
                  <a:lnTo>
                    <a:pt x="131836" y="35186"/>
                  </a:lnTo>
                  <a:lnTo>
                    <a:pt x="148580" y="6289"/>
                  </a:lnTo>
                  <a:lnTo>
                    <a:pt x="153381" y="2419"/>
                  </a:lnTo>
                  <a:lnTo>
                    <a:pt x="157993" y="544"/>
                  </a:lnTo>
                  <a:lnTo>
                    <a:pt x="162479" y="0"/>
                  </a:lnTo>
                  <a:lnTo>
                    <a:pt x="167586" y="2460"/>
                  </a:lnTo>
                  <a:lnTo>
                    <a:pt x="178905" y="12718"/>
                  </a:lnTo>
                  <a:lnTo>
                    <a:pt x="197177" y="47845"/>
                  </a:lnTo>
                  <a:lnTo>
                    <a:pt x="212626" y="90630"/>
                  </a:lnTo>
                  <a:lnTo>
                    <a:pt x="220349" y="135667"/>
                  </a:lnTo>
                  <a:lnTo>
                    <a:pt x="222250" y="15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6"/>
          <p:cNvGrpSpPr/>
          <p:nvPr/>
        </p:nvGrpSpPr>
        <p:grpSpPr>
          <a:xfrm>
            <a:off x="444500" y="116948"/>
            <a:ext cx="3625851" cy="1134003"/>
            <a:chOff x="444500" y="116948"/>
            <a:chExt cx="3625851" cy="1134003"/>
          </a:xfrm>
        </p:grpSpPr>
        <p:sp>
          <p:nvSpPr>
            <p:cNvPr id="10" name="SMARTInkShape-784"/>
            <p:cNvSpPr/>
            <p:nvPr>
              <p:custDataLst>
                <p:tags r:id="rId99"/>
              </p:custDataLst>
            </p:nvPr>
          </p:nvSpPr>
          <p:spPr>
            <a:xfrm>
              <a:off x="2420233" y="237470"/>
              <a:ext cx="183268" cy="432878"/>
            </a:xfrm>
            <a:custGeom>
              <a:avLst/>
              <a:gdLst/>
              <a:ahLst/>
              <a:cxnLst/>
              <a:rect l="0" t="0" r="0" b="0"/>
              <a:pathLst>
                <a:path w="183268" h="432878">
                  <a:moveTo>
                    <a:pt x="5467" y="124480"/>
                  </a:moveTo>
                  <a:lnTo>
                    <a:pt x="5467" y="124480"/>
                  </a:lnTo>
                  <a:lnTo>
                    <a:pt x="1103" y="114341"/>
                  </a:lnTo>
                  <a:lnTo>
                    <a:pt x="0" y="106803"/>
                  </a:lnTo>
                  <a:lnTo>
                    <a:pt x="1391" y="100631"/>
                  </a:lnTo>
                  <a:lnTo>
                    <a:pt x="2749" y="97997"/>
                  </a:lnTo>
                  <a:lnTo>
                    <a:pt x="4361" y="96947"/>
                  </a:lnTo>
                  <a:lnTo>
                    <a:pt x="6140" y="96953"/>
                  </a:lnTo>
                  <a:lnTo>
                    <a:pt x="8033" y="97662"/>
                  </a:lnTo>
                  <a:lnTo>
                    <a:pt x="28897" y="140956"/>
                  </a:lnTo>
                  <a:lnTo>
                    <a:pt x="44103" y="175547"/>
                  </a:lnTo>
                  <a:lnTo>
                    <a:pt x="62620" y="219143"/>
                  </a:lnTo>
                  <a:lnTo>
                    <a:pt x="71085" y="243328"/>
                  </a:lnTo>
                  <a:lnTo>
                    <a:pt x="78846" y="268623"/>
                  </a:lnTo>
                  <a:lnTo>
                    <a:pt x="86136" y="294659"/>
                  </a:lnTo>
                  <a:lnTo>
                    <a:pt x="94524" y="319071"/>
                  </a:lnTo>
                  <a:lnTo>
                    <a:pt x="113252" y="365011"/>
                  </a:lnTo>
                  <a:lnTo>
                    <a:pt x="136886" y="410316"/>
                  </a:lnTo>
                  <a:lnTo>
                    <a:pt x="150553" y="431501"/>
                  </a:lnTo>
                  <a:lnTo>
                    <a:pt x="153697" y="432877"/>
                  </a:lnTo>
                  <a:lnTo>
                    <a:pt x="156498" y="431678"/>
                  </a:lnTo>
                  <a:lnTo>
                    <a:pt x="159071" y="428762"/>
                  </a:lnTo>
                  <a:lnTo>
                    <a:pt x="166063" y="390948"/>
                  </a:lnTo>
                  <a:lnTo>
                    <a:pt x="164802" y="343334"/>
                  </a:lnTo>
                  <a:lnTo>
                    <a:pt x="162491" y="314833"/>
                  </a:lnTo>
                  <a:lnTo>
                    <a:pt x="160950" y="278899"/>
                  </a:lnTo>
                  <a:lnTo>
                    <a:pt x="159922" y="238009"/>
                  </a:lnTo>
                  <a:lnTo>
                    <a:pt x="159237" y="193816"/>
                  </a:lnTo>
                  <a:lnTo>
                    <a:pt x="160191" y="153771"/>
                  </a:lnTo>
                  <a:lnTo>
                    <a:pt x="162239" y="116490"/>
                  </a:lnTo>
                  <a:lnTo>
                    <a:pt x="165015" y="81054"/>
                  </a:lnTo>
                  <a:lnTo>
                    <a:pt x="168099" y="36035"/>
                  </a:lnTo>
                  <a:lnTo>
                    <a:pt x="170079" y="0"/>
                  </a:lnTo>
                  <a:lnTo>
                    <a:pt x="171653" y="571"/>
                  </a:lnTo>
                  <a:lnTo>
                    <a:pt x="183267" y="2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85"/>
            <p:cNvSpPr/>
            <p:nvPr>
              <p:custDataLst>
                <p:tags r:id="rId100"/>
              </p:custDataLst>
            </p:nvPr>
          </p:nvSpPr>
          <p:spPr>
            <a:xfrm>
              <a:off x="2730285" y="441079"/>
              <a:ext cx="139916" cy="149472"/>
            </a:xfrm>
            <a:custGeom>
              <a:avLst/>
              <a:gdLst/>
              <a:ahLst/>
              <a:cxnLst/>
              <a:rect l="0" t="0" r="0" b="0"/>
              <a:pathLst>
                <a:path w="139916" h="149472">
                  <a:moveTo>
                    <a:pt x="82765" y="73271"/>
                  </a:moveTo>
                  <a:lnTo>
                    <a:pt x="82765" y="73271"/>
                  </a:lnTo>
                  <a:lnTo>
                    <a:pt x="77739" y="50667"/>
                  </a:lnTo>
                  <a:lnTo>
                    <a:pt x="77298" y="43385"/>
                  </a:lnTo>
                  <a:lnTo>
                    <a:pt x="71163" y="29649"/>
                  </a:lnTo>
                  <a:lnTo>
                    <a:pt x="53407" y="3661"/>
                  </a:lnTo>
                  <a:lnTo>
                    <a:pt x="45963" y="0"/>
                  </a:lnTo>
                  <a:lnTo>
                    <a:pt x="42003" y="1140"/>
                  </a:lnTo>
                  <a:lnTo>
                    <a:pt x="33839" y="8052"/>
                  </a:lnTo>
                  <a:lnTo>
                    <a:pt x="12736" y="45650"/>
                  </a:lnTo>
                  <a:lnTo>
                    <a:pt x="789" y="84294"/>
                  </a:lnTo>
                  <a:lnTo>
                    <a:pt x="0" y="107568"/>
                  </a:lnTo>
                  <a:lnTo>
                    <a:pt x="5764" y="125909"/>
                  </a:lnTo>
                  <a:lnTo>
                    <a:pt x="10264" y="133763"/>
                  </a:lnTo>
                  <a:lnTo>
                    <a:pt x="16087" y="138999"/>
                  </a:lnTo>
                  <a:lnTo>
                    <a:pt x="30082" y="144817"/>
                  </a:lnTo>
                  <a:lnTo>
                    <a:pt x="37765" y="144251"/>
                  </a:lnTo>
                  <a:lnTo>
                    <a:pt x="53828" y="137979"/>
                  </a:lnTo>
                  <a:lnTo>
                    <a:pt x="66612" y="124373"/>
                  </a:lnTo>
                  <a:lnTo>
                    <a:pt x="76291" y="105861"/>
                  </a:lnTo>
                  <a:lnTo>
                    <a:pt x="84296" y="72344"/>
                  </a:lnTo>
                  <a:lnTo>
                    <a:pt x="82992" y="34518"/>
                  </a:lnTo>
                  <a:lnTo>
                    <a:pt x="79127" y="71138"/>
                  </a:lnTo>
                  <a:lnTo>
                    <a:pt x="83490" y="104859"/>
                  </a:lnTo>
                  <a:lnTo>
                    <a:pt x="92259" y="124234"/>
                  </a:lnTo>
                  <a:lnTo>
                    <a:pt x="99678" y="131235"/>
                  </a:lnTo>
                  <a:lnTo>
                    <a:pt x="139915" y="14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86"/>
            <p:cNvSpPr/>
            <p:nvPr>
              <p:custDataLst>
                <p:tags r:id="rId101"/>
              </p:custDataLst>
            </p:nvPr>
          </p:nvSpPr>
          <p:spPr>
            <a:xfrm>
              <a:off x="2889250" y="381000"/>
              <a:ext cx="88901" cy="180476"/>
            </a:xfrm>
            <a:custGeom>
              <a:avLst/>
              <a:gdLst/>
              <a:ahLst/>
              <a:cxnLst/>
              <a:rect l="0" t="0" r="0" b="0"/>
              <a:pathLst>
                <a:path w="88901" h="180476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2" y="51566"/>
                  </a:lnTo>
                  <a:lnTo>
                    <a:pt x="3371" y="49194"/>
                  </a:lnTo>
                  <a:lnTo>
                    <a:pt x="5069" y="47613"/>
                  </a:lnTo>
                  <a:lnTo>
                    <a:pt x="8838" y="45856"/>
                  </a:lnTo>
                  <a:lnTo>
                    <a:pt x="25040" y="48238"/>
                  </a:lnTo>
                  <a:lnTo>
                    <a:pt x="44343" y="60154"/>
                  </a:lnTo>
                  <a:lnTo>
                    <a:pt x="60098" y="83832"/>
                  </a:lnTo>
                  <a:lnTo>
                    <a:pt x="66960" y="116561"/>
                  </a:lnTo>
                  <a:lnTo>
                    <a:pt x="64209" y="158360"/>
                  </a:lnTo>
                  <a:lnTo>
                    <a:pt x="60758" y="171747"/>
                  </a:lnTo>
                  <a:lnTo>
                    <a:pt x="58144" y="175882"/>
                  </a:lnTo>
                  <a:lnTo>
                    <a:pt x="54990" y="178638"/>
                  </a:lnTo>
                  <a:lnTo>
                    <a:pt x="51477" y="180475"/>
                  </a:lnTo>
                  <a:lnTo>
                    <a:pt x="47723" y="180289"/>
                  </a:lnTo>
                  <a:lnTo>
                    <a:pt x="39790" y="176319"/>
                  </a:lnTo>
                  <a:lnTo>
                    <a:pt x="37110" y="171168"/>
                  </a:lnTo>
                  <a:lnTo>
                    <a:pt x="34132" y="156038"/>
                  </a:lnTo>
                  <a:lnTo>
                    <a:pt x="39198" y="110831"/>
                  </a:lnTo>
                  <a:lnTo>
                    <a:pt x="49642" y="74658"/>
                  </a:lnTo>
                  <a:lnTo>
                    <a:pt x="69507" y="2988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87"/>
            <p:cNvSpPr/>
            <p:nvPr>
              <p:custDataLst>
                <p:tags r:id="rId102"/>
              </p:custDataLst>
            </p:nvPr>
          </p:nvSpPr>
          <p:spPr>
            <a:xfrm>
              <a:off x="3073661" y="393700"/>
              <a:ext cx="12440" cy="120651"/>
            </a:xfrm>
            <a:custGeom>
              <a:avLst/>
              <a:gdLst/>
              <a:ahLst/>
              <a:cxnLst/>
              <a:rect l="0" t="0" r="0" b="0"/>
              <a:pathLst>
                <a:path w="12440" h="1206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33257"/>
                  </a:lnTo>
                  <a:lnTo>
                    <a:pt x="4860" y="77046"/>
                  </a:lnTo>
                  <a:lnTo>
                    <a:pt x="1243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88"/>
            <p:cNvSpPr/>
            <p:nvPr>
              <p:custDataLst>
                <p:tags r:id="rId103"/>
              </p:custDataLst>
            </p:nvPr>
          </p:nvSpPr>
          <p:spPr>
            <a:xfrm>
              <a:off x="3054350" y="292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89"/>
            <p:cNvSpPr/>
            <p:nvPr>
              <p:custDataLst>
                <p:tags r:id="rId104"/>
              </p:custDataLst>
            </p:nvPr>
          </p:nvSpPr>
          <p:spPr>
            <a:xfrm>
              <a:off x="3167892" y="360409"/>
              <a:ext cx="102359" cy="169195"/>
            </a:xfrm>
            <a:custGeom>
              <a:avLst/>
              <a:gdLst/>
              <a:ahLst/>
              <a:cxnLst/>
              <a:rect l="0" t="0" r="0" b="0"/>
              <a:pathLst>
                <a:path w="102359" h="169195">
                  <a:moveTo>
                    <a:pt x="70608" y="39641"/>
                  </a:moveTo>
                  <a:lnTo>
                    <a:pt x="70608" y="39641"/>
                  </a:lnTo>
                  <a:lnTo>
                    <a:pt x="76075" y="28706"/>
                  </a:lnTo>
                  <a:lnTo>
                    <a:pt x="75664" y="27412"/>
                  </a:lnTo>
                  <a:lnTo>
                    <a:pt x="72420" y="22220"/>
                  </a:lnTo>
                  <a:lnTo>
                    <a:pt x="71413" y="18258"/>
                  </a:lnTo>
                  <a:lnTo>
                    <a:pt x="64104" y="8689"/>
                  </a:lnTo>
                  <a:lnTo>
                    <a:pt x="53002" y="288"/>
                  </a:lnTo>
                  <a:lnTo>
                    <a:pt x="48288" y="0"/>
                  </a:lnTo>
                  <a:lnTo>
                    <a:pt x="37404" y="3443"/>
                  </a:lnTo>
                  <a:lnTo>
                    <a:pt x="16006" y="26799"/>
                  </a:lnTo>
                  <a:lnTo>
                    <a:pt x="1905" y="60530"/>
                  </a:lnTo>
                  <a:lnTo>
                    <a:pt x="0" y="100707"/>
                  </a:lnTo>
                  <a:lnTo>
                    <a:pt x="14406" y="146274"/>
                  </a:lnTo>
                  <a:lnTo>
                    <a:pt x="20465" y="160176"/>
                  </a:lnTo>
                  <a:lnTo>
                    <a:pt x="24479" y="164448"/>
                  </a:lnTo>
                  <a:lnTo>
                    <a:pt x="34584" y="169194"/>
                  </a:lnTo>
                  <a:lnTo>
                    <a:pt x="39536" y="167637"/>
                  </a:lnTo>
                  <a:lnTo>
                    <a:pt x="48802" y="158382"/>
                  </a:lnTo>
                  <a:lnTo>
                    <a:pt x="61952" y="130562"/>
                  </a:lnTo>
                  <a:lnTo>
                    <a:pt x="68043" y="88766"/>
                  </a:lnTo>
                  <a:lnTo>
                    <a:pt x="74466" y="42812"/>
                  </a:lnTo>
                  <a:lnTo>
                    <a:pt x="76219" y="33055"/>
                  </a:lnTo>
                  <a:lnTo>
                    <a:pt x="76630" y="35773"/>
                  </a:lnTo>
                  <a:lnTo>
                    <a:pt x="78796" y="73669"/>
                  </a:lnTo>
                  <a:lnTo>
                    <a:pt x="83420" y="92865"/>
                  </a:lnTo>
                  <a:lnTo>
                    <a:pt x="102358" y="12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90"/>
            <p:cNvSpPr/>
            <p:nvPr>
              <p:custDataLst>
                <p:tags r:id="rId105"/>
              </p:custDataLst>
            </p:nvPr>
          </p:nvSpPr>
          <p:spPr>
            <a:xfrm>
              <a:off x="3354124" y="182330"/>
              <a:ext cx="117456" cy="303626"/>
            </a:xfrm>
            <a:custGeom>
              <a:avLst/>
              <a:gdLst/>
              <a:ahLst/>
              <a:cxnLst/>
              <a:rect l="0" t="0" r="0" b="0"/>
              <a:pathLst>
                <a:path w="117456" h="303626">
                  <a:moveTo>
                    <a:pt x="5026" y="8170"/>
                  </a:moveTo>
                  <a:lnTo>
                    <a:pt x="5026" y="8170"/>
                  </a:lnTo>
                  <a:lnTo>
                    <a:pt x="5026" y="0"/>
                  </a:lnTo>
                  <a:lnTo>
                    <a:pt x="5026" y="606"/>
                  </a:lnTo>
                  <a:lnTo>
                    <a:pt x="0" y="31790"/>
                  </a:lnTo>
                  <a:lnTo>
                    <a:pt x="675" y="61707"/>
                  </a:lnTo>
                  <a:lnTo>
                    <a:pt x="5679" y="100873"/>
                  </a:lnTo>
                  <a:lnTo>
                    <a:pt x="12607" y="146033"/>
                  </a:lnTo>
                  <a:lnTo>
                    <a:pt x="20390" y="192209"/>
                  </a:lnTo>
                  <a:lnTo>
                    <a:pt x="28552" y="233898"/>
                  </a:lnTo>
                  <a:lnTo>
                    <a:pt x="34339" y="276214"/>
                  </a:lnTo>
                  <a:lnTo>
                    <a:pt x="42029" y="303625"/>
                  </a:lnTo>
                  <a:lnTo>
                    <a:pt x="44520" y="297763"/>
                  </a:lnTo>
                  <a:lnTo>
                    <a:pt x="53893" y="252981"/>
                  </a:lnTo>
                  <a:lnTo>
                    <a:pt x="64317" y="205430"/>
                  </a:lnTo>
                  <a:lnTo>
                    <a:pt x="67279" y="192833"/>
                  </a:lnTo>
                  <a:lnTo>
                    <a:pt x="69105" y="190546"/>
                  </a:lnTo>
                  <a:lnTo>
                    <a:pt x="74898" y="188004"/>
                  </a:lnTo>
                  <a:lnTo>
                    <a:pt x="78419" y="188737"/>
                  </a:lnTo>
                  <a:lnTo>
                    <a:pt x="90821" y="197216"/>
                  </a:lnTo>
                  <a:lnTo>
                    <a:pt x="101718" y="207196"/>
                  </a:lnTo>
                  <a:lnTo>
                    <a:pt x="113011" y="228086"/>
                  </a:lnTo>
                  <a:lnTo>
                    <a:pt x="117455" y="252149"/>
                  </a:lnTo>
                  <a:lnTo>
                    <a:pt x="115400" y="273782"/>
                  </a:lnTo>
                  <a:lnTo>
                    <a:pt x="110291" y="283324"/>
                  </a:lnTo>
                  <a:lnTo>
                    <a:pt x="106952" y="286856"/>
                  </a:lnTo>
                  <a:lnTo>
                    <a:pt x="88770" y="295198"/>
                  </a:lnTo>
                  <a:lnTo>
                    <a:pt x="75407" y="296134"/>
                  </a:lnTo>
                  <a:lnTo>
                    <a:pt x="62412" y="293493"/>
                  </a:lnTo>
                  <a:lnTo>
                    <a:pt x="36776" y="28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91"/>
            <p:cNvSpPr/>
            <p:nvPr>
              <p:custDataLst>
                <p:tags r:id="rId106"/>
              </p:custDataLst>
            </p:nvPr>
          </p:nvSpPr>
          <p:spPr>
            <a:xfrm>
              <a:off x="3549728" y="116948"/>
              <a:ext cx="31673" cy="321203"/>
            </a:xfrm>
            <a:custGeom>
              <a:avLst/>
              <a:gdLst/>
              <a:ahLst/>
              <a:cxnLst/>
              <a:rect l="0" t="0" r="0" b="0"/>
              <a:pathLst>
                <a:path w="31673" h="321203">
                  <a:moveTo>
                    <a:pt x="6272" y="16402"/>
                  </a:moveTo>
                  <a:lnTo>
                    <a:pt x="6272" y="16402"/>
                  </a:lnTo>
                  <a:lnTo>
                    <a:pt x="805" y="0"/>
                  </a:lnTo>
                  <a:lnTo>
                    <a:pt x="183" y="8250"/>
                  </a:lnTo>
                  <a:lnTo>
                    <a:pt x="0" y="44325"/>
                  </a:lnTo>
                  <a:lnTo>
                    <a:pt x="3719" y="83140"/>
                  </a:lnTo>
                  <a:lnTo>
                    <a:pt x="9371" y="128613"/>
                  </a:lnTo>
                  <a:lnTo>
                    <a:pt x="11865" y="152593"/>
                  </a:lnTo>
                  <a:lnTo>
                    <a:pt x="16519" y="198992"/>
                  </a:lnTo>
                  <a:lnTo>
                    <a:pt x="20939" y="238429"/>
                  </a:lnTo>
                  <a:lnTo>
                    <a:pt x="24023" y="285623"/>
                  </a:lnTo>
                  <a:lnTo>
                    <a:pt x="31672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92"/>
            <p:cNvSpPr/>
            <p:nvPr>
              <p:custDataLst>
                <p:tags r:id="rId107"/>
              </p:custDataLst>
            </p:nvPr>
          </p:nvSpPr>
          <p:spPr>
            <a:xfrm>
              <a:off x="3626733" y="272014"/>
              <a:ext cx="145168" cy="129161"/>
            </a:xfrm>
            <a:custGeom>
              <a:avLst/>
              <a:gdLst/>
              <a:ahLst/>
              <a:cxnLst/>
              <a:rect l="0" t="0" r="0" b="0"/>
              <a:pathLst>
                <a:path w="145168" h="129161">
                  <a:moveTo>
                    <a:pt x="5467" y="102636"/>
                  </a:moveTo>
                  <a:lnTo>
                    <a:pt x="5467" y="102636"/>
                  </a:lnTo>
                  <a:lnTo>
                    <a:pt x="0" y="102636"/>
                  </a:lnTo>
                  <a:lnTo>
                    <a:pt x="16871" y="102636"/>
                  </a:lnTo>
                  <a:lnTo>
                    <a:pt x="39106" y="89152"/>
                  </a:lnTo>
                  <a:lnTo>
                    <a:pt x="67380" y="63676"/>
                  </a:lnTo>
                  <a:lnTo>
                    <a:pt x="77904" y="48396"/>
                  </a:lnTo>
                  <a:lnTo>
                    <a:pt x="85020" y="23927"/>
                  </a:lnTo>
                  <a:lnTo>
                    <a:pt x="87129" y="8916"/>
                  </a:lnTo>
                  <a:lnTo>
                    <a:pt x="84603" y="5584"/>
                  </a:lnTo>
                  <a:lnTo>
                    <a:pt x="74270" y="0"/>
                  </a:lnTo>
                  <a:lnTo>
                    <a:pt x="60270" y="811"/>
                  </a:lnTo>
                  <a:lnTo>
                    <a:pt x="45346" y="6580"/>
                  </a:lnTo>
                  <a:lnTo>
                    <a:pt x="31658" y="16200"/>
                  </a:lnTo>
                  <a:lnTo>
                    <a:pt x="15422" y="43629"/>
                  </a:lnTo>
                  <a:lnTo>
                    <a:pt x="5045" y="71825"/>
                  </a:lnTo>
                  <a:lnTo>
                    <a:pt x="4245" y="98054"/>
                  </a:lnTo>
                  <a:lnTo>
                    <a:pt x="10568" y="111418"/>
                  </a:lnTo>
                  <a:lnTo>
                    <a:pt x="15218" y="116957"/>
                  </a:lnTo>
                  <a:lnTo>
                    <a:pt x="27910" y="124994"/>
                  </a:lnTo>
                  <a:lnTo>
                    <a:pt x="35246" y="128124"/>
                  </a:lnTo>
                  <a:lnTo>
                    <a:pt x="72538" y="129160"/>
                  </a:lnTo>
                  <a:lnTo>
                    <a:pt x="115964" y="118256"/>
                  </a:lnTo>
                  <a:lnTo>
                    <a:pt x="145167" y="10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93"/>
            <p:cNvSpPr/>
            <p:nvPr>
              <p:custDataLst>
                <p:tags r:id="rId108"/>
              </p:custDataLst>
            </p:nvPr>
          </p:nvSpPr>
          <p:spPr>
            <a:xfrm>
              <a:off x="3811982" y="228939"/>
              <a:ext cx="130431" cy="177462"/>
            </a:xfrm>
            <a:custGeom>
              <a:avLst/>
              <a:gdLst/>
              <a:ahLst/>
              <a:cxnLst/>
              <a:rect l="0" t="0" r="0" b="0"/>
              <a:pathLst>
                <a:path w="130431" h="177462">
                  <a:moveTo>
                    <a:pt x="74218" y="12361"/>
                  </a:moveTo>
                  <a:lnTo>
                    <a:pt x="74218" y="12361"/>
                  </a:lnTo>
                  <a:lnTo>
                    <a:pt x="74218" y="8990"/>
                  </a:lnTo>
                  <a:lnTo>
                    <a:pt x="70455" y="5454"/>
                  </a:lnTo>
                  <a:lnTo>
                    <a:pt x="67476" y="3523"/>
                  </a:lnTo>
                  <a:lnTo>
                    <a:pt x="53170" y="805"/>
                  </a:lnTo>
                  <a:lnTo>
                    <a:pt x="35526" y="0"/>
                  </a:lnTo>
                  <a:lnTo>
                    <a:pt x="23155" y="3575"/>
                  </a:lnTo>
                  <a:lnTo>
                    <a:pt x="12012" y="9867"/>
                  </a:lnTo>
                  <a:lnTo>
                    <a:pt x="4708" y="17367"/>
                  </a:lnTo>
                  <a:lnTo>
                    <a:pt x="991" y="25405"/>
                  </a:lnTo>
                  <a:lnTo>
                    <a:pt x="0" y="29523"/>
                  </a:lnTo>
                  <a:lnTo>
                    <a:pt x="2162" y="34386"/>
                  </a:lnTo>
                  <a:lnTo>
                    <a:pt x="33545" y="63553"/>
                  </a:lnTo>
                  <a:lnTo>
                    <a:pt x="76218" y="87933"/>
                  </a:lnTo>
                  <a:lnTo>
                    <a:pt x="117887" y="107069"/>
                  </a:lnTo>
                  <a:lnTo>
                    <a:pt x="124497" y="111483"/>
                  </a:lnTo>
                  <a:lnTo>
                    <a:pt x="128198" y="116542"/>
                  </a:lnTo>
                  <a:lnTo>
                    <a:pt x="129960" y="122032"/>
                  </a:lnTo>
                  <a:lnTo>
                    <a:pt x="130430" y="127808"/>
                  </a:lnTo>
                  <a:lnTo>
                    <a:pt x="126509" y="133776"/>
                  </a:lnTo>
                  <a:lnTo>
                    <a:pt x="110864" y="146051"/>
                  </a:lnTo>
                  <a:lnTo>
                    <a:pt x="67737" y="165403"/>
                  </a:lnTo>
                  <a:lnTo>
                    <a:pt x="29768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94"/>
            <p:cNvSpPr/>
            <p:nvPr>
              <p:custDataLst>
                <p:tags r:id="rId109"/>
              </p:custDataLst>
            </p:nvPr>
          </p:nvSpPr>
          <p:spPr>
            <a:xfrm>
              <a:off x="444500" y="412750"/>
              <a:ext cx="3543301" cy="838201"/>
            </a:xfrm>
            <a:custGeom>
              <a:avLst/>
              <a:gdLst/>
              <a:ahLst/>
              <a:cxnLst/>
              <a:rect l="0" t="0" r="0" b="0"/>
              <a:pathLst>
                <a:path w="3543301" h="838201">
                  <a:moveTo>
                    <a:pt x="0" y="838200"/>
                  </a:moveTo>
                  <a:lnTo>
                    <a:pt x="0" y="838200"/>
                  </a:lnTo>
                  <a:lnTo>
                    <a:pt x="38987" y="833130"/>
                  </a:lnTo>
                  <a:lnTo>
                    <a:pt x="66481" y="829362"/>
                  </a:lnTo>
                  <a:lnTo>
                    <a:pt x="110686" y="819690"/>
                  </a:lnTo>
                  <a:lnTo>
                    <a:pt x="137291" y="813160"/>
                  </a:lnTo>
                  <a:lnTo>
                    <a:pt x="168433" y="804574"/>
                  </a:lnTo>
                  <a:lnTo>
                    <a:pt x="202600" y="794616"/>
                  </a:lnTo>
                  <a:lnTo>
                    <a:pt x="238783" y="783744"/>
                  </a:lnTo>
                  <a:lnTo>
                    <a:pt x="281250" y="772262"/>
                  </a:lnTo>
                  <a:lnTo>
                    <a:pt x="327905" y="760375"/>
                  </a:lnTo>
                  <a:lnTo>
                    <a:pt x="377354" y="748217"/>
                  </a:lnTo>
                  <a:lnTo>
                    <a:pt x="432191" y="735172"/>
                  </a:lnTo>
                  <a:lnTo>
                    <a:pt x="490622" y="721537"/>
                  </a:lnTo>
                  <a:lnTo>
                    <a:pt x="551448" y="707508"/>
                  </a:lnTo>
                  <a:lnTo>
                    <a:pt x="617399" y="691805"/>
                  </a:lnTo>
                  <a:lnTo>
                    <a:pt x="686766" y="674987"/>
                  </a:lnTo>
                  <a:lnTo>
                    <a:pt x="758411" y="657425"/>
                  </a:lnTo>
                  <a:lnTo>
                    <a:pt x="832985" y="638661"/>
                  </a:lnTo>
                  <a:lnTo>
                    <a:pt x="909512" y="619096"/>
                  </a:lnTo>
                  <a:lnTo>
                    <a:pt x="987341" y="598997"/>
                  </a:lnTo>
                  <a:lnTo>
                    <a:pt x="1068861" y="577837"/>
                  </a:lnTo>
                  <a:lnTo>
                    <a:pt x="1152841" y="555969"/>
                  </a:lnTo>
                  <a:lnTo>
                    <a:pt x="1238460" y="533629"/>
                  </a:lnTo>
                  <a:lnTo>
                    <a:pt x="1325879" y="510975"/>
                  </a:lnTo>
                  <a:lnTo>
                    <a:pt x="1414497" y="488111"/>
                  </a:lnTo>
                  <a:lnTo>
                    <a:pt x="1503915" y="465107"/>
                  </a:lnTo>
                  <a:lnTo>
                    <a:pt x="1593160" y="442011"/>
                  </a:lnTo>
                  <a:lnTo>
                    <a:pt x="1682290" y="418851"/>
                  </a:lnTo>
                  <a:lnTo>
                    <a:pt x="1771343" y="395651"/>
                  </a:lnTo>
                  <a:lnTo>
                    <a:pt x="1858229" y="372423"/>
                  </a:lnTo>
                  <a:lnTo>
                    <a:pt x="1943669" y="349176"/>
                  </a:lnTo>
                  <a:lnTo>
                    <a:pt x="2028146" y="325918"/>
                  </a:lnTo>
                  <a:lnTo>
                    <a:pt x="2111275" y="304062"/>
                  </a:lnTo>
                  <a:lnTo>
                    <a:pt x="2193505" y="283141"/>
                  </a:lnTo>
                  <a:lnTo>
                    <a:pt x="2275137" y="262844"/>
                  </a:lnTo>
                  <a:lnTo>
                    <a:pt x="2352841" y="244374"/>
                  </a:lnTo>
                  <a:lnTo>
                    <a:pt x="2427928" y="227121"/>
                  </a:lnTo>
                  <a:lnTo>
                    <a:pt x="2501268" y="210681"/>
                  </a:lnTo>
                  <a:lnTo>
                    <a:pt x="2571329" y="194782"/>
                  </a:lnTo>
                  <a:lnTo>
                    <a:pt x="2639202" y="179243"/>
                  </a:lnTo>
                  <a:lnTo>
                    <a:pt x="2705618" y="163946"/>
                  </a:lnTo>
                  <a:lnTo>
                    <a:pt x="2768945" y="149514"/>
                  </a:lnTo>
                  <a:lnTo>
                    <a:pt x="2830213" y="135659"/>
                  </a:lnTo>
                  <a:lnTo>
                    <a:pt x="2890109" y="122189"/>
                  </a:lnTo>
                  <a:lnTo>
                    <a:pt x="2945562" y="109682"/>
                  </a:lnTo>
                  <a:lnTo>
                    <a:pt x="2998052" y="97816"/>
                  </a:lnTo>
                  <a:lnTo>
                    <a:pt x="3048568" y="86377"/>
                  </a:lnTo>
                  <a:lnTo>
                    <a:pt x="3094945" y="76635"/>
                  </a:lnTo>
                  <a:lnTo>
                    <a:pt x="3138563" y="68023"/>
                  </a:lnTo>
                  <a:lnTo>
                    <a:pt x="3180342" y="60165"/>
                  </a:lnTo>
                  <a:lnTo>
                    <a:pt x="3216661" y="52810"/>
                  </a:lnTo>
                  <a:lnTo>
                    <a:pt x="3249341" y="45790"/>
                  </a:lnTo>
                  <a:lnTo>
                    <a:pt x="3279594" y="38994"/>
                  </a:lnTo>
                  <a:lnTo>
                    <a:pt x="3306113" y="33051"/>
                  </a:lnTo>
                  <a:lnTo>
                    <a:pt x="3352511" y="22686"/>
                  </a:lnTo>
                  <a:lnTo>
                    <a:pt x="3392418" y="15257"/>
                  </a:lnTo>
                  <a:lnTo>
                    <a:pt x="3427558" y="10308"/>
                  </a:lnTo>
                  <a:lnTo>
                    <a:pt x="3471141" y="6817"/>
                  </a:lnTo>
                  <a:lnTo>
                    <a:pt x="3516268" y="1556"/>
                  </a:lnTo>
                  <a:lnTo>
                    <a:pt x="3543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95"/>
            <p:cNvSpPr/>
            <p:nvPr>
              <p:custDataLst>
                <p:tags r:id="rId110"/>
              </p:custDataLst>
            </p:nvPr>
          </p:nvSpPr>
          <p:spPr>
            <a:xfrm>
              <a:off x="4064000" y="203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96"/>
            <p:cNvSpPr/>
            <p:nvPr>
              <p:custDataLst>
                <p:tags r:id="rId111"/>
              </p:custDataLst>
            </p:nvPr>
          </p:nvSpPr>
          <p:spPr>
            <a:xfrm>
              <a:off x="4051300" y="381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17"/>
          <p:cNvGrpSpPr/>
          <p:nvPr/>
        </p:nvGrpSpPr>
        <p:grpSpPr>
          <a:xfrm>
            <a:off x="4560732" y="178683"/>
            <a:ext cx="891355" cy="348368"/>
            <a:chOff x="4560732" y="178683"/>
            <a:chExt cx="891355" cy="348368"/>
          </a:xfrm>
        </p:grpSpPr>
        <p:sp>
          <p:nvSpPr>
            <p:cNvPr id="24" name="SMARTInkShape-797"/>
            <p:cNvSpPr/>
            <p:nvPr>
              <p:custDataLst>
                <p:tags r:id="rId94"/>
              </p:custDataLst>
            </p:nvPr>
          </p:nvSpPr>
          <p:spPr>
            <a:xfrm>
              <a:off x="4560732" y="197112"/>
              <a:ext cx="62069" cy="329939"/>
            </a:xfrm>
            <a:custGeom>
              <a:avLst/>
              <a:gdLst/>
              <a:ahLst/>
              <a:cxnLst/>
              <a:rect l="0" t="0" r="0" b="0"/>
              <a:pathLst>
                <a:path w="62069" h="329939">
                  <a:moveTo>
                    <a:pt x="62068" y="6088"/>
                  </a:moveTo>
                  <a:lnTo>
                    <a:pt x="62068" y="6088"/>
                  </a:lnTo>
                  <a:lnTo>
                    <a:pt x="58697" y="2717"/>
                  </a:lnTo>
                  <a:lnTo>
                    <a:pt x="55160" y="1062"/>
                  </a:lnTo>
                  <a:lnTo>
                    <a:pt x="47141" y="0"/>
                  </a:lnTo>
                  <a:lnTo>
                    <a:pt x="41087" y="3617"/>
                  </a:lnTo>
                  <a:lnTo>
                    <a:pt x="32988" y="12045"/>
                  </a:lnTo>
                  <a:lnTo>
                    <a:pt x="22332" y="27551"/>
                  </a:lnTo>
                  <a:lnTo>
                    <a:pt x="11175" y="66226"/>
                  </a:lnTo>
                  <a:lnTo>
                    <a:pt x="5818" y="101020"/>
                  </a:lnTo>
                  <a:lnTo>
                    <a:pt x="1790" y="140002"/>
                  </a:lnTo>
                  <a:lnTo>
                    <a:pt x="0" y="180846"/>
                  </a:lnTo>
                  <a:lnTo>
                    <a:pt x="2967" y="216873"/>
                  </a:lnTo>
                  <a:lnTo>
                    <a:pt x="12571" y="263041"/>
                  </a:lnTo>
                  <a:lnTo>
                    <a:pt x="26236" y="299769"/>
                  </a:lnTo>
                  <a:lnTo>
                    <a:pt x="43018" y="32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98"/>
            <p:cNvSpPr/>
            <p:nvPr>
              <p:custDataLst>
                <p:tags r:id="rId95"/>
              </p:custDataLst>
            </p:nvPr>
          </p:nvSpPr>
          <p:spPr>
            <a:xfrm>
              <a:off x="4744606" y="211614"/>
              <a:ext cx="119495" cy="293346"/>
            </a:xfrm>
            <a:custGeom>
              <a:avLst/>
              <a:gdLst/>
              <a:ahLst/>
              <a:cxnLst/>
              <a:rect l="0" t="0" r="0" b="0"/>
              <a:pathLst>
                <a:path w="119495" h="293346">
                  <a:moveTo>
                    <a:pt x="5194" y="93186"/>
                  </a:moveTo>
                  <a:lnTo>
                    <a:pt x="5194" y="93186"/>
                  </a:lnTo>
                  <a:lnTo>
                    <a:pt x="4488" y="99667"/>
                  </a:lnTo>
                  <a:lnTo>
                    <a:pt x="1823" y="108766"/>
                  </a:lnTo>
                  <a:lnTo>
                    <a:pt x="3796" y="148475"/>
                  </a:lnTo>
                  <a:lnTo>
                    <a:pt x="4780" y="193137"/>
                  </a:lnTo>
                  <a:lnTo>
                    <a:pt x="5071" y="240002"/>
                  </a:lnTo>
                  <a:lnTo>
                    <a:pt x="5178" y="286121"/>
                  </a:lnTo>
                  <a:lnTo>
                    <a:pt x="5189" y="293345"/>
                  </a:lnTo>
                  <a:lnTo>
                    <a:pt x="5194" y="247015"/>
                  </a:lnTo>
                  <a:lnTo>
                    <a:pt x="5194" y="208121"/>
                  </a:lnTo>
                  <a:lnTo>
                    <a:pt x="5194" y="183920"/>
                  </a:lnTo>
                  <a:lnTo>
                    <a:pt x="5194" y="157909"/>
                  </a:lnTo>
                  <a:lnTo>
                    <a:pt x="6605" y="133512"/>
                  </a:lnTo>
                  <a:lnTo>
                    <a:pt x="11936" y="87590"/>
                  </a:lnTo>
                  <a:lnTo>
                    <a:pt x="19500" y="42296"/>
                  </a:lnTo>
                  <a:lnTo>
                    <a:pt x="29580" y="17743"/>
                  </a:lnTo>
                  <a:lnTo>
                    <a:pt x="39315" y="8386"/>
                  </a:lnTo>
                  <a:lnTo>
                    <a:pt x="50698" y="2580"/>
                  </a:lnTo>
                  <a:lnTo>
                    <a:pt x="62812" y="0"/>
                  </a:lnTo>
                  <a:lnTo>
                    <a:pt x="68301" y="723"/>
                  </a:lnTo>
                  <a:lnTo>
                    <a:pt x="78162" y="5290"/>
                  </a:lnTo>
                  <a:lnTo>
                    <a:pt x="87248" y="19549"/>
                  </a:lnTo>
                  <a:lnTo>
                    <a:pt x="94579" y="40703"/>
                  </a:lnTo>
                  <a:lnTo>
                    <a:pt x="97295" y="79674"/>
                  </a:lnTo>
                  <a:lnTo>
                    <a:pt x="89084" y="117640"/>
                  </a:lnTo>
                  <a:lnTo>
                    <a:pt x="79167" y="140508"/>
                  </a:lnTo>
                  <a:lnTo>
                    <a:pt x="63941" y="156787"/>
                  </a:lnTo>
                  <a:lnTo>
                    <a:pt x="46826" y="166608"/>
                  </a:lnTo>
                  <a:lnTo>
                    <a:pt x="32164" y="168622"/>
                  </a:lnTo>
                  <a:lnTo>
                    <a:pt x="0" y="163278"/>
                  </a:lnTo>
                  <a:lnTo>
                    <a:pt x="2557" y="163108"/>
                  </a:lnTo>
                  <a:lnTo>
                    <a:pt x="14526" y="166428"/>
                  </a:lnTo>
                  <a:lnTo>
                    <a:pt x="58744" y="204480"/>
                  </a:lnTo>
                  <a:lnTo>
                    <a:pt x="100128" y="248693"/>
                  </a:lnTo>
                  <a:lnTo>
                    <a:pt x="119494" y="283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99"/>
            <p:cNvSpPr/>
            <p:nvPr>
              <p:custDataLst>
                <p:tags r:id="rId96"/>
              </p:custDataLst>
            </p:nvPr>
          </p:nvSpPr>
          <p:spPr>
            <a:xfrm>
              <a:off x="4959350" y="216501"/>
              <a:ext cx="139701" cy="253760"/>
            </a:xfrm>
            <a:custGeom>
              <a:avLst/>
              <a:gdLst/>
              <a:ahLst/>
              <a:cxnLst/>
              <a:rect l="0" t="0" r="0" b="0"/>
              <a:pathLst>
                <a:path w="139701" h="253760">
                  <a:moveTo>
                    <a:pt x="0" y="18449"/>
                  </a:moveTo>
                  <a:lnTo>
                    <a:pt x="0" y="18449"/>
                  </a:lnTo>
                  <a:lnTo>
                    <a:pt x="0" y="0"/>
                  </a:lnTo>
                  <a:lnTo>
                    <a:pt x="12209" y="23870"/>
                  </a:lnTo>
                  <a:lnTo>
                    <a:pt x="20394" y="60429"/>
                  </a:lnTo>
                  <a:lnTo>
                    <a:pt x="28819" y="92846"/>
                  </a:lnTo>
                  <a:lnTo>
                    <a:pt x="39619" y="127714"/>
                  </a:lnTo>
                  <a:lnTo>
                    <a:pt x="51475" y="162026"/>
                  </a:lnTo>
                  <a:lnTo>
                    <a:pt x="70050" y="206335"/>
                  </a:lnTo>
                  <a:lnTo>
                    <a:pt x="86920" y="253759"/>
                  </a:lnTo>
                  <a:lnTo>
                    <a:pt x="88991" y="252933"/>
                  </a:lnTo>
                  <a:lnTo>
                    <a:pt x="95055" y="244490"/>
                  </a:lnTo>
                  <a:lnTo>
                    <a:pt x="106403" y="213757"/>
                  </a:lnTo>
                  <a:lnTo>
                    <a:pt x="112672" y="176043"/>
                  </a:lnTo>
                  <a:lnTo>
                    <a:pt x="118515" y="129413"/>
                  </a:lnTo>
                  <a:lnTo>
                    <a:pt x="122049" y="105125"/>
                  </a:lnTo>
                  <a:lnTo>
                    <a:pt x="128327" y="61205"/>
                  </a:lnTo>
                  <a:lnTo>
                    <a:pt x="132358" y="15658"/>
                  </a:lnTo>
                  <a:lnTo>
                    <a:pt x="133154" y="2611"/>
                  </a:lnTo>
                  <a:lnTo>
                    <a:pt x="133925" y="2951"/>
                  </a:lnTo>
                  <a:lnTo>
                    <a:pt x="139700" y="1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00"/>
            <p:cNvSpPr/>
            <p:nvPr>
              <p:custDataLst>
                <p:tags r:id="rId97"/>
              </p:custDataLst>
            </p:nvPr>
          </p:nvSpPr>
          <p:spPr>
            <a:xfrm>
              <a:off x="5234181" y="298973"/>
              <a:ext cx="80939" cy="153979"/>
            </a:xfrm>
            <a:custGeom>
              <a:avLst/>
              <a:gdLst/>
              <a:ahLst/>
              <a:cxnLst/>
              <a:rect l="0" t="0" r="0" b="0"/>
              <a:pathLst>
                <a:path w="80939" h="153979">
                  <a:moveTo>
                    <a:pt x="49019" y="12177"/>
                  </a:moveTo>
                  <a:lnTo>
                    <a:pt x="49019" y="12177"/>
                  </a:lnTo>
                  <a:lnTo>
                    <a:pt x="45648" y="5435"/>
                  </a:lnTo>
                  <a:lnTo>
                    <a:pt x="43244" y="3449"/>
                  </a:lnTo>
                  <a:lnTo>
                    <a:pt x="36810" y="1242"/>
                  </a:lnTo>
                  <a:lnTo>
                    <a:pt x="25254" y="0"/>
                  </a:lnTo>
                  <a:lnTo>
                    <a:pt x="17054" y="3472"/>
                  </a:lnTo>
                  <a:lnTo>
                    <a:pt x="3664" y="13829"/>
                  </a:lnTo>
                  <a:lnTo>
                    <a:pt x="639" y="22083"/>
                  </a:lnTo>
                  <a:lnTo>
                    <a:pt x="0" y="32102"/>
                  </a:lnTo>
                  <a:lnTo>
                    <a:pt x="2068" y="41258"/>
                  </a:lnTo>
                  <a:lnTo>
                    <a:pt x="10570" y="57718"/>
                  </a:lnTo>
                  <a:lnTo>
                    <a:pt x="31154" y="77173"/>
                  </a:lnTo>
                  <a:lnTo>
                    <a:pt x="67467" y="108209"/>
                  </a:lnTo>
                  <a:lnTo>
                    <a:pt x="79963" y="125297"/>
                  </a:lnTo>
                  <a:lnTo>
                    <a:pt x="80938" y="129218"/>
                  </a:lnTo>
                  <a:lnTo>
                    <a:pt x="80881" y="132538"/>
                  </a:lnTo>
                  <a:lnTo>
                    <a:pt x="75175" y="139989"/>
                  </a:lnTo>
                  <a:lnTo>
                    <a:pt x="64877" y="147299"/>
                  </a:lnTo>
                  <a:lnTo>
                    <a:pt x="50893" y="152900"/>
                  </a:lnTo>
                  <a:lnTo>
                    <a:pt x="39034" y="153978"/>
                  </a:lnTo>
                  <a:lnTo>
                    <a:pt x="29764" y="152105"/>
                  </a:lnTo>
                  <a:lnTo>
                    <a:pt x="17269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01"/>
            <p:cNvSpPr/>
            <p:nvPr>
              <p:custDataLst>
                <p:tags r:id="rId98"/>
              </p:custDataLst>
            </p:nvPr>
          </p:nvSpPr>
          <p:spPr>
            <a:xfrm>
              <a:off x="5365750" y="178683"/>
              <a:ext cx="86337" cy="342018"/>
            </a:xfrm>
            <a:custGeom>
              <a:avLst/>
              <a:gdLst/>
              <a:ahLst/>
              <a:cxnLst/>
              <a:rect l="0" t="0" r="0" b="0"/>
              <a:pathLst>
                <a:path w="86337" h="34201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9042" y="1103"/>
                  </a:lnTo>
                  <a:lnTo>
                    <a:pt x="9556" y="441"/>
                  </a:lnTo>
                  <a:lnTo>
                    <a:pt x="10604" y="0"/>
                  </a:lnTo>
                  <a:lnTo>
                    <a:pt x="15531" y="3272"/>
                  </a:lnTo>
                  <a:lnTo>
                    <a:pt x="30002" y="20574"/>
                  </a:lnTo>
                  <a:lnTo>
                    <a:pt x="54045" y="58156"/>
                  </a:lnTo>
                  <a:lnTo>
                    <a:pt x="71293" y="92384"/>
                  </a:lnTo>
                  <a:lnTo>
                    <a:pt x="83662" y="131115"/>
                  </a:lnTo>
                  <a:lnTo>
                    <a:pt x="86336" y="171848"/>
                  </a:lnTo>
                  <a:lnTo>
                    <a:pt x="82822" y="212058"/>
                  </a:lnTo>
                  <a:lnTo>
                    <a:pt x="76555" y="248745"/>
                  </a:lnTo>
                  <a:lnTo>
                    <a:pt x="58353" y="294390"/>
                  </a:lnTo>
                  <a:lnTo>
                    <a:pt x="35085" y="324613"/>
                  </a:lnTo>
                  <a:lnTo>
                    <a:pt x="20532" y="334282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18"/>
          <p:cNvGrpSpPr/>
          <p:nvPr/>
        </p:nvGrpSpPr>
        <p:grpSpPr>
          <a:xfrm>
            <a:off x="894557" y="1635222"/>
            <a:ext cx="686594" cy="612679"/>
            <a:chOff x="894557" y="1635222"/>
            <a:chExt cx="686594" cy="612679"/>
          </a:xfrm>
        </p:grpSpPr>
        <p:sp>
          <p:nvSpPr>
            <p:cNvPr id="30" name="SMARTInkShape-802"/>
            <p:cNvSpPr/>
            <p:nvPr>
              <p:custDataLst>
                <p:tags r:id="rId85"/>
              </p:custDataLst>
            </p:nvPr>
          </p:nvSpPr>
          <p:spPr>
            <a:xfrm>
              <a:off x="894557" y="1747750"/>
              <a:ext cx="114137" cy="324757"/>
            </a:xfrm>
            <a:custGeom>
              <a:avLst/>
              <a:gdLst/>
              <a:ahLst/>
              <a:cxnLst/>
              <a:rect l="0" t="0" r="0" b="0"/>
              <a:pathLst>
                <a:path w="114137" h="324757">
                  <a:moveTo>
                    <a:pt x="7143" y="49300"/>
                  </a:moveTo>
                  <a:lnTo>
                    <a:pt x="7143" y="49300"/>
                  </a:lnTo>
                  <a:lnTo>
                    <a:pt x="7143" y="88645"/>
                  </a:lnTo>
                  <a:lnTo>
                    <a:pt x="7143" y="131513"/>
                  </a:lnTo>
                  <a:lnTo>
                    <a:pt x="9024" y="166273"/>
                  </a:lnTo>
                  <a:lnTo>
                    <a:pt x="11507" y="204299"/>
                  </a:lnTo>
                  <a:lnTo>
                    <a:pt x="12610" y="247070"/>
                  </a:lnTo>
                  <a:lnTo>
                    <a:pt x="13231" y="291186"/>
                  </a:lnTo>
                  <a:lnTo>
                    <a:pt x="13470" y="324756"/>
                  </a:lnTo>
                  <a:lnTo>
                    <a:pt x="9124" y="293270"/>
                  </a:lnTo>
                  <a:lnTo>
                    <a:pt x="8024" y="255098"/>
                  </a:lnTo>
                  <a:lnTo>
                    <a:pt x="6319" y="230949"/>
                  </a:lnTo>
                  <a:lnTo>
                    <a:pt x="3771" y="204266"/>
                  </a:lnTo>
                  <a:lnTo>
                    <a:pt x="662" y="175894"/>
                  </a:lnTo>
                  <a:lnTo>
                    <a:pt x="0" y="148513"/>
                  </a:lnTo>
                  <a:lnTo>
                    <a:pt x="970" y="121792"/>
                  </a:lnTo>
                  <a:lnTo>
                    <a:pt x="4399" y="75168"/>
                  </a:lnTo>
                  <a:lnTo>
                    <a:pt x="7036" y="33760"/>
                  </a:lnTo>
                  <a:lnTo>
                    <a:pt x="10153" y="15582"/>
                  </a:lnTo>
                  <a:lnTo>
                    <a:pt x="12677" y="9888"/>
                  </a:lnTo>
                  <a:lnTo>
                    <a:pt x="15771" y="6092"/>
                  </a:lnTo>
                  <a:lnTo>
                    <a:pt x="19245" y="3561"/>
                  </a:lnTo>
                  <a:lnTo>
                    <a:pt x="37618" y="0"/>
                  </a:lnTo>
                  <a:lnTo>
                    <a:pt x="52908" y="4811"/>
                  </a:lnTo>
                  <a:lnTo>
                    <a:pt x="60936" y="9057"/>
                  </a:lnTo>
                  <a:lnTo>
                    <a:pt x="85719" y="38630"/>
                  </a:lnTo>
                  <a:lnTo>
                    <a:pt x="104195" y="82044"/>
                  </a:lnTo>
                  <a:lnTo>
                    <a:pt x="110249" y="114182"/>
                  </a:lnTo>
                  <a:lnTo>
                    <a:pt x="112940" y="147281"/>
                  </a:lnTo>
                  <a:lnTo>
                    <a:pt x="114136" y="180806"/>
                  </a:lnTo>
                  <a:lnTo>
                    <a:pt x="108068" y="228043"/>
                  </a:lnTo>
                  <a:lnTo>
                    <a:pt x="97389" y="252684"/>
                  </a:lnTo>
                  <a:lnTo>
                    <a:pt x="75510" y="280542"/>
                  </a:lnTo>
                  <a:lnTo>
                    <a:pt x="60106" y="293185"/>
                  </a:lnTo>
                  <a:lnTo>
                    <a:pt x="46204" y="298804"/>
                  </a:lnTo>
                  <a:lnTo>
                    <a:pt x="40945" y="298892"/>
                  </a:lnTo>
                  <a:lnTo>
                    <a:pt x="36733" y="297539"/>
                  </a:lnTo>
                  <a:lnTo>
                    <a:pt x="33220" y="295226"/>
                  </a:lnTo>
                  <a:lnTo>
                    <a:pt x="31583" y="290156"/>
                  </a:lnTo>
                  <a:lnTo>
                    <a:pt x="32543" y="25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03"/>
            <p:cNvSpPr/>
            <p:nvPr>
              <p:custDataLst>
                <p:tags r:id="rId86"/>
              </p:custDataLst>
            </p:nvPr>
          </p:nvSpPr>
          <p:spPr>
            <a:xfrm>
              <a:off x="1081449" y="1879309"/>
              <a:ext cx="99652" cy="149858"/>
            </a:xfrm>
            <a:custGeom>
              <a:avLst/>
              <a:gdLst/>
              <a:ahLst/>
              <a:cxnLst/>
              <a:rect l="0" t="0" r="0" b="0"/>
              <a:pathLst>
                <a:path w="99652" h="149858">
                  <a:moveTo>
                    <a:pt x="4401" y="70141"/>
                  </a:moveTo>
                  <a:lnTo>
                    <a:pt x="4401" y="70141"/>
                  </a:lnTo>
                  <a:lnTo>
                    <a:pt x="4401" y="73512"/>
                  </a:lnTo>
                  <a:lnTo>
                    <a:pt x="6283" y="77048"/>
                  </a:lnTo>
                  <a:lnTo>
                    <a:pt x="7772" y="78979"/>
                  </a:lnTo>
                  <a:lnTo>
                    <a:pt x="11308" y="81125"/>
                  </a:lnTo>
                  <a:lnTo>
                    <a:pt x="13239" y="81697"/>
                  </a:lnTo>
                  <a:lnTo>
                    <a:pt x="19148" y="76688"/>
                  </a:lnTo>
                  <a:lnTo>
                    <a:pt x="37832" y="49575"/>
                  </a:lnTo>
                  <a:lnTo>
                    <a:pt x="46465" y="20505"/>
                  </a:lnTo>
                  <a:lnTo>
                    <a:pt x="47261" y="13767"/>
                  </a:lnTo>
                  <a:lnTo>
                    <a:pt x="46380" y="8569"/>
                  </a:lnTo>
                  <a:lnTo>
                    <a:pt x="41638" y="913"/>
                  </a:lnTo>
                  <a:lnTo>
                    <a:pt x="38398" y="0"/>
                  </a:lnTo>
                  <a:lnTo>
                    <a:pt x="34826" y="802"/>
                  </a:lnTo>
                  <a:lnTo>
                    <a:pt x="31035" y="2749"/>
                  </a:lnTo>
                  <a:lnTo>
                    <a:pt x="15585" y="18972"/>
                  </a:lnTo>
                  <a:lnTo>
                    <a:pt x="4344" y="45024"/>
                  </a:lnTo>
                  <a:lnTo>
                    <a:pt x="0" y="85432"/>
                  </a:lnTo>
                  <a:lnTo>
                    <a:pt x="7053" y="127824"/>
                  </a:lnTo>
                  <a:lnTo>
                    <a:pt x="16633" y="138346"/>
                  </a:lnTo>
                  <a:lnTo>
                    <a:pt x="30299" y="146316"/>
                  </a:lnTo>
                  <a:lnTo>
                    <a:pt x="45780" y="149857"/>
                  </a:lnTo>
                  <a:lnTo>
                    <a:pt x="99651" y="133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04"/>
            <p:cNvSpPr/>
            <p:nvPr>
              <p:custDataLst>
                <p:tags r:id="rId87"/>
              </p:custDataLst>
            </p:nvPr>
          </p:nvSpPr>
          <p:spPr>
            <a:xfrm>
              <a:off x="1241227" y="1681932"/>
              <a:ext cx="85924" cy="356942"/>
            </a:xfrm>
            <a:custGeom>
              <a:avLst/>
              <a:gdLst/>
              <a:ahLst/>
              <a:cxnLst/>
              <a:rect l="0" t="0" r="0" b="0"/>
              <a:pathLst>
                <a:path w="85924" h="356942">
                  <a:moveTo>
                    <a:pt x="85923" y="45268"/>
                  </a:moveTo>
                  <a:lnTo>
                    <a:pt x="85923" y="45268"/>
                  </a:lnTo>
                  <a:lnTo>
                    <a:pt x="74386" y="9822"/>
                  </a:lnTo>
                  <a:lnTo>
                    <a:pt x="67625" y="1762"/>
                  </a:lnTo>
                  <a:lnTo>
                    <a:pt x="63141" y="36"/>
                  </a:lnTo>
                  <a:lnTo>
                    <a:pt x="52514" y="0"/>
                  </a:lnTo>
                  <a:lnTo>
                    <a:pt x="40736" y="7981"/>
                  </a:lnTo>
                  <a:lnTo>
                    <a:pt x="22205" y="32103"/>
                  </a:lnTo>
                  <a:lnTo>
                    <a:pt x="7071" y="66062"/>
                  </a:lnTo>
                  <a:lnTo>
                    <a:pt x="0" y="104816"/>
                  </a:lnTo>
                  <a:lnTo>
                    <a:pt x="1668" y="149460"/>
                  </a:lnTo>
                  <a:lnTo>
                    <a:pt x="8260" y="181887"/>
                  </a:lnTo>
                  <a:lnTo>
                    <a:pt x="18245" y="215113"/>
                  </a:lnTo>
                  <a:lnTo>
                    <a:pt x="32396" y="262182"/>
                  </a:lnTo>
                  <a:lnTo>
                    <a:pt x="42154" y="304037"/>
                  </a:lnTo>
                  <a:lnTo>
                    <a:pt x="52103" y="349450"/>
                  </a:lnTo>
                  <a:lnTo>
                    <a:pt x="52793" y="353890"/>
                  </a:lnTo>
                  <a:lnTo>
                    <a:pt x="52547" y="356144"/>
                  </a:lnTo>
                  <a:lnTo>
                    <a:pt x="51678" y="356941"/>
                  </a:lnTo>
                  <a:lnTo>
                    <a:pt x="47823" y="35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05"/>
            <p:cNvSpPr/>
            <p:nvPr>
              <p:custDataLst>
                <p:tags r:id="rId88"/>
              </p:custDataLst>
            </p:nvPr>
          </p:nvSpPr>
          <p:spPr>
            <a:xfrm>
              <a:off x="1200150" y="184785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6742" y="63990"/>
                  </a:lnTo>
                  <a:lnTo>
                    <a:pt x="48334" y="35447"/>
                  </a:lnTo>
                  <a:lnTo>
                    <a:pt x="83701" y="1567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06"/>
            <p:cNvSpPr/>
            <p:nvPr>
              <p:custDataLst>
                <p:tags r:id="rId89"/>
              </p:custDataLst>
            </p:nvPr>
          </p:nvSpPr>
          <p:spPr>
            <a:xfrm>
              <a:off x="1441450" y="1635222"/>
              <a:ext cx="95251" cy="142779"/>
            </a:xfrm>
            <a:custGeom>
              <a:avLst/>
              <a:gdLst/>
              <a:ahLst/>
              <a:cxnLst/>
              <a:rect l="0" t="0" r="0" b="0"/>
              <a:pathLst>
                <a:path w="95251" h="142779">
                  <a:moveTo>
                    <a:pt x="0" y="34828"/>
                  </a:moveTo>
                  <a:lnTo>
                    <a:pt x="0" y="34828"/>
                  </a:lnTo>
                  <a:lnTo>
                    <a:pt x="0" y="78987"/>
                  </a:lnTo>
                  <a:lnTo>
                    <a:pt x="0" y="112489"/>
                  </a:lnTo>
                  <a:lnTo>
                    <a:pt x="706" y="108855"/>
                  </a:lnTo>
                  <a:lnTo>
                    <a:pt x="12209" y="69018"/>
                  </a:lnTo>
                  <a:lnTo>
                    <a:pt x="23765" y="30298"/>
                  </a:lnTo>
                  <a:lnTo>
                    <a:pt x="32755" y="7772"/>
                  </a:lnTo>
                  <a:lnTo>
                    <a:pt x="35948" y="4091"/>
                  </a:lnTo>
                  <a:lnTo>
                    <a:pt x="43258" y="0"/>
                  </a:lnTo>
                  <a:lnTo>
                    <a:pt x="47889" y="1026"/>
                  </a:lnTo>
                  <a:lnTo>
                    <a:pt x="58678" y="7810"/>
                  </a:lnTo>
                  <a:lnTo>
                    <a:pt x="76653" y="33643"/>
                  </a:lnTo>
                  <a:lnTo>
                    <a:pt x="88642" y="71479"/>
                  </a:lnTo>
                  <a:lnTo>
                    <a:pt x="93292" y="113970"/>
                  </a:lnTo>
                  <a:lnTo>
                    <a:pt x="95250" y="14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07"/>
            <p:cNvSpPr/>
            <p:nvPr>
              <p:custDataLst>
                <p:tags r:id="rId90"/>
              </p:custDataLst>
            </p:nvPr>
          </p:nvSpPr>
          <p:spPr>
            <a:xfrm>
              <a:off x="992006" y="2152727"/>
              <a:ext cx="385945" cy="12624"/>
            </a:xfrm>
            <a:custGeom>
              <a:avLst/>
              <a:gdLst/>
              <a:ahLst/>
              <a:cxnLst/>
              <a:rect l="0" t="0" r="0" b="0"/>
              <a:pathLst>
                <a:path w="385945" h="12624">
                  <a:moveTo>
                    <a:pt x="17644" y="6273"/>
                  </a:moveTo>
                  <a:lnTo>
                    <a:pt x="17644" y="6273"/>
                  </a:lnTo>
                  <a:lnTo>
                    <a:pt x="0" y="6273"/>
                  </a:lnTo>
                  <a:lnTo>
                    <a:pt x="237" y="5567"/>
                  </a:lnTo>
                  <a:lnTo>
                    <a:pt x="2381" y="2902"/>
                  </a:lnTo>
                  <a:lnTo>
                    <a:pt x="46670" y="315"/>
                  </a:lnTo>
                  <a:lnTo>
                    <a:pt x="82755" y="97"/>
                  </a:lnTo>
                  <a:lnTo>
                    <a:pt x="106207" y="39"/>
                  </a:lnTo>
                  <a:lnTo>
                    <a:pt x="131719" y="0"/>
                  </a:lnTo>
                  <a:lnTo>
                    <a:pt x="159311" y="680"/>
                  </a:lnTo>
                  <a:lnTo>
                    <a:pt x="188289" y="1839"/>
                  </a:lnTo>
                  <a:lnTo>
                    <a:pt x="218190" y="3317"/>
                  </a:lnTo>
                  <a:lnTo>
                    <a:pt x="245886" y="5008"/>
                  </a:lnTo>
                  <a:lnTo>
                    <a:pt x="272111" y="6841"/>
                  </a:lnTo>
                  <a:lnTo>
                    <a:pt x="318418" y="10053"/>
                  </a:lnTo>
                  <a:lnTo>
                    <a:pt x="364055" y="11862"/>
                  </a:lnTo>
                  <a:lnTo>
                    <a:pt x="385944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08"/>
            <p:cNvSpPr/>
            <p:nvPr>
              <p:custDataLst>
                <p:tags r:id="rId91"/>
              </p:custDataLst>
            </p:nvPr>
          </p:nvSpPr>
          <p:spPr>
            <a:xfrm>
              <a:off x="1085850" y="2216150"/>
              <a:ext cx="285751" cy="31751"/>
            </a:xfrm>
            <a:custGeom>
              <a:avLst/>
              <a:gdLst/>
              <a:ahLst/>
              <a:cxnLst/>
              <a:rect l="0" t="0" r="0" b="0"/>
              <a:pathLst>
                <a:path w="285751" h="31751">
                  <a:moveTo>
                    <a:pt x="0" y="31750"/>
                  </a:moveTo>
                  <a:lnTo>
                    <a:pt x="0" y="31750"/>
                  </a:lnTo>
                  <a:lnTo>
                    <a:pt x="34532" y="28379"/>
                  </a:lnTo>
                  <a:lnTo>
                    <a:pt x="65912" y="21080"/>
                  </a:lnTo>
                  <a:lnTo>
                    <a:pt x="104083" y="12191"/>
                  </a:lnTo>
                  <a:lnTo>
                    <a:pt x="146918" y="5888"/>
                  </a:lnTo>
                  <a:lnTo>
                    <a:pt x="188064" y="2617"/>
                  </a:lnTo>
                  <a:lnTo>
                    <a:pt x="225401" y="116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09"/>
            <p:cNvSpPr/>
            <p:nvPr>
              <p:custDataLst>
                <p:tags r:id="rId92"/>
              </p:custDataLst>
            </p:nvPr>
          </p:nvSpPr>
          <p:spPr>
            <a:xfrm>
              <a:off x="1568450" y="1936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10"/>
            <p:cNvSpPr/>
            <p:nvPr>
              <p:custDataLst>
                <p:tags r:id="rId93"/>
              </p:custDataLst>
            </p:nvPr>
          </p:nvSpPr>
          <p:spPr>
            <a:xfrm>
              <a:off x="1574800" y="209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19"/>
          <p:cNvGrpSpPr/>
          <p:nvPr/>
        </p:nvGrpSpPr>
        <p:grpSpPr>
          <a:xfrm>
            <a:off x="2482850" y="1727200"/>
            <a:ext cx="469901" cy="527051"/>
            <a:chOff x="2482850" y="1727200"/>
            <a:chExt cx="469901" cy="527051"/>
          </a:xfrm>
        </p:grpSpPr>
        <p:sp>
          <p:nvSpPr>
            <p:cNvPr id="40" name="SMARTInkShape-811"/>
            <p:cNvSpPr/>
            <p:nvPr>
              <p:custDataLst>
                <p:tags r:id="rId81"/>
              </p:custDataLst>
            </p:nvPr>
          </p:nvSpPr>
          <p:spPr>
            <a:xfrm>
              <a:off x="2482850" y="1810158"/>
              <a:ext cx="213801" cy="405413"/>
            </a:xfrm>
            <a:custGeom>
              <a:avLst/>
              <a:gdLst/>
              <a:ahLst/>
              <a:cxnLst/>
              <a:rect l="0" t="0" r="0" b="0"/>
              <a:pathLst>
                <a:path w="213801" h="405413">
                  <a:moveTo>
                    <a:pt x="0" y="31342"/>
                  </a:moveTo>
                  <a:lnTo>
                    <a:pt x="0" y="31342"/>
                  </a:lnTo>
                  <a:lnTo>
                    <a:pt x="5761" y="8988"/>
                  </a:lnTo>
                  <a:lnTo>
                    <a:pt x="6327" y="0"/>
                  </a:lnTo>
                  <a:lnTo>
                    <a:pt x="34138" y="45094"/>
                  </a:lnTo>
                  <a:lnTo>
                    <a:pt x="54683" y="79317"/>
                  </a:lnTo>
                  <a:lnTo>
                    <a:pt x="78631" y="121103"/>
                  </a:lnTo>
                  <a:lnTo>
                    <a:pt x="105738" y="167897"/>
                  </a:lnTo>
                  <a:lnTo>
                    <a:pt x="119175" y="192228"/>
                  </a:lnTo>
                  <a:lnTo>
                    <a:pt x="132367" y="216917"/>
                  </a:lnTo>
                  <a:lnTo>
                    <a:pt x="145395" y="241842"/>
                  </a:lnTo>
                  <a:lnTo>
                    <a:pt x="165515" y="286469"/>
                  </a:lnTo>
                  <a:lnTo>
                    <a:pt x="181512" y="325354"/>
                  </a:lnTo>
                  <a:lnTo>
                    <a:pt x="201007" y="368929"/>
                  </a:lnTo>
                  <a:lnTo>
                    <a:pt x="213800" y="404064"/>
                  </a:lnTo>
                  <a:lnTo>
                    <a:pt x="213794" y="405412"/>
                  </a:lnTo>
                  <a:lnTo>
                    <a:pt x="213085" y="404900"/>
                  </a:lnTo>
                  <a:lnTo>
                    <a:pt x="209550" y="39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12"/>
            <p:cNvSpPr/>
            <p:nvPr>
              <p:custDataLst>
                <p:tags r:id="rId82"/>
              </p:custDataLst>
            </p:nvPr>
          </p:nvSpPr>
          <p:spPr>
            <a:xfrm>
              <a:off x="2501458" y="1727200"/>
              <a:ext cx="229043" cy="527051"/>
            </a:xfrm>
            <a:custGeom>
              <a:avLst/>
              <a:gdLst/>
              <a:ahLst/>
              <a:cxnLst/>
              <a:rect l="0" t="0" r="0" b="0"/>
              <a:pathLst>
                <a:path w="229043" h="527051">
                  <a:moveTo>
                    <a:pt x="229042" y="0"/>
                  </a:moveTo>
                  <a:lnTo>
                    <a:pt x="229042" y="0"/>
                  </a:lnTo>
                  <a:lnTo>
                    <a:pt x="220204" y="0"/>
                  </a:lnTo>
                  <a:lnTo>
                    <a:pt x="218211" y="2117"/>
                  </a:lnTo>
                  <a:lnTo>
                    <a:pt x="201100" y="39999"/>
                  </a:lnTo>
                  <a:lnTo>
                    <a:pt x="187931" y="73751"/>
                  </a:lnTo>
                  <a:lnTo>
                    <a:pt x="171965" y="118151"/>
                  </a:lnTo>
                  <a:lnTo>
                    <a:pt x="162769" y="145795"/>
                  </a:lnTo>
                  <a:lnTo>
                    <a:pt x="153110" y="175513"/>
                  </a:lnTo>
                  <a:lnTo>
                    <a:pt x="141026" y="207320"/>
                  </a:lnTo>
                  <a:lnTo>
                    <a:pt x="127326" y="240519"/>
                  </a:lnTo>
                  <a:lnTo>
                    <a:pt x="112548" y="274646"/>
                  </a:lnTo>
                  <a:lnTo>
                    <a:pt x="98463" y="307275"/>
                  </a:lnTo>
                  <a:lnTo>
                    <a:pt x="84839" y="338905"/>
                  </a:lnTo>
                  <a:lnTo>
                    <a:pt x="71523" y="369870"/>
                  </a:lnTo>
                  <a:lnTo>
                    <a:pt x="59118" y="396863"/>
                  </a:lnTo>
                  <a:lnTo>
                    <a:pt x="35928" y="443789"/>
                  </a:lnTo>
                  <a:lnTo>
                    <a:pt x="19506" y="478286"/>
                  </a:lnTo>
                  <a:lnTo>
                    <a:pt x="0" y="523137"/>
                  </a:lnTo>
                  <a:lnTo>
                    <a:pt x="853" y="525147"/>
                  </a:lnTo>
                  <a:lnTo>
                    <a:pt x="6792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13"/>
            <p:cNvSpPr/>
            <p:nvPr>
              <p:custDataLst>
                <p:tags r:id="rId83"/>
              </p:custDataLst>
            </p:nvPr>
          </p:nvSpPr>
          <p:spPr>
            <a:xfrm>
              <a:off x="2930630" y="1924050"/>
              <a:ext cx="22121" cy="44451"/>
            </a:xfrm>
            <a:custGeom>
              <a:avLst/>
              <a:gdLst/>
              <a:ahLst/>
              <a:cxnLst/>
              <a:rect l="0" t="0" r="0" b="0"/>
              <a:pathLst>
                <a:path w="22121" h="44451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1537"/>
                  </a:lnTo>
                  <a:lnTo>
                    <a:pt x="1235" y="18298"/>
                  </a:lnTo>
                  <a:lnTo>
                    <a:pt x="2212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14"/>
            <p:cNvSpPr/>
            <p:nvPr>
              <p:custDataLst>
                <p:tags r:id="rId84"/>
              </p:custDataLst>
            </p:nvPr>
          </p:nvSpPr>
          <p:spPr>
            <a:xfrm>
              <a:off x="2910948" y="2101850"/>
              <a:ext cx="16403" cy="6351"/>
            </a:xfrm>
            <a:custGeom>
              <a:avLst/>
              <a:gdLst/>
              <a:ahLst/>
              <a:cxnLst/>
              <a:rect l="0" t="0" r="0" b="0"/>
              <a:pathLst>
                <a:path w="16403" h="6351">
                  <a:moveTo>
                    <a:pt x="16402" y="0"/>
                  </a:moveTo>
                  <a:lnTo>
                    <a:pt x="16402" y="0"/>
                  </a:lnTo>
                  <a:lnTo>
                    <a:pt x="0" y="5467"/>
                  </a:lnTo>
                  <a:lnTo>
                    <a:pt x="528" y="5761"/>
                  </a:lnTo>
                  <a:lnTo>
                    <a:pt x="100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815"/>
          <p:cNvSpPr/>
          <p:nvPr>
            <p:custDataLst>
              <p:tags r:id="rId1"/>
            </p:custDataLst>
          </p:nvPr>
        </p:nvSpPr>
        <p:spPr>
          <a:xfrm>
            <a:off x="3340485" y="1661909"/>
            <a:ext cx="939416" cy="490742"/>
          </a:xfrm>
          <a:custGeom>
            <a:avLst/>
            <a:gdLst/>
            <a:ahLst/>
            <a:cxnLst/>
            <a:rect l="0" t="0" r="0" b="0"/>
            <a:pathLst>
              <a:path w="939416" h="490742">
                <a:moveTo>
                  <a:pt x="25015" y="490741"/>
                </a:moveTo>
                <a:lnTo>
                  <a:pt x="25015" y="490741"/>
                </a:lnTo>
                <a:lnTo>
                  <a:pt x="0" y="490741"/>
                </a:lnTo>
                <a:lnTo>
                  <a:pt x="38625" y="490035"/>
                </a:lnTo>
                <a:lnTo>
                  <a:pt x="83454" y="484966"/>
                </a:lnTo>
                <a:lnTo>
                  <a:pt x="123424" y="478531"/>
                </a:lnTo>
                <a:lnTo>
                  <a:pt x="165179" y="472850"/>
                </a:lnTo>
                <a:lnTo>
                  <a:pt x="206548" y="467973"/>
                </a:lnTo>
                <a:lnTo>
                  <a:pt x="246102" y="463453"/>
                </a:lnTo>
                <a:lnTo>
                  <a:pt x="279203" y="459093"/>
                </a:lnTo>
                <a:lnTo>
                  <a:pt x="317876" y="452671"/>
                </a:lnTo>
                <a:lnTo>
                  <a:pt x="348327" y="446401"/>
                </a:lnTo>
                <a:lnTo>
                  <a:pt x="345335" y="446324"/>
                </a:lnTo>
                <a:lnTo>
                  <a:pt x="344395" y="445607"/>
                </a:lnTo>
                <a:lnTo>
                  <a:pt x="342762" y="440826"/>
                </a:lnTo>
                <a:lnTo>
                  <a:pt x="340636" y="413945"/>
                </a:lnTo>
                <a:lnTo>
                  <a:pt x="338152" y="403693"/>
                </a:lnTo>
                <a:lnTo>
                  <a:pt x="332794" y="364603"/>
                </a:lnTo>
                <a:lnTo>
                  <a:pt x="320585" y="318371"/>
                </a:lnTo>
                <a:lnTo>
                  <a:pt x="309485" y="281487"/>
                </a:lnTo>
                <a:lnTo>
                  <a:pt x="297496" y="246280"/>
                </a:lnTo>
                <a:lnTo>
                  <a:pt x="281349" y="213699"/>
                </a:lnTo>
                <a:lnTo>
                  <a:pt x="254306" y="171353"/>
                </a:lnTo>
                <a:lnTo>
                  <a:pt x="218559" y="124701"/>
                </a:lnTo>
                <a:lnTo>
                  <a:pt x="211948" y="104766"/>
                </a:lnTo>
                <a:lnTo>
                  <a:pt x="210402" y="94360"/>
                </a:lnTo>
                <a:lnTo>
                  <a:pt x="212812" y="88903"/>
                </a:lnTo>
                <a:lnTo>
                  <a:pt x="223016" y="77196"/>
                </a:lnTo>
                <a:lnTo>
                  <a:pt x="262701" y="53140"/>
                </a:lnTo>
                <a:lnTo>
                  <a:pt x="300287" y="37858"/>
                </a:lnTo>
                <a:lnTo>
                  <a:pt x="347250" y="20944"/>
                </a:lnTo>
                <a:lnTo>
                  <a:pt x="382719" y="11244"/>
                </a:lnTo>
                <a:lnTo>
                  <a:pt x="419650" y="4111"/>
                </a:lnTo>
                <a:lnTo>
                  <a:pt x="455114" y="0"/>
                </a:lnTo>
                <a:lnTo>
                  <a:pt x="498174" y="2358"/>
                </a:lnTo>
                <a:lnTo>
                  <a:pt x="533589" y="13091"/>
                </a:lnTo>
                <a:lnTo>
                  <a:pt x="579042" y="43168"/>
                </a:lnTo>
                <a:lnTo>
                  <a:pt x="602155" y="64631"/>
                </a:lnTo>
                <a:lnTo>
                  <a:pt x="630328" y="108448"/>
                </a:lnTo>
                <a:lnTo>
                  <a:pt x="645410" y="140681"/>
                </a:lnTo>
                <a:lnTo>
                  <a:pt x="655405" y="177585"/>
                </a:lnTo>
                <a:lnTo>
                  <a:pt x="661494" y="217505"/>
                </a:lnTo>
                <a:lnTo>
                  <a:pt x="664200" y="258766"/>
                </a:lnTo>
                <a:lnTo>
                  <a:pt x="663521" y="296859"/>
                </a:lnTo>
                <a:lnTo>
                  <a:pt x="660867" y="331194"/>
                </a:lnTo>
                <a:lnTo>
                  <a:pt x="654701" y="373618"/>
                </a:lnTo>
                <a:lnTo>
                  <a:pt x="639681" y="420711"/>
                </a:lnTo>
                <a:lnTo>
                  <a:pt x="629592" y="441298"/>
                </a:lnTo>
                <a:lnTo>
                  <a:pt x="629855" y="443668"/>
                </a:lnTo>
                <a:lnTo>
                  <a:pt x="632029" y="448183"/>
                </a:lnTo>
                <a:lnTo>
                  <a:pt x="640591" y="454691"/>
                </a:lnTo>
                <a:lnTo>
                  <a:pt x="677822" y="465332"/>
                </a:lnTo>
                <a:lnTo>
                  <a:pt x="721736" y="467926"/>
                </a:lnTo>
                <a:lnTo>
                  <a:pt x="762235" y="466490"/>
                </a:lnTo>
                <a:lnTo>
                  <a:pt x="806106" y="465851"/>
                </a:lnTo>
                <a:lnTo>
                  <a:pt x="845829" y="465568"/>
                </a:lnTo>
                <a:lnTo>
                  <a:pt x="892400" y="465408"/>
                </a:lnTo>
                <a:lnTo>
                  <a:pt x="920311" y="467242"/>
                </a:lnTo>
                <a:lnTo>
                  <a:pt x="939415" y="4716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121"/>
          <p:cNvGrpSpPr/>
          <p:nvPr/>
        </p:nvGrpSpPr>
        <p:grpSpPr>
          <a:xfrm>
            <a:off x="4586367" y="1798194"/>
            <a:ext cx="576184" cy="240157"/>
            <a:chOff x="4586367" y="1798194"/>
            <a:chExt cx="576184" cy="240157"/>
          </a:xfrm>
        </p:grpSpPr>
        <p:sp>
          <p:nvSpPr>
            <p:cNvPr id="46" name="SMARTInkShape-816"/>
            <p:cNvSpPr/>
            <p:nvPr>
              <p:custDataLst>
                <p:tags r:id="rId79"/>
              </p:custDataLst>
            </p:nvPr>
          </p:nvSpPr>
          <p:spPr>
            <a:xfrm>
              <a:off x="4586367" y="1911350"/>
              <a:ext cx="576184" cy="30868"/>
            </a:xfrm>
            <a:custGeom>
              <a:avLst/>
              <a:gdLst/>
              <a:ahLst/>
              <a:cxnLst/>
              <a:rect l="0" t="0" r="0" b="0"/>
              <a:pathLst>
                <a:path w="576184" h="30868">
                  <a:moveTo>
                    <a:pt x="23733" y="25400"/>
                  </a:moveTo>
                  <a:lnTo>
                    <a:pt x="23733" y="25400"/>
                  </a:lnTo>
                  <a:lnTo>
                    <a:pt x="9935" y="26106"/>
                  </a:lnTo>
                  <a:lnTo>
                    <a:pt x="0" y="30867"/>
                  </a:lnTo>
                  <a:lnTo>
                    <a:pt x="40616" y="29752"/>
                  </a:lnTo>
                  <a:lnTo>
                    <a:pt x="74981" y="27334"/>
                  </a:lnTo>
                  <a:lnTo>
                    <a:pt x="118476" y="26260"/>
                  </a:lnTo>
                  <a:lnTo>
                    <a:pt x="143340" y="25268"/>
                  </a:lnTo>
                  <a:lnTo>
                    <a:pt x="169793" y="23901"/>
                  </a:lnTo>
                  <a:lnTo>
                    <a:pt x="197306" y="22284"/>
                  </a:lnTo>
                  <a:lnTo>
                    <a:pt x="225526" y="20500"/>
                  </a:lnTo>
                  <a:lnTo>
                    <a:pt x="254218" y="18606"/>
                  </a:lnTo>
                  <a:lnTo>
                    <a:pt x="283223" y="16637"/>
                  </a:lnTo>
                  <a:lnTo>
                    <a:pt x="311026" y="15325"/>
                  </a:lnTo>
                  <a:lnTo>
                    <a:pt x="338028" y="14450"/>
                  </a:lnTo>
                  <a:lnTo>
                    <a:pt x="364496" y="13866"/>
                  </a:lnTo>
                  <a:lnTo>
                    <a:pt x="410839" y="15100"/>
                  </a:lnTo>
                  <a:lnTo>
                    <a:pt x="450485" y="17294"/>
                  </a:lnTo>
                  <a:lnTo>
                    <a:pt x="495195" y="18530"/>
                  </a:lnTo>
                  <a:lnTo>
                    <a:pt x="532537" y="17066"/>
                  </a:lnTo>
                  <a:lnTo>
                    <a:pt x="576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17"/>
            <p:cNvSpPr/>
            <p:nvPr>
              <p:custDataLst>
                <p:tags r:id="rId80"/>
              </p:custDataLst>
            </p:nvPr>
          </p:nvSpPr>
          <p:spPr>
            <a:xfrm>
              <a:off x="5056267" y="1798194"/>
              <a:ext cx="84111" cy="240157"/>
            </a:xfrm>
            <a:custGeom>
              <a:avLst/>
              <a:gdLst/>
              <a:ahLst/>
              <a:cxnLst/>
              <a:rect l="0" t="0" r="0" b="0"/>
              <a:pathLst>
                <a:path w="84111" h="240157">
                  <a:moveTo>
                    <a:pt x="23733" y="11556"/>
                  </a:moveTo>
                  <a:lnTo>
                    <a:pt x="23733" y="11556"/>
                  </a:lnTo>
                  <a:lnTo>
                    <a:pt x="6773" y="4648"/>
                  </a:lnTo>
                  <a:lnTo>
                    <a:pt x="0" y="0"/>
                  </a:lnTo>
                  <a:lnTo>
                    <a:pt x="5569" y="5937"/>
                  </a:lnTo>
                  <a:lnTo>
                    <a:pt x="45906" y="28739"/>
                  </a:lnTo>
                  <a:lnTo>
                    <a:pt x="67227" y="44634"/>
                  </a:lnTo>
                  <a:lnTo>
                    <a:pt x="76695" y="60359"/>
                  </a:lnTo>
                  <a:lnTo>
                    <a:pt x="84110" y="89046"/>
                  </a:lnTo>
                  <a:lnTo>
                    <a:pt x="83245" y="130344"/>
                  </a:lnTo>
                  <a:lnTo>
                    <a:pt x="66846" y="172473"/>
                  </a:lnTo>
                  <a:lnTo>
                    <a:pt x="45002" y="218604"/>
                  </a:lnTo>
                  <a:lnTo>
                    <a:pt x="42123" y="228931"/>
                  </a:lnTo>
                  <a:lnTo>
                    <a:pt x="42783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22"/>
          <p:cNvGrpSpPr/>
          <p:nvPr/>
        </p:nvGrpSpPr>
        <p:grpSpPr>
          <a:xfrm>
            <a:off x="5422900" y="1590400"/>
            <a:ext cx="234951" cy="473351"/>
            <a:chOff x="5422900" y="1590400"/>
            <a:chExt cx="234951" cy="473351"/>
          </a:xfrm>
        </p:grpSpPr>
        <p:sp>
          <p:nvSpPr>
            <p:cNvPr id="49" name="SMARTInkShape-818"/>
            <p:cNvSpPr/>
            <p:nvPr>
              <p:custDataLst>
                <p:tags r:id="rId76"/>
              </p:custDataLst>
            </p:nvPr>
          </p:nvSpPr>
          <p:spPr>
            <a:xfrm>
              <a:off x="5429666" y="1590400"/>
              <a:ext cx="228185" cy="460651"/>
            </a:xfrm>
            <a:custGeom>
              <a:avLst/>
              <a:gdLst/>
              <a:ahLst/>
              <a:cxnLst/>
              <a:rect l="0" t="0" r="0" b="0"/>
              <a:pathLst>
                <a:path w="228185" h="460651">
                  <a:moveTo>
                    <a:pt x="18634" y="130450"/>
                  </a:moveTo>
                  <a:lnTo>
                    <a:pt x="18634" y="130450"/>
                  </a:lnTo>
                  <a:lnTo>
                    <a:pt x="6701" y="116635"/>
                  </a:lnTo>
                  <a:lnTo>
                    <a:pt x="2747" y="108788"/>
                  </a:lnTo>
                  <a:lnTo>
                    <a:pt x="0" y="84680"/>
                  </a:lnTo>
                  <a:lnTo>
                    <a:pt x="6449" y="63188"/>
                  </a:lnTo>
                  <a:lnTo>
                    <a:pt x="19098" y="49050"/>
                  </a:lnTo>
                  <a:lnTo>
                    <a:pt x="59334" y="22727"/>
                  </a:lnTo>
                  <a:lnTo>
                    <a:pt x="102346" y="6888"/>
                  </a:lnTo>
                  <a:lnTo>
                    <a:pt x="140726" y="0"/>
                  </a:lnTo>
                  <a:lnTo>
                    <a:pt x="171069" y="1330"/>
                  </a:lnTo>
                  <a:lnTo>
                    <a:pt x="187277" y="10034"/>
                  </a:lnTo>
                  <a:lnTo>
                    <a:pt x="194563" y="16306"/>
                  </a:lnTo>
                  <a:lnTo>
                    <a:pt x="204539" y="36445"/>
                  </a:lnTo>
                  <a:lnTo>
                    <a:pt x="208188" y="48730"/>
                  </a:lnTo>
                  <a:lnTo>
                    <a:pt x="206597" y="81195"/>
                  </a:lnTo>
                  <a:lnTo>
                    <a:pt x="198128" y="119142"/>
                  </a:lnTo>
                  <a:lnTo>
                    <a:pt x="184958" y="159526"/>
                  </a:lnTo>
                  <a:lnTo>
                    <a:pt x="167815" y="193467"/>
                  </a:lnTo>
                  <a:lnTo>
                    <a:pt x="140212" y="232613"/>
                  </a:lnTo>
                  <a:lnTo>
                    <a:pt x="123469" y="249939"/>
                  </a:lnTo>
                  <a:lnTo>
                    <a:pt x="108972" y="257640"/>
                  </a:lnTo>
                  <a:lnTo>
                    <a:pt x="102847" y="258282"/>
                  </a:lnTo>
                  <a:lnTo>
                    <a:pt x="92281" y="255233"/>
                  </a:lnTo>
                  <a:lnTo>
                    <a:pt x="84763" y="247292"/>
                  </a:lnTo>
                  <a:lnTo>
                    <a:pt x="77558" y="235061"/>
                  </a:lnTo>
                  <a:lnTo>
                    <a:pt x="77671" y="234057"/>
                  </a:lnTo>
                  <a:lnTo>
                    <a:pt x="78454" y="233388"/>
                  </a:lnTo>
                  <a:lnTo>
                    <a:pt x="79680" y="232942"/>
                  </a:lnTo>
                  <a:lnTo>
                    <a:pt x="84807" y="236209"/>
                  </a:lnTo>
                  <a:lnTo>
                    <a:pt x="123465" y="277275"/>
                  </a:lnTo>
                  <a:lnTo>
                    <a:pt x="154823" y="320474"/>
                  </a:lnTo>
                  <a:lnTo>
                    <a:pt x="187161" y="367846"/>
                  </a:lnTo>
                  <a:lnTo>
                    <a:pt x="210855" y="406812"/>
                  </a:lnTo>
                  <a:lnTo>
                    <a:pt x="224760" y="441470"/>
                  </a:lnTo>
                  <a:lnTo>
                    <a:pt x="228184" y="46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19"/>
            <p:cNvSpPr/>
            <p:nvPr>
              <p:custDataLst>
                <p:tags r:id="rId77"/>
              </p:custDataLst>
            </p:nvPr>
          </p:nvSpPr>
          <p:spPr>
            <a:xfrm>
              <a:off x="5499100" y="1735315"/>
              <a:ext cx="19051" cy="328436"/>
            </a:xfrm>
            <a:custGeom>
              <a:avLst/>
              <a:gdLst/>
              <a:ahLst/>
              <a:cxnLst/>
              <a:rect l="0" t="0" r="0" b="0"/>
              <a:pathLst>
                <a:path w="19051" h="32843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0"/>
                  </a:lnTo>
                  <a:lnTo>
                    <a:pt x="14686" y="39442"/>
                  </a:lnTo>
                  <a:lnTo>
                    <a:pt x="13583" y="74875"/>
                  </a:lnTo>
                  <a:lnTo>
                    <a:pt x="13092" y="116493"/>
                  </a:lnTo>
                  <a:lnTo>
                    <a:pt x="12169" y="161567"/>
                  </a:lnTo>
                  <a:lnTo>
                    <a:pt x="10935" y="185439"/>
                  </a:lnTo>
                  <a:lnTo>
                    <a:pt x="8387" y="231720"/>
                  </a:lnTo>
                  <a:lnTo>
                    <a:pt x="7256" y="271104"/>
                  </a:lnTo>
                  <a:lnTo>
                    <a:pt x="2165" y="314915"/>
                  </a:lnTo>
                  <a:lnTo>
                    <a:pt x="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20"/>
            <p:cNvSpPr/>
            <p:nvPr>
              <p:custDataLst>
                <p:tags r:id="rId78"/>
              </p:custDataLst>
            </p:nvPr>
          </p:nvSpPr>
          <p:spPr>
            <a:xfrm>
              <a:off x="5422900" y="1716061"/>
              <a:ext cx="18113" cy="347690"/>
            </a:xfrm>
            <a:custGeom>
              <a:avLst/>
              <a:gdLst/>
              <a:ahLst/>
              <a:cxnLst/>
              <a:rect l="0" t="0" r="0" b="0"/>
              <a:pathLst>
                <a:path w="18113" h="347690">
                  <a:moveTo>
                    <a:pt x="12700" y="30189"/>
                  </a:moveTo>
                  <a:lnTo>
                    <a:pt x="12700" y="30189"/>
                  </a:lnTo>
                  <a:lnTo>
                    <a:pt x="11994" y="20050"/>
                  </a:lnTo>
                  <a:lnTo>
                    <a:pt x="9042" y="9232"/>
                  </a:lnTo>
                  <a:lnTo>
                    <a:pt x="12079" y="0"/>
                  </a:lnTo>
                  <a:lnTo>
                    <a:pt x="14305" y="2896"/>
                  </a:lnTo>
                  <a:lnTo>
                    <a:pt x="15887" y="5643"/>
                  </a:lnTo>
                  <a:lnTo>
                    <a:pt x="18112" y="36479"/>
                  </a:lnTo>
                  <a:lnTo>
                    <a:pt x="16752" y="73201"/>
                  </a:lnTo>
                  <a:lnTo>
                    <a:pt x="13795" y="117039"/>
                  </a:lnTo>
                  <a:lnTo>
                    <a:pt x="10129" y="162392"/>
                  </a:lnTo>
                  <a:lnTo>
                    <a:pt x="8029" y="206539"/>
                  </a:lnTo>
                  <a:lnTo>
                    <a:pt x="6391" y="248267"/>
                  </a:lnTo>
                  <a:lnTo>
                    <a:pt x="3311" y="285627"/>
                  </a:lnTo>
                  <a:lnTo>
                    <a:pt x="654" y="332503"/>
                  </a:lnTo>
                  <a:lnTo>
                    <a:pt x="0" y="34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23"/>
          <p:cNvGrpSpPr/>
          <p:nvPr/>
        </p:nvGrpSpPr>
        <p:grpSpPr>
          <a:xfrm>
            <a:off x="2706609" y="2823741"/>
            <a:ext cx="1262142" cy="375996"/>
            <a:chOff x="2706609" y="2823741"/>
            <a:chExt cx="1262142" cy="375996"/>
          </a:xfrm>
        </p:grpSpPr>
        <p:sp>
          <p:nvSpPr>
            <p:cNvPr id="53" name="SMARTInkShape-821"/>
            <p:cNvSpPr/>
            <p:nvPr>
              <p:custDataLst>
                <p:tags r:id="rId72"/>
              </p:custDataLst>
            </p:nvPr>
          </p:nvSpPr>
          <p:spPr>
            <a:xfrm>
              <a:off x="3473450" y="2823741"/>
              <a:ext cx="495301" cy="363960"/>
            </a:xfrm>
            <a:custGeom>
              <a:avLst/>
              <a:gdLst/>
              <a:ahLst/>
              <a:cxnLst/>
              <a:rect l="0" t="0" r="0" b="0"/>
              <a:pathLst>
                <a:path w="495301" h="363960">
                  <a:moveTo>
                    <a:pt x="0" y="363959"/>
                  </a:moveTo>
                  <a:lnTo>
                    <a:pt x="0" y="363959"/>
                  </a:lnTo>
                  <a:lnTo>
                    <a:pt x="12552" y="362077"/>
                  </a:lnTo>
                  <a:lnTo>
                    <a:pt x="55275" y="353128"/>
                  </a:lnTo>
                  <a:lnTo>
                    <a:pt x="100602" y="344860"/>
                  </a:lnTo>
                  <a:lnTo>
                    <a:pt x="147905" y="334319"/>
                  </a:lnTo>
                  <a:lnTo>
                    <a:pt x="163847" y="327974"/>
                  </a:lnTo>
                  <a:lnTo>
                    <a:pt x="168071" y="323742"/>
                  </a:lnTo>
                  <a:lnTo>
                    <a:pt x="167786" y="320919"/>
                  </a:lnTo>
                  <a:lnTo>
                    <a:pt x="160643" y="310206"/>
                  </a:lnTo>
                  <a:lnTo>
                    <a:pt x="150295" y="296683"/>
                  </a:lnTo>
                  <a:lnTo>
                    <a:pt x="137864" y="252725"/>
                  </a:lnTo>
                  <a:lnTo>
                    <a:pt x="127945" y="216936"/>
                  </a:lnTo>
                  <a:lnTo>
                    <a:pt x="116069" y="179521"/>
                  </a:lnTo>
                  <a:lnTo>
                    <a:pt x="106985" y="141624"/>
                  </a:lnTo>
                  <a:lnTo>
                    <a:pt x="103369" y="96668"/>
                  </a:lnTo>
                  <a:lnTo>
                    <a:pt x="107690" y="69410"/>
                  </a:lnTo>
                  <a:lnTo>
                    <a:pt x="113949" y="54543"/>
                  </a:lnTo>
                  <a:lnTo>
                    <a:pt x="128778" y="37644"/>
                  </a:lnTo>
                  <a:lnTo>
                    <a:pt x="174680" y="14942"/>
                  </a:lnTo>
                  <a:lnTo>
                    <a:pt x="210507" y="3959"/>
                  </a:lnTo>
                  <a:lnTo>
                    <a:pt x="246052" y="0"/>
                  </a:lnTo>
                  <a:lnTo>
                    <a:pt x="277045" y="5177"/>
                  </a:lnTo>
                  <a:lnTo>
                    <a:pt x="304102" y="17529"/>
                  </a:lnTo>
                  <a:lnTo>
                    <a:pt x="312801" y="22939"/>
                  </a:lnTo>
                  <a:lnTo>
                    <a:pt x="324349" y="38358"/>
                  </a:lnTo>
                  <a:lnTo>
                    <a:pt x="331127" y="59086"/>
                  </a:lnTo>
                  <a:lnTo>
                    <a:pt x="333532" y="103196"/>
                  </a:lnTo>
                  <a:lnTo>
                    <a:pt x="329094" y="137997"/>
                  </a:lnTo>
                  <a:lnTo>
                    <a:pt x="324299" y="172750"/>
                  </a:lnTo>
                  <a:lnTo>
                    <a:pt x="319816" y="207011"/>
                  </a:lnTo>
                  <a:lnTo>
                    <a:pt x="315472" y="241053"/>
                  </a:lnTo>
                  <a:lnTo>
                    <a:pt x="309059" y="285209"/>
                  </a:lnTo>
                  <a:lnTo>
                    <a:pt x="309433" y="314990"/>
                  </a:lnTo>
                  <a:lnTo>
                    <a:pt x="314150" y="326438"/>
                  </a:lnTo>
                  <a:lnTo>
                    <a:pt x="317383" y="330478"/>
                  </a:lnTo>
                  <a:lnTo>
                    <a:pt x="326620" y="334968"/>
                  </a:lnTo>
                  <a:lnTo>
                    <a:pt x="332046" y="336165"/>
                  </a:lnTo>
                  <a:lnTo>
                    <a:pt x="366652" y="331108"/>
                  </a:lnTo>
                  <a:lnTo>
                    <a:pt x="409283" y="324043"/>
                  </a:lnTo>
                  <a:lnTo>
                    <a:pt x="446451" y="317482"/>
                  </a:lnTo>
                  <a:lnTo>
                    <a:pt x="495300" y="31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22"/>
            <p:cNvSpPr/>
            <p:nvPr>
              <p:custDataLst>
                <p:tags r:id="rId73"/>
              </p:custDataLst>
            </p:nvPr>
          </p:nvSpPr>
          <p:spPr>
            <a:xfrm>
              <a:off x="3187700" y="30670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27790" y="17445"/>
                  </a:lnTo>
                  <a:lnTo>
                    <a:pt x="75235" y="85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23"/>
            <p:cNvSpPr/>
            <p:nvPr>
              <p:custDataLst>
                <p:tags r:id="rId74"/>
              </p:custDataLst>
            </p:nvPr>
          </p:nvSpPr>
          <p:spPr>
            <a:xfrm>
              <a:off x="3207527" y="2981656"/>
              <a:ext cx="132574" cy="218081"/>
            </a:xfrm>
            <a:custGeom>
              <a:avLst/>
              <a:gdLst/>
              <a:ahLst/>
              <a:cxnLst/>
              <a:rect l="0" t="0" r="0" b="0"/>
              <a:pathLst>
                <a:path w="132574" h="218081">
                  <a:moveTo>
                    <a:pt x="100823" y="21894"/>
                  </a:moveTo>
                  <a:lnTo>
                    <a:pt x="100823" y="21894"/>
                  </a:lnTo>
                  <a:lnTo>
                    <a:pt x="100823" y="13056"/>
                  </a:lnTo>
                  <a:lnTo>
                    <a:pt x="98941" y="9029"/>
                  </a:lnTo>
                  <a:lnTo>
                    <a:pt x="91985" y="695"/>
                  </a:lnTo>
                  <a:lnTo>
                    <a:pt x="88581" y="0"/>
                  </a:lnTo>
                  <a:lnTo>
                    <a:pt x="67909" y="3955"/>
                  </a:lnTo>
                  <a:lnTo>
                    <a:pt x="61947" y="5701"/>
                  </a:lnTo>
                  <a:lnTo>
                    <a:pt x="49678" y="17049"/>
                  </a:lnTo>
                  <a:lnTo>
                    <a:pt x="24555" y="56449"/>
                  </a:lnTo>
                  <a:lnTo>
                    <a:pt x="5553" y="99317"/>
                  </a:lnTo>
                  <a:lnTo>
                    <a:pt x="0" y="137654"/>
                  </a:lnTo>
                  <a:lnTo>
                    <a:pt x="6195" y="171356"/>
                  </a:lnTo>
                  <a:lnTo>
                    <a:pt x="16904" y="189216"/>
                  </a:lnTo>
                  <a:lnTo>
                    <a:pt x="31775" y="202798"/>
                  </a:lnTo>
                  <a:lnTo>
                    <a:pt x="50144" y="211187"/>
                  </a:lnTo>
                  <a:lnTo>
                    <a:pt x="93634" y="217251"/>
                  </a:lnTo>
                  <a:lnTo>
                    <a:pt x="110328" y="218080"/>
                  </a:lnTo>
                  <a:lnTo>
                    <a:pt x="116332" y="216891"/>
                  </a:lnTo>
                  <a:lnTo>
                    <a:pt x="124884" y="211806"/>
                  </a:lnTo>
                  <a:lnTo>
                    <a:pt x="129156" y="204842"/>
                  </a:lnTo>
                  <a:lnTo>
                    <a:pt x="132573" y="19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24"/>
            <p:cNvSpPr/>
            <p:nvPr>
              <p:custDataLst>
                <p:tags r:id="rId75"/>
              </p:custDataLst>
            </p:nvPr>
          </p:nvSpPr>
          <p:spPr>
            <a:xfrm>
              <a:off x="2706609" y="2952401"/>
              <a:ext cx="328692" cy="246973"/>
            </a:xfrm>
            <a:custGeom>
              <a:avLst/>
              <a:gdLst/>
              <a:ahLst/>
              <a:cxnLst/>
              <a:rect l="0" t="0" r="0" b="0"/>
              <a:pathLst>
                <a:path w="328692" h="246973">
                  <a:moveTo>
                    <a:pt x="30241" y="44799"/>
                  </a:moveTo>
                  <a:lnTo>
                    <a:pt x="30241" y="44799"/>
                  </a:lnTo>
                  <a:lnTo>
                    <a:pt x="30241" y="35961"/>
                  </a:lnTo>
                  <a:lnTo>
                    <a:pt x="28360" y="31934"/>
                  </a:lnTo>
                  <a:lnTo>
                    <a:pt x="23914" y="25781"/>
                  </a:lnTo>
                  <a:lnTo>
                    <a:pt x="17156" y="32500"/>
                  </a:lnTo>
                  <a:lnTo>
                    <a:pt x="9587" y="50170"/>
                  </a:lnTo>
                  <a:lnTo>
                    <a:pt x="5073" y="87200"/>
                  </a:lnTo>
                  <a:lnTo>
                    <a:pt x="0" y="134549"/>
                  </a:lnTo>
                  <a:lnTo>
                    <a:pt x="820" y="172051"/>
                  </a:lnTo>
                  <a:lnTo>
                    <a:pt x="7413" y="206211"/>
                  </a:lnTo>
                  <a:lnTo>
                    <a:pt x="15156" y="223782"/>
                  </a:lnTo>
                  <a:lnTo>
                    <a:pt x="25653" y="236295"/>
                  </a:lnTo>
                  <a:lnTo>
                    <a:pt x="37374" y="242797"/>
                  </a:lnTo>
                  <a:lnTo>
                    <a:pt x="62145" y="246972"/>
                  </a:lnTo>
                  <a:lnTo>
                    <a:pt x="74760" y="243779"/>
                  </a:lnTo>
                  <a:lnTo>
                    <a:pt x="81087" y="240952"/>
                  </a:lnTo>
                  <a:lnTo>
                    <a:pt x="91879" y="228404"/>
                  </a:lnTo>
                  <a:lnTo>
                    <a:pt x="110306" y="188233"/>
                  </a:lnTo>
                  <a:lnTo>
                    <a:pt x="118365" y="153144"/>
                  </a:lnTo>
                  <a:lnTo>
                    <a:pt x="117918" y="150896"/>
                  </a:lnTo>
                  <a:lnTo>
                    <a:pt x="116915" y="149397"/>
                  </a:lnTo>
                  <a:lnTo>
                    <a:pt x="115540" y="148398"/>
                  </a:lnTo>
                  <a:lnTo>
                    <a:pt x="114624" y="148437"/>
                  </a:lnTo>
                  <a:lnTo>
                    <a:pt x="114013" y="149169"/>
                  </a:lnTo>
                  <a:lnTo>
                    <a:pt x="113334" y="152569"/>
                  </a:lnTo>
                  <a:lnTo>
                    <a:pt x="113657" y="163122"/>
                  </a:lnTo>
                  <a:lnTo>
                    <a:pt x="118614" y="179341"/>
                  </a:lnTo>
                  <a:lnTo>
                    <a:pt x="142876" y="222669"/>
                  </a:lnTo>
                  <a:lnTo>
                    <a:pt x="148034" y="233213"/>
                  </a:lnTo>
                  <a:lnTo>
                    <a:pt x="152679" y="237900"/>
                  </a:lnTo>
                  <a:lnTo>
                    <a:pt x="158976" y="239983"/>
                  </a:lnTo>
                  <a:lnTo>
                    <a:pt x="162631" y="240538"/>
                  </a:lnTo>
                  <a:lnTo>
                    <a:pt x="170455" y="237392"/>
                  </a:lnTo>
                  <a:lnTo>
                    <a:pt x="174517" y="234578"/>
                  </a:lnTo>
                  <a:lnTo>
                    <a:pt x="202975" y="194090"/>
                  </a:lnTo>
                  <a:lnTo>
                    <a:pt x="226703" y="150736"/>
                  </a:lnTo>
                  <a:lnTo>
                    <a:pt x="233974" y="130688"/>
                  </a:lnTo>
                  <a:lnTo>
                    <a:pt x="240524" y="89072"/>
                  </a:lnTo>
                  <a:lnTo>
                    <a:pt x="242233" y="68709"/>
                  </a:lnTo>
                  <a:lnTo>
                    <a:pt x="231507" y="27365"/>
                  </a:lnTo>
                  <a:lnTo>
                    <a:pt x="221528" y="15649"/>
                  </a:lnTo>
                  <a:lnTo>
                    <a:pt x="195496" y="0"/>
                  </a:lnTo>
                  <a:lnTo>
                    <a:pt x="189094" y="822"/>
                  </a:lnTo>
                  <a:lnTo>
                    <a:pt x="176337" y="9261"/>
                  </a:lnTo>
                  <a:lnTo>
                    <a:pt x="167374" y="24300"/>
                  </a:lnTo>
                  <a:lnTo>
                    <a:pt x="162450" y="42744"/>
                  </a:lnTo>
                  <a:lnTo>
                    <a:pt x="162614" y="62700"/>
                  </a:lnTo>
                  <a:lnTo>
                    <a:pt x="168801" y="77685"/>
                  </a:lnTo>
                  <a:lnTo>
                    <a:pt x="173415" y="83656"/>
                  </a:lnTo>
                  <a:lnTo>
                    <a:pt x="187948" y="92172"/>
                  </a:lnTo>
                  <a:lnTo>
                    <a:pt x="215963" y="99052"/>
                  </a:lnTo>
                  <a:lnTo>
                    <a:pt x="237667" y="99250"/>
                  </a:lnTo>
                  <a:lnTo>
                    <a:pt x="284318" y="87880"/>
                  </a:lnTo>
                  <a:lnTo>
                    <a:pt x="328691" y="7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24"/>
          <p:cNvGrpSpPr/>
          <p:nvPr/>
        </p:nvGrpSpPr>
        <p:grpSpPr>
          <a:xfrm>
            <a:off x="2641600" y="3545991"/>
            <a:ext cx="1294641" cy="543410"/>
            <a:chOff x="2641600" y="3545991"/>
            <a:chExt cx="1294641" cy="543410"/>
          </a:xfrm>
        </p:grpSpPr>
        <p:sp>
          <p:nvSpPr>
            <p:cNvPr id="58" name="SMARTInkShape-825"/>
            <p:cNvSpPr/>
            <p:nvPr>
              <p:custDataLst>
                <p:tags r:id="rId67"/>
              </p:custDataLst>
            </p:nvPr>
          </p:nvSpPr>
          <p:spPr>
            <a:xfrm>
              <a:off x="3797300" y="3545991"/>
              <a:ext cx="138941" cy="448160"/>
            </a:xfrm>
            <a:custGeom>
              <a:avLst/>
              <a:gdLst/>
              <a:ahLst/>
              <a:cxnLst/>
              <a:rect l="0" t="0" r="0" b="0"/>
              <a:pathLst>
                <a:path w="138941" h="448160">
                  <a:moveTo>
                    <a:pt x="38100" y="3659"/>
                  </a:moveTo>
                  <a:lnTo>
                    <a:pt x="38100" y="3659"/>
                  </a:lnTo>
                  <a:lnTo>
                    <a:pt x="38100" y="288"/>
                  </a:lnTo>
                  <a:lnTo>
                    <a:pt x="38805" y="0"/>
                  </a:lnTo>
                  <a:lnTo>
                    <a:pt x="41471" y="1563"/>
                  </a:lnTo>
                  <a:lnTo>
                    <a:pt x="50309" y="9780"/>
                  </a:lnTo>
                  <a:lnTo>
                    <a:pt x="67349" y="47594"/>
                  </a:lnTo>
                  <a:lnTo>
                    <a:pt x="80968" y="78924"/>
                  </a:lnTo>
                  <a:lnTo>
                    <a:pt x="98310" y="121542"/>
                  </a:lnTo>
                  <a:lnTo>
                    <a:pt x="107873" y="145748"/>
                  </a:lnTo>
                  <a:lnTo>
                    <a:pt x="117070" y="171762"/>
                  </a:lnTo>
                  <a:lnTo>
                    <a:pt x="126024" y="198984"/>
                  </a:lnTo>
                  <a:lnTo>
                    <a:pt x="134817" y="227009"/>
                  </a:lnTo>
                  <a:lnTo>
                    <a:pt x="138561" y="254158"/>
                  </a:lnTo>
                  <a:lnTo>
                    <a:pt x="138940" y="280725"/>
                  </a:lnTo>
                  <a:lnTo>
                    <a:pt x="137077" y="306903"/>
                  </a:lnTo>
                  <a:lnTo>
                    <a:pt x="119954" y="349160"/>
                  </a:lnTo>
                  <a:lnTo>
                    <a:pt x="90002" y="384404"/>
                  </a:lnTo>
                  <a:lnTo>
                    <a:pt x="46115" y="416531"/>
                  </a:lnTo>
                  <a:lnTo>
                    <a:pt x="0" y="44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26"/>
            <p:cNvSpPr/>
            <p:nvPr>
              <p:custDataLst>
                <p:tags r:id="rId68"/>
              </p:custDataLst>
            </p:nvPr>
          </p:nvSpPr>
          <p:spPr>
            <a:xfrm>
              <a:off x="3431335" y="3740150"/>
              <a:ext cx="327866" cy="224239"/>
            </a:xfrm>
            <a:custGeom>
              <a:avLst/>
              <a:gdLst/>
              <a:ahLst/>
              <a:cxnLst/>
              <a:rect l="0" t="0" r="0" b="0"/>
              <a:pathLst>
                <a:path w="327866" h="224239">
                  <a:moveTo>
                    <a:pt x="16715" y="0"/>
                  </a:moveTo>
                  <a:lnTo>
                    <a:pt x="16715" y="0"/>
                  </a:lnTo>
                  <a:lnTo>
                    <a:pt x="9973" y="6742"/>
                  </a:lnTo>
                  <a:lnTo>
                    <a:pt x="6663" y="17578"/>
                  </a:lnTo>
                  <a:lnTo>
                    <a:pt x="0" y="57087"/>
                  </a:lnTo>
                  <a:lnTo>
                    <a:pt x="8" y="102842"/>
                  </a:lnTo>
                  <a:lnTo>
                    <a:pt x="2827" y="141949"/>
                  </a:lnTo>
                  <a:lnTo>
                    <a:pt x="7426" y="179172"/>
                  </a:lnTo>
                  <a:lnTo>
                    <a:pt x="14703" y="198165"/>
                  </a:lnTo>
                  <a:lnTo>
                    <a:pt x="29289" y="218641"/>
                  </a:lnTo>
                  <a:lnTo>
                    <a:pt x="35944" y="224174"/>
                  </a:lnTo>
                  <a:lnTo>
                    <a:pt x="39412" y="224238"/>
                  </a:lnTo>
                  <a:lnTo>
                    <a:pt x="47028" y="220547"/>
                  </a:lnTo>
                  <a:lnTo>
                    <a:pt x="68485" y="185695"/>
                  </a:lnTo>
                  <a:lnTo>
                    <a:pt x="85441" y="148232"/>
                  </a:lnTo>
                  <a:lnTo>
                    <a:pt x="98207" y="116744"/>
                  </a:lnTo>
                  <a:lnTo>
                    <a:pt x="100676" y="113812"/>
                  </a:lnTo>
                  <a:lnTo>
                    <a:pt x="102322" y="113975"/>
                  </a:lnTo>
                  <a:lnTo>
                    <a:pt x="103420" y="116199"/>
                  </a:lnTo>
                  <a:lnTo>
                    <a:pt x="109185" y="151800"/>
                  </a:lnTo>
                  <a:lnTo>
                    <a:pt x="131329" y="197355"/>
                  </a:lnTo>
                  <a:lnTo>
                    <a:pt x="135457" y="205653"/>
                  </a:lnTo>
                  <a:lnTo>
                    <a:pt x="141738" y="210480"/>
                  </a:lnTo>
                  <a:lnTo>
                    <a:pt x="158123" y="213961"/>
                  </a:lnTo>
                  <a:lnTo>
                    <a:pt x="173402" y="211275"/>
                  </a:lnTo>
                  <a:lnTo>
                    <a:pt x="203828" y="194682"/>
                  </a:lnTo>
                  <a:lnTo>
                    <a:pt x="225262" y="173787"/>
                  </a:lnTo>
                  <a:lnTo>
                    <a:pt x="241647" y="142980"/>
                  </a:lnTo>
                  <a:lnTo>
                    <a:pt x="248697" y="100298"/>
                  </a:lnTo>
                  <a:lnTo>
                    <a:pt x="250786" y="58646"/>
                  </a:lnTo>
                  <a:lnTo>
                    <a:pt x="248033" y="29606"/>
                  </a:lnTo>
                  <a:lnTo>
                    <a:pt x="242761" y="18332"/>
                  </a:lnTo>
                  <a:lnTo>
                    <a:pt x="239378" y="14338"/>
                  </a:lnTo>
                  <a:lnTo>
                    <a:pt x="229976" y="9900"/>
                  </a:lnTo>
                  <a:lnTo>
                    <a:pt x="224506" y="8717"/>
                  </a:lnTo>
                  <a:lnTo>
                    <a:pt x="219448" y="9339"/>
                  </a:lnTo>
                  <a:lnTo>
                    <a:pt x="210065" y="13793"/>
                  </a:lnTo>
                  <a:lnTo>
                    <a:pt x="196849" y="34348"/>
                  </a:lnTo>
                  <a:lnTo>
                    <a:pt x="193906" y="51014"/>
                  </a:lnTo>
                  <a:lnTo>
                    <a:pt x="195655" y="67123"/>
                  </a:lnTo>
                  <a:lnTo>
                    <a:pt x="201136" y="81338"/>
                  </a:lnTo>
                  <a:lnTo>
                    <a:pt x="213920" y="92830"/>
                  </a:lnTo>
                  <a:lnTo>
                    <a:pt x="222269" y="97869"/>
                  </a:lnTo>
                  <a:lnTo>
                    <a:pt x="242833" y="101588"/>
                  </a:lnTo>
                  <a:lnTo>
                    <a:pt x="281974" y="97833"/>
                  </a:lnTo>
                  <a:lnTo>
                    <a:pt x="32786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27"/>
            <p:cNvSpPr/>
            <p:nvPr>
              <p:custDataLst>
                <p:tags r:id="rId69"/>
              </p:custDataLst>
            </p:nvPr>
          </p:nvSpPr>
          <p:spPr>
            <a:xfrm>
              <a:off x="3146454" y="3597380"/>
              <a:ext cx="130147" cy="453921"/>
            </a:xfrm>
            <a:custGeom>
              <a:avLst/>
              <a:gdLst/>
              <a:ahLst/>
              <a:cxnLst/>
              <a:rect l="0" t="0" r="0" b="0"/>
              <a:pathLst>
                <a:path w="130147" h="453921">
                  <a:moveTo>
                    <a:pt x="130146" y="9420"/>
                  </a:moveTo>
                  <a:lnTo>
                    <a:pt x="130146" y="9420"/>
                  </a:lnTo>
                  <a:lnTo>
                    <a:pt x="130146" y="6049"/>
                  </a:lnTo>
                  <a:lnTo>
                    <a:pt x="126383" y="2513"/>
                  </a:lnTo>
                  <a:lnTo>
                    <a:pt x="123404" y="582"/>
                  </a:lnTo>
                  <a:lnTo>
                    <a:pt x="120007" y="0"/>
                  </a:lnTo>
                  <a:lnTo>
                    <a:pt x="112469" y="1235"/>
                  </a:lnTo>
                  <a:lnTo>
                    <a:pt x="104416" y="7899"/>
                  </a:lnTo>
                  <a:lnTo>
                    <a:pt x="72691" y="53487"/>
                  </a:lnTo>
                  <a:lnTo>
                    <a:pt x="54046" y="87801"/>
                  </a:lnTo>
                  <a:lnTo>
                    <a:pt x="34000" y="134097"/>
                  </a:lnTo>
                  <a:lnTo>
                    <a:pt x="23715" y="160271"/>
                  </a:lnTo>
                  <a:lnTo>
                    <a:pt x="16153" y="186187"/>
                  </a:lnTo>
                  <a:lnTo>
                    <a:pt x="10406" y="211932"/>
                  </a:lnTo>
                  <a:lnTo>
                    <a:pt x="5869" y="237561"/>
                  </a:lnTo>
                  <a:lnTo>
                    <a:pt x="829" y="284853"/>
                  </a:lnTo>
                  <a:lnTo>
                    <a:pt x="0" y="328685"/>
                  </a:lnTo>
                  <a:lnTo>
                    <a:pt x="4334" y="369332"/>
                  </a:lnTo>
                  <a:lnTo>
                    <a:pt x="14708" y="414432"/>
                  </a:lnTo>
                  <a:lnTo>
                    <a:pt x="24513" y="433077"/>
                  </a:lnTo>
                  <a:lnTo>
                    <a:pt x="41246" y="45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28"/>
            <p:cNvSpPr/>
            <p:nvPr>
              <p:custDataLst>
                <p:tags r:id="rId70"/>
              </p:custDataLst>
            </p:nvPr>
          </p:nvSpPr>
          <p:spPr>
            <a:xfrm>
              <a:off x="2641600" y="3613411"/>
              <a:ext cx="349251" cy="475990"/>
            </a:xfrm>
            <a:custGeom>
              <a:avLst/>
              <a:gdLst/>
              <a:ahLst/>
              <a:cxnLst/>
              <a:rect l="0" t="0" r="0" b="0"/>
              <a:pathLst>
                <a:path w="349251" h="475990">
                  <a:moveTo>
                    <a:pt x="349250" y="6089"/>
                  </a:moveTo>
                  <a:lnTo>
                    <a:pt x="349250" y="6089"/>
                  </a:lnTo>
                  <a:lnTo>
                    <a:pt x="343161" y="0"/>
                  </a:lnTo>
                  <a:lnTo>
                    <a:pt x="342977" y="3187"/>
                  </a:lnTo>
                  <a:lnTo>
                    <a:pt x="308987" y="45612"/>
                  </a:lnTo>
                  <a:lnTo>
                    <a:pt x="285259" y="75866"/>
                  </a:lnTo>
                  <a:lnTo>
                    <a:pt x="252606" y="112360"/>
                  </a:lnTo>
                  <a:lnTo>
                    <a:pt x="214575" y="154215"/>
                  </a:lnTo>
                  <a:lnTo>
                    <a:pt x="194555" y="178217"/>
                  </a:lnTo>
                  <a:lnTo>
                    <a:pt x="174153" y="203391"/>
                  </a:lnTo>
                  <a:lnTo>
                    <a:pt x="154203" y="228641"/>
                  </a:lnTo>
                  <a:lnTo>
                    <a:pt x="134552" y="253940"/>
                  </a:lnTo>
                  <a:lnTo>
                    <a:pt x="115101" y="279272"/>
                  </a:lnTo>
                  <a:lnTo>
                    <a:pt x="97901" y="303922"/>
                  </a:lnTo>
                  <a:lnTo>
                    <a:pt x="82201" y="328117"/>
                  </a:lnTo>
                  <a:lnTo>
                    <a:pt x="55584" y="372874"/>
                  </a:lnTo>
                  <a:lnTo>
                    <a:pt x="36698" y="409228"/>
                  </a:lnTo>
                  <a:lnTo>
                    <a:pt x="14166" y="450720"/>
                  </a:lnTo>
                  <a:lnTo>
                    <a:pt x="0" y="475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29"/>
            <p:cNvSpPr/>
            <p:nvPr>
              <p:custDataLst>
                <p:tags r:id="rId71"/>
              </p:custDataLst>
            </p:nvPr>
          </p:nvSpPr>
          <p:spPr>
            <a:xfrm>
              <a:off x="2714142" y="3689350"/>
              <a:ext cx="238609" cy="314367"/>
            </a:xfrm>
            <a:custGeom>
              <a:avLst/>
              <a:gdLst/>
              <a:ahLst/>
              <a:cxnLst/>
              <a:rect l="0" t="0" r="0" b="0"/>
              <a:pathLst>
                <a:path w="238609" h="31436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4377" y="7186"/>
                  </a:lnTo>
                  <a:lnTo>
                    <a:pt x="40102" y="48183"/>
                  </a:lnTo>
                  <a:lnTo>
                    <a:pt x="74898" y="90398"/>
                  </a:lnTo>
                  <a:lnTo>
                    <a:pt x="101407" y="124138"/>
                  </a:lnTo>
                  <a:lnTo>
                    <a:pt x="129652" y="160300"/>
                  </a:lnTo>
                  <a:lnTo>
                    <a:pt x="158668" y="197539"/>
                  </a:lnTo>
                  <a:lnTo>
                    <a:pt x="184264" y="231493"/>
                  </a:lnTo>
                  <a:lnTo>
                    <a:pt x="212863" y="272731"/>
                  </a:lnTo>
                  <a:lnTo>
                    <a:pt x="236590" y="313858"/>
                  </a:lnTo>
                  <a:lnTo>
                    <a:pt x="237263" y="314366"/>
                  </a:lnTo>
                  <a:lnTo>
                    <a:pt x="237712" y="314000"/>
                  </a:lnTo>
                  <a:lnTo>
                    <a:pt x="23860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25"/>
          <p:cNvGrpSpPr/>
          <p:nvPr/>
        </p:nvGrpSpPr>
        <p:grpSpPr>
          <a:xfrm>
            <a:off x="4718050" y="3530600"/>
            <a:ext cx="469901" cy="472664"/>
            <a:chOff x="4718050" y="3530600"/>
            <a:chExt cx="469901" cy="472664"/>
          </a:xfrm>
        </p:grpSpPr>
        <p:sp>
          <p:nvSpPr>
            <p:cNvPr id="64" name="SMARTInkShape-830"/>
            <p:cNvSpPr/>
            <p:nvPr>
              <p:custDataLst>
                <p:tags r:id="rId65"/>
              </p:custDataLst>
            </p:nvPr>
          </p:nvSpPr>
          <p:spPr>
            <a:xfrm>
              <a:off x="4718050" y="3727450"/>
              <a:ext cx="393701" cy="133351"/>
            </a:xfrm>
            <a:custGeom>
              <a:avLst/>
              <a:gdLst/>
              <a:ahLst/>
              <a:cxnLst/>
              <a:rect l="0" t="0" r="0" b="0"/>
              <a:pathLst>
                <a:path w="393701" h="133351">
                  <a:moveTo>
                    <a:pt x="0" y="133350"/>
                  </a:moveTo>
                  <a:lnTo>
                    <a:pt x="0" y="133350"/>
                  </a:lnTo>
                  <a:lnTo>
                    <a:pt x="3371" y="129979"/>
                  </a:lnTo>
                  <a:lnTo>
                    <a:pt x="50551" y="110263"/>
                  </a:lnTo>
                  <a:lnTo>
                    <a:pt x="97021" y="90633"/>
                  </a:lnTo>
                  <a:lnTo>
                    <a:pt x="124652" y="79472"/>
                  </a:lnTo>
                  <a:lnTo>
                    <a:pt x="154363" y="67798"/>
                  </a:lnTo>
                  <a:lnTo>
                    <a:pt x="185459" y="55782"/>
                  </a:lnTo>
                  <a:lnTo>
                    <a:pt x="215362" y="45655"/>
                  </a:lnTo>
                  <a:lnTo>
                    <a:pt x="244468" y="36787"/>
                  </a:lnTo>
                  <a:lnTo>
                    <a:pt x="273046" y="28758"/>
                  </a:lnTo>
                  <a:lnTo>
                    <a:pt x="299153" y="21994"/>
                  </a:lnTo>
                  <a:lnTo>
                    <a:pt x="323612" y="16074"/>
                  </a:lnTo>
                  <a:lnTo>
                    <a:pt x="362550" y="7144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31"/>
            <p:cNvSpPr/>
            <p:nvPr>
              <p:custDataLst>
                <p:tags r:id="rId66"/>
              </p:custDataLst>
            </p:nvPr>
          </p:nvSpPr>
          <p:spPr>
            <a:xfrm>
              <a:off x="4794250" y="3530600"/>
              <a:ext cx="393701" cy="472664"/>
            </a:xfrm>
            <a:custGeom>
              <a:avLst/>
              <a:gdLst/>
              <a:ahLst/>
              <a:cxnLst/>
              <a:rect l="0" t="0" r="0" b="0"/>
              <a:pathLst>
                <a:path w="393701" h="472664">
                  <a:moveTo>
                    <a:pt x="0" y="127000"/>
                  </a:moveTo>
                  <a:lnTo>
                    <a:pt x="0" y="127000"/>
                  </a:lnTo>
                  <a:lnTo>
                    <a:pt x="0" y="123629"/>
                  </a:lnTo>
                  <a:lnTo>
                    <a:pt x="3763" y="120092"/>
                  </a:lnTo>
                  <a:lnTo>
                    <a:pt x="9434" y="116875"/>
                  </a:lnTo>
                  <a:lnTo>
                    <a:pt x="14305" y="115445"/>
                  </a:lnTo>
                  <a:lnTo>
                    <a:pt x="22585" y="118571"/>
                  </a:lnTo>
                  <a:lnTo>
                    <a:pt x="27757" y="121381"/>
                  </a:lnTo>
                  <a:lnTo>
                    <a:pt x="45148" y="145560"/>
                  </a:lnTo>
                  <a:lnTo>
                    <a:pt x="67078" y="193020"/>
                  </a:lnTo>
                  <a:lnTo>
                    <a:pt x="79436" y="235364"/>
                  </a:lnTo>
                  <a:lnTo>
                    <a:pt x="89633" y="282406"/>
                  </a:lnTo>
                  <a:lnTo>
                    <a:pt x="94328" y="306804"/>
                  </a:lnTo>
                  <a:lnTo>
                    <a:pt x="98868" y="331536"/>
                  </a:lnTo>
                  <a:lnTo>
                    <a:pt x="101190" y="355785"/>
                  </a:lnTo>
                  <a:lnTo>
                    <a:pt x="102033" y="379712"/>
                  </a:lnTo>
                  <a:lnTo>
                    <a:pt x="102498" y="422055"/>
                  </a:lnTo>
                  <a:lnTo>
                    <a:pt x="106664" y="466590"/>
                  </a:lnTo>
                  <a:lnTo>
                    <a:pt x="107093" y="471927"/>
                  </a:lnTo>
                  <a:lnTo>
                    <a:pt x="108084" y="472663"/>
                  </a:lnTo>
                  <a:lnTo>
                    <a:pt x="114967" y="453863"/>
                  </a:lnTo>
                  <a:lnTo>
                    <a:pt x="126826" y="415970"/>
                  </a:lnTo>
                  <a:lnTo>
                    <a:pt x="135351" y="388086"/>
                  </a:lnTo>
                  <a:lnTo>
                    <a:pt x="145267" y="355385"/>
                  </a:lnTo>
                  <a:lnTo>
                    <a:pt x="156111" y="319473"/>
                  </a:lnTo>
                  <a:lnTo>
                    <a:pt x="171102" y="282127"/>
                  </a:lnTo>
                  <a:lnTo>
                    <a:pt x="188857" y="243823"/>
                  </a:lnTo>
                  <a:lnTo>
                    <a:pt x="208454" y="204882"/>
                  </a:lnTo>
                  <a:lnTo>
                    <a:pt x="227164" y="172572"/>
                  </a:lnTo>
                  <a:lnTo>
                    <a:pt x="245282" y="144681"/>
                  </a:lnTo>
                  <a:lnTo>
                    <a:pt x="278347" y="98875"/>
                  </a:lnTo>
                  <a:lnTo>
                    <a:pt x="316796" y="51403"/>
                  </a:lnTo>
                  <a:lnTo>
                    <a:pt x="361392" y="17209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6"/>
          <p:cNvGrpSpPr/>
          <p:nvPr/>
        </p:nvGrpSpPr>
        <p:grpSpPr>
          <a:xfrm>
            <a:off x="5592456" y="3575627"/>
            <a:ext cx="1411595" cy="414266"/>
            <a:chOff x="5592456" y="3575627"/>
            <a:chExt cx="1411595" cy="414266"/>
          </a:xfrm>
        </p:grpSpPr>
        <p:sp>
          <p:nvSpPr>
            <p:cNvPr id="67" name="SMARTInkShape-832"/>
            <p:cNvSpPr/>
            <p:nvPr>
              <p:custDataLst>
                <p:tags r:id="rId60"/>
              </p:custDataLst>
            </p:nvPr>
          </p:nvSpPr>
          <p:spPr>
            <a:xfrm>
              <a:off x="6985000" y="3898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33"/>
            <p:cNvSpPr/>
            <p:nvPr>
              <p:custDataLst>
                <p:tags r:id="rId61"/>
              </p:custDataLst>
            </p:nvPr>
          </p:nvSpPr>
          <p:spPr>
            <a:xfrm>
              <a:off x="6375400" y="3575627"/>
              <a:ext cx="444501" cy="386774"/>
            </a:xfrm>
            <a:custGeom>
              <a:avLst/>
              <a:gdLst/>
              <a:ahLst/>
              <a:cxnLst/>
              <a:rect l="0" t="0" r="0" b="0"/>
              <a:pathLst>
                <a:path w="444501" h="386774">
                  <a:moveTo>
                    <a:pt x="0" y="386773"/>
                  </a:moveTo>
                  <a:lnTo>
                    <a:pt x="0" y="386773"/>
                  </a:lnTo>
                  <a:lnTo>
                    <a:pt x="18031" y="382409"/>
                  </a:lnTo>
                  <a:lnTo>
                    <a:pt x="64344" y="378934"/>
                  </a:lnTo>
                  <a:lnTo>
                    <a:pt x="111096" y="375033"/>
                  </a:lnTo>
                  <a:lnTo>
                    <a:pt x="133498" y="370986"/>
                  </a:lnTo>
                  <a:lnTo>
                    <a:pt x="145702" y="365319"/>
                  </a:lnTo>
                  <a:lnTo>
                    <a:pt x="147229" y="364003"/>
                  </a:lnTo>
                  <a:lnTo>
                    <a:pt x="147541" y="363127"/>
                  </a:lnTo>
                  <a:lnTo>
                    <a:pt x="144611" y="358129"/>
                  </a:lnTo>
                  <a:lnTo>
                    <a:pt x="124697" y="315124"/>
                  </a:lnTo>
                  <a:lnTo>
                    <a:pt x="117694" y="276487"/>
                  </a:lnTo>
                  <a:lnTo>
                    <a:pt x="115808" y="243212"/>
                  </a:lnTo>
                  <a:lnTo>
                    <a:pt x="120614" y="201613"/>
                  </a:lnTo>
                  <a:lnTo>
                    <a:pt x="129101" y="155607"/>
                  </a:lnTo>
                  <a:lnTo>
                    <a:pt x="137576" y="109290"/>
                  </a:lnTo>
                  <a:lnTo>
                    <a:pt x="147928" y="74123"/>
                  </a:lnTo>
                  <a:lnTo>
                    <a:pt x="161701" y="47440"/>
                  </a:lnTo>
                  <a:lnTo>
                    <a:pt x="181934" y="26173"/>
                  </a:lnTo>
                  <a:lnTo>
                    <a:pt x="223866" y="5075"/>
                  </a:lnTo>
                  <a:lnTo>
                    <a:pt x="268668" y="0"/>
                  </a:lnTo>
                  <a:lnTo>
                    <a:pt x="309852" y="9707"/>
                  </a:lnTo>
                  <a:lnTo>
                    <a:pt x="330328" y="22103"/>
                  </a:lnTo>
                  <a:lnTo>
                    <a:pt x="338752" y="29360"/>
                  </a:lnTo>
                  <a:lnTo>
                    <a:pt x="343662" y="37725"/>
                  </a:lnTo>
                  <a:lnTo>
                    <a:pt x="347236" y="56428"/>
                  </a:lnTo>
                  <a:lnTo>
                    <a:pt x="335169" y="93532"/>
                  </a:lnTo>
                  <a:lnTo>
                    <a:pt x="310349" y="139176"/>
                  </a:lnTo>
                  <a:lnTo>
                    <a:pt x="288921" y="171837"/>
                  </a:lnTo>
                  <a:lnTo>
                    <a:pt x="256821" y="218196"/>
                  </a:lnTo>
                  <a:lnTo>
                    <a:pt x="235080" y="256861"/>
                  </a:lnTo>
                  <a:lnTo>
                    <a:pt x="229364" y="278234"/>
                  </a:lnTo>
                  <a:lnTo>
                    <a:pt x="231526" y="294789"/>
                  </a:lnTo>
                  <a:lnTo>
                    <a:pt x="236195" y="301461"/>
                  </a:lnTo>
                  <a:lnTo>
                    <a:pt x="250790" y="312638"/>
                  </a:lnTo>
                  <a:lnTo>
                    <a:pt x="288954" y="320122"/>
                  </a:lnTo>
                  <a:lnTo>
                    <a:pt x="336009" y="318968"/>
                  </a:lnTo>
                  <a:lnTo>
                    <a:pt x="382329" y="317529"/>
                  </a:lnTo>
                  <a:lnTo>
                    <a:pt x="428561" y="312679"/>
                  </a:lnTo>
                  <a:lnTo>
                    <a:pt x="444500" y="31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34"/>
            <p:cNvSpPr/>
            <p:nvPr>
              <p:custDataLst>
                <p:tags r:id="rId62"/>
              </p:custDataLst>
            </p:nvPr>
          </p:nvSpPr>
          <p:spPr>
            <a:xfrm>
              <a:off x="6054529" y="3854450"/>
              <a:ext cx="174822" cy="19051"/>
            </a:xfrm>
            <a:custGeom>
              <a:avLst/>
              <a:gdLst/>
              <a:ahLst/>
              <a:cxnLst/>
              <a:rect l="0" t="0" r="0" b="0"/>
              <a:pathLst>
                <a:path w="1748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19299" y="17639"/>
                  </a:lnTo>
                  <a:lnTo>
                    <a:pt x="52775" y="10322"/>
                  </a:lnTo>
                  <a:lnTo>
                    <a:pt x="84595" y="8115"/>
                  </a:lnTo>
                  <a:lnTo>
                    <a:pt x="119904" y="5253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35"/>
            <p:cNvSpPr/>
            <p:nvPr>
              <p:custDataLst>
                <p:tags r:id="rId63"/>
              </p:custDataLst>
            </p:nvPr>
          </p:nvSpPr>
          <p:spPr>
            <a:xfrm>
              <a:off x="6052219" y="3754615"/>
              <a:ext cx="183482" cy="229323"/>
            </a:xfrm>
            <a:custGeom>
              <a:avLst/>
              <a:gdLst/>
              <a:ahLst/>
              <a:cxnLst/>
              <a:rect l="0" t="0" r="0" b="0"/>
              <a:pathLst>
                <a:path w="183482" h="229323">
                  <a:moveTo>
                    <a:pt x="183481" y="10935"/>
                  </a:moveTo>
                  <a:lnTo>
                    <a:pt x="183481" y="10935"/>
                  </a:lnTo>
                  <a:lnTo>
                    <a:pt x="183481" y="4193"/>
                  </a:lnTo>
                  <a:lnTo>
                    <a:pt x="182069" y="2207"/>
                  </a:lnTo>
                  <a:lnTo>
                    <a:pt x="179718" y="883"/>
                  </a:lnTo>
                  <a:lnTo>
                    <a:pt x="176739" y="0"/>
                  </a:lnTo>
                  <a:lnTo>
                    <a:pt x="159062" y="2129"/>
                  </a:lnTo>
                  <a:lnTo>
                    <a:pt x="117666" y="20720"/>
                  </a:lnTo>
                  <a:lnTo>
                    <a:pt x="81900" y="48485"/>
                  </a:lnTo>
                  <a:lnTo>
                    <a:pt x="48647" y="87364"/>
                  </a:lnTo>
                  <a:lnTo>
                    <a:pt x="18569" y="130163"/>
                  </a:lnTo>
                  <a:lnTo>
                    <a:pt x="1896" y="172007"/>
                  </a:lnTo>
                  <a:lnTo>
                    <a:pt x="0" y="193530"/>
                  </a:lnTo>
                  <a:lnTo>
                    <a:pt x="4011" y="202515"/>
                  </a:lnTo>
                  <a:lnTo>
                    <a:pt x="19755" y="218143"/>
                  </a:lnTo>
                  <a:lnTo>
                    <a:pt x="40864" y="226499"/>
                  </a:lnTo>
                  <a:lnTo>
                    <a:pt x="76549" y="229322"/>
                  </a:lnTo>
                  <a:lnTo>
                    <a:pt x="101382" y="225118"/>
                  </a:lnTo>
                  <a:lnTo>
                    <a:pt x="151731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36"/>
            <p:cNvSpPr/>
            <p:nvPr>
              <p:custDataLst>
                <p:tags r:id="rId64"/>
              </p:custDataLst>
            </p:nvPr>
          </p:nvSpPr>
          <p:spPr>
            <a:xfrm>
              <a:off x="5592456" y="3731463"/>
              <a:ext cx="313045" cy="258430"/>
            </a:xfrm>
            <a:custGeom>
              <a:avLst/>
              <a:gdLst/>
              <a:ahLst/>
              <a:cxnLst/>
              <a:rect l="0" t="0" r="0" b="0"/>
              <a:pathLst>
                <a:path w="313045" h="258430">
                  <a:moveTo>
                    <a:pt x="20944" y="72187"/>
                  </a:moveTo>
                  <a:lnTo>
                    <a:pt x="20944" y="72187"/>
                  </a:lnTo>
                  <a:lnTo>
                    <a:pt x="20944" y="66720"/>
                  </a:lnTo>
                  <a:lnTo>
                    <a:pt x="24315" y="62727"/>
                  </a:lnTo>
                  <a:lnTo>
                    <a:pt x="25308" y="62353"/>
                  </a:lnTo>
                  <a:lnTo>
                    <a:pt x="25970" y="62809"/>
                  </a:lnTo>
                  <a:lnTo>
                    <a:pt x="26411" y="63818"/>
                  </a:lnTo>
                  <a:lnTo>
                    <a:pt x="18389" y="110778"/>
                  </a:lnTo>
                  <a:lnTo>
                    <a:pt x="12047" y="141550"/>
                  </a:lnTo>
                  <a:lnTo>
                    <a:pt x="6877" y="176393"/>
                  </a:lnTo>
                  <a:lnTo>
                    <a:pt x="0" y="221596"/>
                  </a:lnTo>
                  <a:lnTo>
                    <a:pt x="1287" y="241132"/>
                  </a:lnTo>
                  <a:lnTo>
                    <a:pt x="3606" y="248317"/>
                  </a:lnTo>
                  <a:lnTo>
                    <a:pt x="6563" y="253107"/>
                  </a:lnTo>
                  <a:lnTo>
                    <a:pt x="9945" y="256300"/>
                  </a:lnTo>
                  <a:lnTo>
                    <a:pt x="13612" y="258429"/>
                  </a:lnTo>
                  <a:lnTo>
                    <a:pt x="17467" y="256320"/>
                  </a:lnTo>
                  <a:lnTo>
                    <a:pt x="25513" y="244571"/>
                  </a:lnTo>
                  <a:lnTo>
                    <a:pt x="42883" y="203918"/>
                  </a:lnTo>
                  <a:lnTo>
                    <a:pt x="59899" y="173934"/>
                  </a:lnTo>
                  <a:lnTo>
                    <a:pt x="72124" y="160682"/>
                  </a:lnTo>
                  <a:lnTo>
                    <a:pt x="78347" y="157289"/>
                  </a:lnTo>
                  <a:lnTo>
                    <a:pt x="90906" y="155401"/>
                  </a:lnTo>
                  <a:lnTo>
                    <a:pt x="96513" y="157296"/>
                  </a:lnTo>
                  <a:lnTo>
                    <a:pt x="106507" y="165047"/>
                  </a:lnTo>
                  <a:lnTo>
                    <a:pt x="130615" y="205292"/>
                  </a:lnTo>
                  <a:lnTo>
                    <a:pt x="148453" y="227101"/>
                  </a:lnTo>
                  <a:lnTo>
                    <a:pt x="154634" y="232613"/>
                  </a:lnTo>
                  <a:lnTo>
                    <a:pt x="169026" y="238738"/>
                  </a:lnTo>
                  <a:lnTo>
                    <a:pt x="176815" y="240371"/>
                  </a:lnTo>
                  <a:lnTo>
                    <a:pt x="192996" y="236541"/>
                  </a:lnTo>
                  <a:lnTo>
                    <a:pt x="201262" y="232556"/>
                  </a:lnTo>
                  <a:lnTo>
                    <a:pt x="223008" y="210093"/>
                  </a:lnTo>
                  <a:lnTo>
                    <a:pt x="246228" y="174353"/>
                  </a:lnTo>
                  <a:lnTo>
                    <a:pt x="267612" y="129113"/>
                  </a:lnTo>
                  <a:lnTo>
                    <a:pt x="277094" y="94665"/>
                  </a:lnTo>
                  <a:lnTo>
                    <a:pt x="286400" y="47097"/>
                  </a:lnTo>
                  <a:lnTo>
                    <a:pt x="292494" y="9532"/>
                  </a:lnTo>
                  <a:lnTo>
                    <a:pt x="290877" y="5017"/>
                  </a:lnTo>
                  <a:lnTo>
                    <a:pt x="287683" y="2007"/>
                  </a:lnTo>
                  <a:lnTo>
                    <a:pt x="283437" y="0"/>
                  </a:lnTo>
                  <a:lnTo>
                    <a:pt x="271193" y="1534"/>
                  </a:lnTo>
                  <a:lnTo>
                    <a:pt x="263976" y="3918"/>
                  </a:lnTo>
                  <a:lnTo>
                    <a:pt x="252195" y="15975"/>
                  </a:lnTo>
                  <a:lnTo>
                    <a:pt x="236505" y="45718"/>
                  </a:lnTo>
                  <a:lnTo>
                    <a:pt x="235912" y="52424"/>
                  </a:lnTo>
                  <a:lnTo>
                    <a:pt x="239017" y="65520"/>
                  </a:lnTo>
                  <a:lnTo>
                    <a:pt x="243231" y="70564"/>
                  </a:lnTo>
                  <a:lnTo>
                    <a:pt x="255441" y="78051"/>
                  </a:lnTo>
                  <a:lnTo>
                    <a:pt x="313044" y="8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837"/>
          <p:cNvSpPr/>
          <p:nvPr>
            <p:custDataLst>
              <p:tags r:id="rId2"/>
            </p:custDataLst>
          </p:nvPr>
        </p:nvSpPr>
        <p:spPr>
          <a:xfrm>
            <a:off x="1441450" y="4236744"/>
            <a:ext cx="9410701" cy="252707"/>
          </a:xfrm>
          <a:custGeom>
            <a:avLst/>
            <a:gdLst/>
            <a:ahLst/>
            <a:cxnLst/>
            <a:rect l="0" t="0" r="0" b="0"/>
            <a:pathLst>
              <a:path w="9410701" h="252707">
                <a:moveTo>
                  <a:pt x="0" y="252706"/>
                </a:moveTo>
                <a:lnTo>
                  <a:pt x="0" y="252706"/>
                </a:lnTo>
                <a:lnTo>
                  <a:pt x="43945" y="247680"/>
                </a:lnTo>
                <a:lnTo>
                  <a:pt x="81620" y="246239"/>
                </a:lnTo>
                <a:lnTo>
                  <a:pt x="128939" y="243246"/>
                </a:lnTo>
                <a:lnTo>
                  <a:pt x="157926" y="241461"/>
                </a:lnTo>
                <a:lnTo>
                  <a:pt x="189950" y="239565"/>
                </a:lnTo>
                <a:lnTo>
                  <a:pt x="224000" y="237595"/>
                </a:lnTo>
                <a:lnTo>
                  <a:pt x="260106" y="236282"/>
                </a:lnTo>
                <a:lnTo>
                  <a:pt x="297582" y="235407"/>
                </a:lnTo>
                <a:lnTo>
                  <a:pt x="335971" y="234823"/>
                </a:lnTo>
                <a:lnTo>
                  <a:pt x="377792" y="233023"/>
                </a:lnTo>
                <a:lnTo>
                  <a:pt x="421900" y="230412"/>
                </a:lnTo>
                <a:lnTo>
                  <a:pt x="467533" y="227260"/>
                </a:lnTo>
                <a:lnTo>
                  <a:pt x="518417" y="223747"/>
                </a:lnTo>
                <a:lnTo>
                  <a:pt x="572800" y="219994"/>
                </a:lnTo>
                <a:lnTo>
                  <a:pt x="629517" y="216082"/>
                </a:lnTo>
                <a:lnTo>
                  <a:pt x="692022" y="211357"/>
                </a:lnTo>
                <a:lnTo>
                  <a:pt x="758387" y="206089"/>
                </a:lnTo>
                <a:lnTo>
                  <a:pt x="827325" y="200462"/>
                </a:lnTo>
                <a:lnTo>
                  <a:pt x="897977" y="195299"/>
                </a:lnTo>
                <a:lnTo>
                  <a:pt x="969774" y="190445"/>
                </a:lnTo>
                <a:lnTo>
                  <a:pt x="1042333" y="185799"/>
                </a:lnTo>
                <a:lnTo>
                  <a:pt x="1118927" y="180585"/>
                </a:lnTo>
                <a:lnTo>
                  <a:pt x="1198213" y="174992"/>
                </a:lnTo>
                <a:lnTo>
                  <a:pt x="1279292" y="169146"/>
                </a:lnTo>
                <a:lnTo>
                  <a:pt x="1362978" y="163839"/>
                </a:lnTo>
                <a:lnTo>
                  <a:pt x="1448402" y="158889"/>
                </a:lnTo>
                <a:lnTo>
                  <a:pt x="1534985" y="154178"/>
                </a:lnTo>
                <a:lnTo>
                  <a:pt x="1626573" y="148920"/>
                </a:lnTo>
                <a:lnTo>
                  <a:pt x="1721498" y="143299"/>
                </a:lnTo>
                <a:lnTo>
                  <a:pt x="1818649" y="137434"/>
                </a:lnTo>
                <a:lnTo>
                  <a:pt x="1918694" y="132114"/>
                </a:lnTo>
                <a:lnTo>
                  <a:pt x="2020668" y="127156"/>
                </a:lnTo>
                <a:lnTo>
                  <a:pt x="2123929" y="122439"/>
                </a:lnTo>
                <a:lnTo>
                  <a:pt x="2230163" y="117883"/>
                </a:lnTo>
                <a:lnTo>
                  <a:pt x="2338381" y="113435"/>
                </a:lnTo>
                <a:lnTo>
                  <a:pt x="2447921" y="109059"/>
                </a:lnTo>
                <a:lnTo>
                  <a:pt x="2559753" y="104731"/>
                </a:lnTo>
                <a:lnTo>
                  <a:pt x="2673113" y="100434"/>
                </a:lnTo>
                <a:lnTo>
                  <a:pt x="2787492" y="96158"/>
                </a:lnTo>
                <a:lnTo>
                  <a:pt x="2904667" y="91896"/>
                </a:lnTo>
                <a:lnTo>
                  <a:pt x="3023706" y="87644"/>
                </a:lnTo>
                <a:lnTo>
                  <a:pt x="3143987" y="83398"/>
                </a:lnTo>
                <a:lnTo>
                  <a:pt x="3265097" y="79156"/>
                </a:lnTo>
                <a:lnTo>
                  <a:pt x="3386759" y="74917"/>
                </a:lnTo>
                <a:lnTo>
                  <a:pt x="3508790" y="70680"/>
                </a:lnTo>
                <a:lnTo>
                  <a:pt x="3631771" y="66445"/>
                </a:lnTo>
                <a:lnTo>
                  <a:pt x="3755386" y="62209"/>
                </a:lnTo>
                <a:lnTo>
                  <a:pt x="3879424" y="57974"/>
                </a:lnTo>
                <a:lnTo>
                  <a:pt x="4005861" y="53035"/>
                </a:lnTo>
                <a:lnTo>
                  <a:pt x="4133896" y="47625"/>
                </a:lnTo>
                <a:lnTo>
                  <a:pt x="4262997" y="41902"/>
                </a:lnTo>
                <a:lnTo>
                  <a:pt x="4392809" y="36675"/>
                </a:lnTo>
                <a:lnTo>
                  <a:pt x="4523096" y="31780"/>
                </a:lnTo>
                <a:lnTo>
                  <a:pt x="4653697" y="27105"/>
                </a:lnTo>
                <a:lnTo>
                  <a:pt x="4785920" y="23283"/>
                </a:lnTo>
                <a:lnTo>
                  <a:pt x="4919224" y="20030"/>
                </a:lnTo>
                <a:lnTo>
                  <a:pt x="5053250" y="17155"/>
                </a:lnTo>
                <a:lnTo>
                  <a:pt x="5188461" y="14533"/>
                </a:lnTo>
                <a:lnTo>
                  <a:pt x="5324463" y="12079"/>
                </a:lnTo>
                <a:lnTo>
                  <a:pt x="5460991" y="9739"/>
                </a:lnTo>
                <a:lnTo>
                  <a:pt x="5601399" y="7472"/>
                </a:lnTo>
                <a:lnTo>
                  <a:pt x="5744394" y="5256"/>
                </a:lnTo>
                <a:lnTo>
                  <a:pt x="5889113" y="3072"/>
                </a:lnTo>
                <a:lnTo>
                  <a:pt x="6033570" y="1617"/>
                </a:lnTo>
                <a:lnTo>
                  <a:pt x="6177852" y="647"/>
                </a:lnTo>
                <a:lnTo>
                  <a:pt x="6322017" y="0"/>
                </a:lnTo>
                <a:lnTo>
                  <a:pt x="6473161" y="274"/>
                </a:lnTo>
                <a:lnTo>
                  <a:pt x="6628957" y="1162"/>
                </a:lnTo>
                <a:lnTo>
                  <a:pt x="6787855" y="2460"/>
                </a:lnTo>
                <a:lnTo>
                  <a:pt x="6942470" y="4737"/>
                </a:lnTo>
                <a:lnTo>
                  <a:pt x="7094230" y="7666"/>
                </a:lnTo>
                <a:lnTo>
                  <a:pt x="7244086" y="11029"/>
                </a:lnTo>
                <a:lnTo>
                  <a:pt x="7389852" y="13977"/>
                </a:lnTo>
                <a:lnTo>
                  <a:pt x="7532890" y="16648"/>
                </a:lnTo>
                <a:lnTo>
                  <a:pt x="7674110" y="19134"/>
                </a:lnTo>
                <a:lnTo>
                  <a:pt x="7809885" y="22202"/>
                </a:lnTo>
                <a:lnTo>
                  <a:pt x="7942028" y="25659"/>
                </a:lnTo>
                <a:lnTo>
                  <a:pt x="8071752" y="29375"/>
                </a:lnTo>
                <a:lnTo>
                  <a:pt x="8197041" y="33969"/>
                </a:lnTo>
                <a:lnTo>
                  <a:pt x="8319371" y="39147"/>
                </a:lnTo>
                <a:lnTo>
                  <a:pt x="8439731" y="44717"/>
                </a:lnTo>
                <a:lnTo>
                  <a:pt x="8554543" y="51958"/>
                </a:lnTo>
                <a:lnTo>
                  <a:pt x="8665657" y="60313"/>
                </a:lnTo>
                <a:lnTo>
                  <a:pt x="8774304" y="69410"/>
                </a:lnTo>
                <a:lnTo>
                  <a:pt x="8873548" y="79003"/>
                </a:lnTo>
                <a:lnTo>
                  <a:pt x="8966522" y="88926"/>
                </a:lnTo>
                <a:lnTo>
                  <a:pt x="9055314" y="99070"/>
                </a:lnTo>
                <a:lnTo>
                  <a:pt x="9134266" y="108654"/>
                </a:lnTo>
                <a:lnTo>
                  <a:pt x="9206654" y="117866"/>
                </a:lnTo>
                <a:lnTo>
                  <a:pt x="9274669" y="126829"/>
                </a:lnTo>
                <a:lnTo>
                  <a:pt x="9320013" y="132804"/>
                </a:lnTo>
                <a:lnTo>
                  <a:pt x="9410700" y="144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128"/>
          <p:cNvGrpSpPr/>
          <p:nvPr/>
        </p:nvGrpSpPr>
        <p:grpSpPr>
          <a:xfrm>
            <a:off x="2031173" y="4748118"/>
            <a:ext cx="502478" cy="436854"/>
            <a:chOff x="2031173" y="4748118"/>
            <a:chExt cx="502478" cy="436854"/>
          </a:xfrm>
        </p:grpSpPr>
        <p:sp>
          <p:nvSpPr>
            <p:cNvPr id="74" name="SMARTInkShape-838"/>
            <p:cNvSpPr/>
            <p:nvPr>
              <p:custDataLst>
                <p:tags r:id="rId54"/>
              </p:custDataLst>
            </p:nvPr>
          </p:nvSpPr>
          <p:spPr>
            <a:xfrm>
              <a:off x="2517579" y="5066333"/>
              <a:ext cx="9722" cy="7318"/>
            </a:xfrm>
            <a:custGeom>
              <a:avLst/>
              <a:gdLst/>
              <a:ahLst/>
              <a:cxnLst/>
              <a:rect l="0" t="0" r="0" b="0"/>
              <a:pathLst>
                <a:path w="9722" h="731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418" y="0"/>
                  </a:lnTo>
                  <a:lnTo>
                    <a:pt x="9721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39"/>
            <p:cNvSpPr/>
            <p:nvPr>
              <p:custDataLst>
                <p:tags r:id="rId55"/>
              </p:custDataLst>
            </p:nvPr>
          </p:nvSpPr>
          <p:spPr>
            <a:xfrm>
              <a:off x="2523929" y="4920283"/>
              <a:ext cx="9722" cy="7318"/>
            </a:xfrm>
            <a:custGeom>
              <a:avLst/>
              <a:gdLst/>
              <a:ahLst/>
              <a:cxnLst/>
              <a:rect l="0" t="0" r="0" b="0"/>
              <a:pathLst>
                <a:path w="9722" h="731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418" y="0"/>
                  </a:lnTo>
                  <a:lnTo>
                    <a:pt x="9721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40"/>
            <p:cNvSpPr/>
            <p:nvPr>
              <p:custDataLst>
                <p:tags r:id="rId56"/>
              </p:custDataLst>
            </p:nvPr>
          </p:nvSpPr>
          <p:spPr>
            <a:xfrm>
              <a:off x="2168329" y="5118100"/>
              <a:ext cx="257372" cy="66872"/>
            </a:xfrm>
            <a:custGeom>
              <a:avLst/>
              <a:gdLst/>
              <a:ahLst/>
              <a:cxnLst/>
              <a:rect l="0" t="0" r="0" b="0"/>
              <a:pathLst>
                <a:path w="257372" h="66872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4206"/>
                  </a:lnTo>
                  <a:lnTo>
                    <a:pt x="4646" y="66871"/>
                  </a:lnTo>
                  <a:lnTo>
                    <a:pt x="41958" y="63486"/>
                  </a:lnTo>
                  <a:lnTo>
                    <a:pt x="75789" y="57379"/>
                  </a:lnTo>
                  <a:lnTo>
                    <a:pt x="119988" y="46198"/>
                  </a:lnTo>
                  <a:lnTo>
                    <a:pt x="144616" y="39265"/>
                  </a:lnTo>
                  <a:lnTo>
                    <a:pt x="190795" y="24037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41"/>
            <p:cNvSpPr/>
            <p:nvPr>
              <p:custDataLst>
                <p:tags r:id="rId57"/>
              </p:custDataLst>
            </p:nvPr>
          </p:nvSpPr>
          <p:spPr>
            <a:xfrm>
              <a:off x="2063750" y="5086350"/>
              <a:ext cx="393701" cy="88901"/>
            </a:xfrm>
            <a:custGeom>
              <a:avLst/>
              <a:gdLst/>
              <a:ahLst/>
              <a:cxnLst/>
              <a:rect l="0" t="0" r="0" b="0"/>
              <a:pathLst>
                <a:path w="393701" h="88901">
                  <a:moveTo>
                    <a:pt x="0" y="88900"/>
                  </a:moveTo>
                  <a:lnTo>
                    <a:pt x="0" y="88900"/>
                  </a:lnTo>
                  <a:lnTo>
                    <a:pt x="43378" y="83125"/>
                  </a:lnTo>
                  <a:lnTo>
                    <a:pt x="84190" y="76691"/>
                  </a:lnTo>
                  <a:lnTo>
                    <a:pt x="109749" y="70883"/>
                  </a:lnTo>
                  <a:lnTo>
                    <a:pt x="138077" y="63483"/>
                  </a:lnTo>
                  <a:lnTo>
                    <a:pt x="168252" y="55022"/>
                  </a:lnTo>
                  <a:lnTo>
                    <a:pt x="197540" y="47970"/>
                  </a:lnTo>
                  <a:lnTo>
                    <a:pt x="226238" y="41858"/>
                  </a:lnTo>
                  <a:lnTo>
                    <a:pt x="254542" y="36372"/>
                  </a:lnTo>
                  <a:lnTo>
                    <a:pt x="301042" y="24632"/>
                  </a:lnTo>
                  <a:lnTo>
                    <a:pt x="338408" y="13770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42"/>
            <p:cNvSpPr/>
            <p:nvPr>
              <p:custDataLst>
                <p:tags r:id="rId58"/>
              </p:custDataLst>
            </p:nvPr>
          </p:nvSpPr>
          <p:spPr>
            <a:xfrm>
              <a:off x="2247900" y="4893098"/>
              <a:ext cx="184967" cy="140375"/>
            </a:xfrm>
            <a:custGeom>
              <a:avLst/>
              <a:gdLst/>
              <a:ahLst/>
              <a:cxnLst/>
              <a:rect l="0" t="0" r="0" b="0"/>
              <a:pathLst>
                <a:path w="184967" h="140375">
                  <a:moveTo>
                    <a:pt x="0" y="9102"/>
                  </a:moveTo>
                  <a:lnTo>
                    <a:pt x="0" y="9102"/>
                  </a:lnTo>
                  <a:lnTo>
                    <a:pt x="17677" y="264"/>
                  </a:lnTo>
                  <a:lnTo>
                    <a:pt x="29493" y="0"/>
                  </a:lnTo>
                  <a:lnTo>
                    <a:pt x="56704" y="5579"/>
                  </a:lnTo>
                  <a:lnTo>
                    <a:pt x="76068" y="18171"/>
                  </a:lnTo>
                  <a:lnTo>
                    <a:pt x="83197" y="33123"/>
                  </a:lnTo>
                  <a:lnTo>
                    <a:pt x="84954" y="52234"/>
                  </a:lnTo>
                  <a:lnTo>
                    <a:pt x="81031" y="74838"/>
                  </a:lnTo>
                  <a:lnTo>
                    <a:pt x="70821" y="93352"/>
                  </a:lnTo>
                  <a:lnTo>
                    <a:pt x="33717" y="131931"/>
                  </a:lnTo>
                  <a:lnTo>
                    <a:pt x="21514" y="139334"/>
                  </a:lnTo>
                  <a:lnTo>
                    <a:pt x="18576" y="140374"/>
                  </a:lnTo>
                  <a:lnTo>
                    <a:pt x="16617" y="140361"/>
                  </a:lnTo>
                  <a:lnTo>
                    <a:pt x="15311" y="139647"/>
                  </a:lnTo>
                  <a:lnTo>
                    <a:pt x="14441" y="138465"/>
                  </a:lnTo>
                  <a:lnTo>
                    <a:pt x="51577" y="103052"/>
                  </a:lnTo>
                  <a:lnTo>
                    <a:pt x="91404" y="77078"/>
                  </a:lnTo>
                  <a:lnTo>
                    <a:pt x="135581" y="54878"/>
                  </a:lnTo>
                  <a:lnTo>
                    <a:pt x="182282" y="22310"/>
                  </a:lnTo>
                  <a:lnTo>
                    <a:pt x="184315" y="20024"/>
                  </a:lnTo>
                  <a:lnTo>
                    <a:pt x="184966" y="18500"/>
                  </a:lnTo>
                  <a:lnTo>
                    <a:pt x="184694" y="17484"/>
                  </a:lnTo>
                  <a:lnTo>
                    <a:pt x="167456" y="26167"/>
                  </a:lnTo>
                  <a:lnTo>
                    <a:pt x="136507" y="53134"/>
                  </a:lnTo>
                  <a:lnTo>
                    <a:pt x="121507" y="76633"/>
                  </a:lnTo>
                  <a:lnTo>
                    <a:pt x="117503" y="90621"/>
                  </a:lnTo>
                  <a:lnTo>
                    <a:pt x="117605" y="102013"/>
                  </a:lnTo>
                  <a:lnTo>
                    <a:pt x="118620" y="107026"/>
                  </a:lnTo>
                  <a:lnTo>
                    <a:pt x="125392" y="116358"/>
                  </a:lnTo>
                  <a:lnTo>
                    <a:pt x="130161" y="120823"/>
                  </a:lnTo>
                  <a:lnTo>
                    <a:pt x="148631" y="123902"/>
                  </a:lnTo>
                  <a:lnTo>
                    <a:pt x="184150" y="12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43"/>
            <p:cNvSpPr/>
            <p:nvPr>
              <p:custDataLst>
                <p:tags r:id="rId59"/>
              </p:custDataLst>
            </p:nvPr>
          </p:nvSpPr>
          <p:spPr>
            <a:xfrm>
              <a:off x="2031173" y="4748118"/>
              <a:ext cx="218814" cy="313894"/>
            </a:xfrm>
            <a:custGeom>
              <a:avLst/>
              <a:gdLst/>
              <a:ahLst/>
              <a:cxnLst/>
              <a:rect l="0" t="0" r="0" b="0"/>
              <a:pathLst>
                <a:path w="218814" h="313894">
                  <a:moveTo>
                    <a:pt x="13527" y="65182"/>
                  </a:moveTo>
                  <a:lnTo>
                    <a:pt x="13527" y="65182"/>
                  </a:lnTo>
                  <a:lnTo>
                    <a:pt x="20269" y="68553"/>
                  </a:lnTo>
                  <a:lnTo>
                    <a:pt x="61057" y="74641"/>
                  </a:lnTo>
                  <a:lnTo>
                    <a:pt x="89150" y="73550"/>
                  </a:lnTo>
                  <a:lnTo>
                    <a:pt x="134612" y="61086"/>
                  </a:lnTo>
                  <a:lnTo>
                    <a:pt x="176413" y="40854"/>
                  </a:lnTo>
                  <a:lnTo>
                    <a:pt x="208685" y="19689"/>
                  </a:lnTo>
                  <a:lnTo>
                    <a:pt x="218813" y="8115"/>
                  </a:lnTo>
                  <a:lnTo>
                    <a:pt x="218117" y="5265"/>
                  </a:lnTo>
                  <a:lnTo>
                    <a:pt x="211701" y="217"/>
                  </a:lnTo>
                  <a:lnTo>
                    <a:pt x="206320" y="0"/>
                  </a:lnTo>
                  <a:lnTo>
                    <a:pt x="184559" y="7142"/>
                  </a:lnTo>
                  <a:lnTo>
                    <a:pt x="144077" y="31924"/>
                  </a:lnTo>
                  <a:lnTo>
                    <a:pt x="105637" y="67000"/>
                  </a:lnTo>
                  <a:lnTo>
                    <a:pt x="91070" y="92610"/>
                  </a:lnTo>
                  <a:lnTo>
                    <a:pt x="85656" y="114701"/>
                  </a:lnTo>
                  <a:lnTo>
                    <a:pt x="87013" y="120773"/>
                  </a:lnTo>
                  <a:lnTo>
                    <a:pt x="94165" y="131282"/>
                  </a:lnTo>
                  <a:lnTo>
                    <a:pt x="102518" y="136893"/>
                  </a:lnTo>
                  <a:lnTo>
                    <a:pt x="119856" y="141119"/>
                  </a:lnTo>
                  <a:lnTo>
                    <a:pt x="114255" y="141304"/>
                  </a:lnTo>
                  <a:lnTo>
                    <a:pt x="79442" y="157986"/>
                  </a:lnTo>
                  <a:lnTo>
                    <a:pt x="35562" y="191908"/>
                  </a:lnTo>
                  <a:lnTo>
                    <a:pt x="19087" y="209699"/>
                  </a:lnTo>
                  <a:lnTo>
                    <a:pt x="0" y="256900"/>
                  </a:lnTo>
                  <a:lnTo>
                    <a:pt x="695" y="272451"/>
                  </a:lnTo>
                  <a:lnTo>
                    <a:pt x="6413" y="286418"/>
                  </a:lnTo>
                  <a:lnTo>
                    <a:pt x="16010" y="299681"/>
                  </a:lnTo>
                  <a:lnTo>
                    <a:pt x="32975" y="308869"/>
                  </a:lnTo>
                  <a:lnTo>
                    <a:pt x="54626" y="313893"/>
                  </a:lnTo>
                  <a:lnTo>
                    <a:pt x="89910" y="312049"/>
                  </a:lnTo>
                  <a:lnTo>
                    <a:pt x="134177" y="30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29"/>
          <p:cNvGrpSpPr/>
          <p:nvPr/>
        </p:nvGrpSpPr>
        <p:grpSpPr>
          <a:xfrm>
            <a:off x="3003550" y="4933950"/>
            <a:ext cx="692151" cy="425451"/>
            <a:chOff x="3003550" y="4933950"/>
            <a:chExt cx="692151" cy="425451"/>
          </a:xfrm>
        </p:grpSpPr>
        <p:sp>
          <p:nvSpPr>
            <p:cNvPr id="81" name="SMARTInkShape-844"/>
            <p:cNvSpPr/>
            <p:nvPr>
              <p:custDataLst>
                <p:tags r:id="rId50"/>
              </p:custDataLst>
            </p:nvPr>
          </p:nvSpPr>
          <p:spPr>
            <a:xfrm>
              <a:off x="3479800" y="5219700"/>
              <a:ext cx="215901" cy="30868"/>
            </a:xfrm>
            <a:custGeom>
              <a:avLst/>
              <a:gdLst/>
              <a:ahLst/>
              <a:cxnLst/>
              <a:rect l="0" t="0" r="0" b="0"/>
              <a:pathLst>
                <a:path w="21590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6855" y="30867"/>
                  </a:lnTo>
                  <a:lnTo>
                    <a:pt x="54304" y="28118"/>
                  </a:lnTo>
                  <a:lnTo>
                    <a:pt x="90693" y="22844"/>
                  </a:lnTo>
                  <a:lnTo>
                    <a:pt x="132030" y="15798"/>
                  </a:lnTo>
                  <a:lnTo>
                    <a:pt x="173921" y="796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45"/>
            <p:cNvSpPr/>
            <p:nvPr>
              <p:custDataLst>
                <p:tags r:id="rId51"/>
              </p:custDataLst>
            </p:nvPr>
          </p:nvSpPr>
          <p:spPr>
            <a:xfrm>
              <a:off x="3476141" y="5137150"/>
              <a:ext cx="187810" cy="6351"/>
            </a:xfrm>
            <a:custGeom>
              <a:avLst/>
              <a:gdLst/>
              <a:ahLst/>
              <a:cxnLst/>
              <a:rect l="0" t="0" r="0" b="0"/>
              <a:pathLst>
                <a:path w="18781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1563" y="883"/>
                  </a:lnTo>
                  <a:lnTo>
                    <a:pt x="43565" y="116"/>
                  </a:lnTo>
                  <a:lnTo>
                    <a:pt x="90507" y="34"/>
                  </a:lnTo>
                  <a:lnTo>
                    <a:pt x="124808" y="15"/>
                  </a:lnTo>
                  <a:lnTo>
                    <a:pt x="166947" y="4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46"/>
            <p:cNvSpPr/>
            <p:nvPr>
              <p:custDataLst>
                <p:tags r:id="rId52"/>
              </p:custDataLst>
            </p:nvPr>
          </p:nvSpPr>
          <p:spPr>
            <a:xfrm>
              <a:off x="3003550" y="4933950"/>
              <a:ext cx="323851" cy="425451"/>
            </a:xfrm>
            <a:custGeom>
              <a:avLst/>
              <a:gdLst/>
              <a:ahLst/>
              <a:cxnLst/>
              <a:rect l="0" t="0" r="0" b="0"/>
              <a:pathLst>
                <a:path w="323851" h="425451">
                  <a:moveTo>
                    <a:pt x="323850" y="0"/>
                  </a:moveTo>
                  <a:lnTo>
                    <a:pt x="323850" y="0"/>
                  </a:lnTo>
                  <a:lnTo>
                    <a:pt x="281755" y="45466"/>
                  </a:lnTo>
                  <a:lnTo>
                    <a:pt x="243096" y="92964"/>
                  </a:lnTo>
                  <a:lnTo>
                    <a:pt x="207291" y="136332"/>
                  </a:lnTo>
                  <a:lnTo>
                    <a:pt x="186877" y="160738"/>
                  </a:lnTo>
                  <a:lnTo>
                    <a:pt x="166212" y="185476"/>
                  </a:lnTo>
                  <a:lnTo>
                    <a:pt x="145381" y="210434"/>
                  </a:lnTo>
                  <a:lnTo>
                    <a:pt x="124437" y="235539"/>
                  </a:lnTo>
                  <a:lnTo>
                    <a:pt x="87996" y="280368"/>
                  </a:lnTo>
                  <a:lnTo>
                    <a:pt x="56748" y="320752"/>
                  </a:lnTo>
                  <a:lnTo>
                    <a:pt x="31101" y="357516"/>
                  </a:lnTo>
                  <a:lnTo>
                    <a:pt x="10313" y="399834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47"/>
            <p:cNvSpPr/>
            <p:nvPr>
              <p:custDataLst>
                <p:tags r:id="rId53"/>
              </p:custDataLst>
            </p:nvPr>
          </p:nvSpPr>
          <p:spPr>
            <a:xfrm>
              <a:off x="3067050" y="4953262"/>
              <a:ext cx="241301" cy="304539"/>
            </a:xfrm>
            <a:custGeom>
              <a:avLst/>
              <a:gdLst/>
              <a:ahLst/>
              <a:cxnLst/>
              <a:rect l="0" t="0" r="0" b="0"/>
              <a:pathLst>
                <a:path w="241301" h="3045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21048" y="6557"/>
                  </a:lnTo>
                  <a:lnTo>
                    <a:pt x="68641" y="53727"/>
                  </a:lnTo>
                  <a:lnTo>
                    <a:pt x="95418" y="87939"/>
                  </a:lnTo>
                  <a:lnTo>
                    <a:pt x="123782" y="129014"/>
                  </a:lnTo>
                  <a:lnTo>
                    <a:pt x="150970" y="173140"/>
                  </a:lnTo>
                  <a:lnTo>
                    <a:pt x="175753" y="215095"/>
                  </a:lnTo>
                  <a:lnTo>
                    <a:pt x="204867" y="260397"/>
                  </a:lnTo>
                  <a:lnTo>
                    <a:pt x="24130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30"/>
          <p:cNvGrpSpPr/>
          <p:nvPr/>
        </p:nvGrpSpPr>
        <p:grpSpPr>
          <a:xfrm>
            <a:off x="4092368" y="4585162"/>
            <a:ext cx="807512" cy="777759"/>
            <a:chOff x="4092368" y="4585162"/>
            <a:chExt cx="807512" cy="777759"/>
          </a:xfrm>
        </p:grpSpPr>
        <p:sp>
          <p:nvSpPr>
            <p:cNvPr id="86" name="SMARTInkShape-848"/>
            <p:cNvSpPr/>
            <p:nvPr>
              <p:custDataLst>
                <p:tags r:id="rId46"/>
              </p:custDataLst>
            </p:nvPr>
          </p:nvSpPr>
          <p:spPr>
            <a:xfrm>
              <a:off x="4730750" y="4604293"/>
              <a:ext cx="169130" cy="251066"/>
            </a:xfrm>
            <a:custGeom>
              <a:avLst/>
              <a:gdLst/>
              <a:ahLst/>
              <a:cxnLst/>
              <a:rect l="0" t="0" r="0" b="0"/>
              <a:pathLst>
                <a:path w="169130" h="251066">
                  <a:moveTo>
                    <a:pt x="0" y="18507"/>
                  </a:moveTo>
                  <a:lnTo>
                    <a:pt x="0" y="18507"/>
                  </a:lnTo>
                  <a:lnTo>
                    <a:pt x="0" y="15136"/>
                  </a:lnTo>
                  <a:lnTo>
                    <a:pt x="3763" y="11599"/>
                  </a:lnTo>
                  <a:lnTo>
                    <a:pt x="21048" y="3580"/>
                  </a:lnTo>
                  <a:lnTo>
                    <a:pt x="62997" y="0"/>
                  </a:lnTo>
                  <a:lnTo>
                    <a:pt x="79504" y="1110"/>
                  </a:lnTo>
                  <a:lnTo>
                    <a:pt x="93896" y="6306"/>
                  </a:lnTo>
                  <a:lnTo>
                    <a:pt x="103585" y="15201"/>
                  </a:lnTo>
                  <a:lnTo>
                    <a:pt x="107157" y="20536"/>
                  </a:lnTo>
                  <a:lnTo>
                    <a:pt x="109244" y="32109"/>
                  </a:lnTo>
                  <a:lnTo>
                    <a:pt x="108813" y="38158"/>
                  </a:lnTo>
                  <a:lnTo>
                    <a:pt x="104570" y="48643"/>
                  </a:lnTo>
                  <a:lnTo>
                    <a:pt x="97981" y="57300"/>
                  </a:lnTo>
                  <a:lnTo>
                    <a:pt x="87749" y="66141"/>
                  </a:lnTo>
                  <a:lnTo>
                    <a:pt x="83235" y="74264"/>
                  </a:lnTo>
                  <a:lnTo>
                    <a:pt x="84418" y="74729"/>
                  </a:lnTo>
                  <a:lnTo>
                    <a:pt x="117096" y="79366"/>
                  </a:lnTo>
                  <a:lnTo>
                    <a:pt x="132476" y="87183"/>
                  </a:lnTo>
                  <a:lnTo>
                    <a:pt x="148719" y="100065"/>
                  </a:lnTo>
                  <a:lnTo>
                    <a:pt x="159701" y="115198"/>
                  </a:lnTo>
                  <a:lnTo>
                    <a:pt x="166228" y="131331"/>
                  </a:lnTo>
                  <a:lnTo>
                    <a:pt x="169129" y="147908"/>
                  </a:lnTo>
                  <a:lnTo>
                    <a:pt x="164020" y="176479"/>
                  </a:lnTo>
                  <a:lnTo>
                    <a:pt x="146827" y="203916"/>
                  </a:lnTo>
                  <a:lnTo>
                    <a:pt x="117117" y="229920"/>
                  </a:lnTo>
                  <a:lnTo>
                    <a:pt x="84874" y="245385"/>
                  </a:lnTo>
                  <a:lnTo>
                    <a:pt x="52978" y="251065"/>
                  </a:lnTo>
                  <a:lnTo>
                    <a:pt x="45197" y="249040"/>
                  </a:lnTo>
                  <a:lnTo>
                    <a:pt x="39303" y="244868"/>
                  </a:lnTo>
                  <a:lnTo>
                    <a:pt x="25400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49"/>
            <p:cNvSpPr/>
            <p:nvPr>
              <p:custDataLst>
                <p:tags r:id="rId47"/>
              </p:custDataLst>
            </p:nvPr>
          </p:nvSpPr>
          <p:spPr>
            <a:xfrm>
              <a:off x="4470400" y="47371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2095" y="15679"/>
                  </a:lnTo>
                  <a:lnTo>
                    <a:pt x="80755" y="10211"/>
                  </a:lnTo>
                  <a:lnTo>
                    <a:pt x="120118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50"/>
            <p:cNvSpPr/>
            <p:nvPr>
              <p:custDataLst>
                <p:tags r:id="rId48"/>
              </p:custDataLst>
            </p:nvPr>
          </p:nvSpPr>
          <p:spPr>
            <a:xfrm>
              <a:off x="4458583" y="4585162"/>
              <a:ext cx="162205" cy="297989"/>
            </a:xfrm>
            <a:custGeom>
              <a:avLst/>
              <a:gdLst/>
              <a:ahLst/>
              <a:cxnLst/>
              <a:rect l="0" t="0" r="0" b="0"/>
              <a:pathLst>
                <a:path w="162205" h="297989">
                  <a:moveTo>
                    <a:pt x="5467" y="31288"/>
                  </a:moveTo>
                  <a:lnTo>
                    <a:pt x="5467" y="31288"/>
                  </a:lnTo>
                  <a:lnTo>
                    <a:pt x="0" y="31288"/>
                  </a:lnTo>
                  <a:lnTo>
                    <a:pt x="2749" y="31288"/>
                  </a:lnTo>
                  <a:lnTo>
                    <a:pt x="47323" y="13611"/>
                  </a:lnTo>
                  <a:lnTo>
                    <a:pt x="93698" y="3049"/>
                  </a:lnTo>
                  <a:lnTo>
                    <a:pt x="136917" y="0"/>
                  </a:lnTo>
                  <a:lnTo>
                    <a:pt x="148791" y="3506"/>
                  </a:lnTo>
                  <a:lnTo>
                    <a:pt x="153933" y="6417"/>
                  </a:lnTo>
                  <a:lnTo>
                    <a:pt x="157361" y="11180"/>
                  </a:lnTo>
                  <a:lnTo>
                    <a:pt x="161170" y="23997"/>
                  </a:lnTo>
                  <a:lnTo>
                    <a:pt x="162204" y="66771"/>
                  </a:lnTo>
                  <a:lnTo>
                    <a:pt x="153899" y="112671"/>
                  </a:lnTo>
                  <a:lnTo>
                    <a:pt x="146461" y="147891"/>
                  </a:lnTo>
                  <a:lnTo>
                    <a:pt x="138451" y="182830"/>
                  </a:lnTo>
                  <a:lnTo>
                    <a:pt x="130188" y="216468"/>
                  </a:lnTo>
                  <a:lnTo>
                    <a:pt x="119013" y="260350"/>
                  </a:lnTo>
                  <a:lnTo>
                    <a:pt x="113417" y="297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51"/>
            <p:cNvSpPr/>
            <p:nvPr>
              <p:custDataLst>
                <p:tags r:id="rId49"/>
              </p:custDataLst>
            </p:nvPr>
          </p:nvSpPr>
          <p:spPr>
            <a:xfrm>
              <a:off x="4092368" y="4751206"/>
              <a:ext cx="219283" cy="611715"/>
            </a:xfrm>
            <a:custGeom>
              <a:avLst/>
              <a:gdLst/>
              <a:ahLst/>
              <a:cxnLst/>
              <a:rect l="0" t="0" r="0" b="0"/>
              <a:pathLst>
                <a:path w="219283" h="611715">
                  <a:moveTo>
                    <a:pt x="136732" y="17644"/>
                  </a:moveTo>
                  <a:lnTo>
                    <a:pt x="136732" y="17644"/>
                  </a:lnTo>
                  <a:lnTo>
                    <a:pt x="133361" y="10902"/>
                  </a:lnTo>
                  <a:lnTo>
                    <a:pt x="127943" y="5710"/>
                  </a:lnTo>
                  <a:lnTo>
                    <a:pt x="124522" y="3338"/>
                  </a:lnTo>
                  <a:lnTo>
                    <a:pt x="109595" y="0"/>
                  </a:lnTo>
                  <a:lnTo>
                    <a:pt x="88397" y="5752"/>
                  </a:lnTo>
                  <a:lnTo>
                    <a:pt x="47221" y="26113"/>
                  </a:lnTo>
                  <a:lnTo>
                    <a:pt x="14210" y="54699"/>
                  </a:lnTo>
                  <a:lnTo>
                    <a:pt x="8484" y="61397"/>
                  </a:lnTo>
                  <a:lnTo>
                    <a:pt x="2122" y="76366"/>
                  </a:lnTo>
                  <a:lnTo>
                    <a:pt x="0" y="91720"/>
                  </a:lnTo>
                  <a:lnTo>
                    <a:pt x="1408" y="105600"/>
                  </a:lnTo>
                  <a:lnTo>
                    <a:pt x="8149" y="118824"/>
                  </a:lnTo>
                  <a:lnTo>
                    <a:pt x="18907" y="131052"/>
                  </a:lnTo>
                  <a:lnTo>
                    <a:pt x="60320" y="158202"/>
                  </a:lnTo>
                  <a:lnTo>
                    <a:pt x="102794" y="191089"/>
                  </a:lnTo>
                  <a:lnTo>
                    <a:pt x="109873" y="198891"/>
                  </a:lnTo>
                  <a:lnTo>
                    <a:pt x="117739" y="216967"/>
                  </a:lnTo>
                  <a:lnTo>
                    <a:pt x="120530" y="237465"/>
                  </a:lnTo>
                  <a:lnTo>
                    <a:pt x="119418" y="260686"/>
                  </a:lnTo>
                  <a:lnTo>
                    <a:pt x="110928" y="283237"/>
                  </a:lnTo>
                  <a:lnTo>
                    <a:pt x="97041" y="303608"/>
                  </a:lnTo>
                  <a:lnTo>
                    <a:pt x="70800" y="325565"/>
                  </a:lnTo>
                  <a:lnTo>
                    <a:pt x="49699" y="336460"/>
                  </a:lnTo>
                  <a:lnTo>
                    <a:pt x="39019" y="339257"/>
                  </a:lnTo>
                  <a:lnTo>
                    <a:pt x="31450" y="338618"/>
                  </a:lnTo>
                  <a:lnTo>
                    <a:pt x="28444" y="337460"/>
                  </a:lnTo>
                  <a:lnTo>
                    <a:pt x="26440" y="335983"/>
                  </a:lnTo>
                  <a:lnTo>
                    <a:pt x="24213" y="332459"/>
                  </a:lnTo>
                  <a:lnTo>
                    <a:pt x="25736" y="330532"/>
                  </a:lnTo>
                  <a:lnTo>
                    <a:pt x="33073" y="326509"/>
                  </a:lnTo>
                  <a:lnTo>
                    <a:pt x="43389" y="326132"/>
                  </a:lnTo>
                  <a:lnTo>
                    <a:pt x="87986" y="338583"/>
                  </a:lnTo>
                  <a:lnTo>
                    <a:pt x="124725" y="354455"/>
                  </a:lnTo>
                  <a:lnTo>
                    <a:pt x="130844" y="358601"/>
                  </a:lnTo>
                  <a:lnTo>
                    <a:pt x="134924" y="364188"/>
                  </a:lnTo>
                  <a:lnTo>
                    <a:pt x="139456" y="377920"/>
                  </a:lnTo>
                  <a:lnTo>
                    <a:pt x="133945" y="397195"/>
                  </a:lnTo>
                  <a:lnTo>
                    <a:pt x="107411" y="444062"/>
                  </a:lnTo>
                  <a:lnTo>
                    <a:pt x="76403" y="489721"/>
                  </a:lnTo>
                  <a:lnTo>
                    <a:pt x="57108" y="536892"/>
                  </a:lnTo>
                  <a:lnTo>
                    <a:pt x="52660" y="558160"/>
                  </a:lnTo>
                  <a:lnTo>
                    <a:pt x="53035" y="577020"/>
                  </a:lnTo>
                  <a:lnTo>
                    <a:pt x="59317" y="591046"/>
                  </a:lnTo>
                  <a:lnTo>
                    <a:pt x="63955" y="596762"/>
                  </a:lnTo>
                  <a:lnTo>
                    <a:pt x="80397" y="604995"/>
                  </a:lnTo>
                  <a:lnTo>
                    <a:pt x="119099" y="611714"/>
                  </a:lnTo>
                  <a:lnTo>
                    <a:pt x="152179" y="611169"/>
                  </a:lnTo>
                  <a:lnTo>
                    <a:pt x="196891" y="601079"/>
                  </a:lnTo>
                  <a:lnTo>
                    <a:pt x="219282" y="59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31"/>
          <p:cNvGrpSpPr/>
          <p:nvPr/>
        </p:nvGrpSpPr>
        <p:grpSpPr>
          <a:xfrm>
            <a:off x="5533542" y="4530099"/>
            <a:ext cx="200509" cy="334002"/>
            <a:chOff x="5533542" y="4530099"/>
            <a:chExt cx="200509" cy="334002"/>
          </a:xfrm>
        </p:grpSpPr>
        <p:sp>
          <p:nvSpPr>
            <p:cNvPr id="91" name="SMARTInkShape-852"/>
            <p:cNvSpPr/>
            <p:nvPr>
              <p:custDataLst>
                <p:tags r:id="rId42"/>
              </p:custDataLst>
            </p:nvPr>
          </p:nvSpPr>
          <p:spPr>
            <a:xfrm>
              <a:off x="5562600" y="47117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7695" y="106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53"/>
            <p:cNvSpPr/>
            <p:nvPr>
              <p:custDataLst>
                <p:tags r:id="rId43"/>
              </p:custDataLst>
            </p:nvPr>
          </p:nvSpPr>
          <p:spPr>
            <a:xfrm>
              <a:off x="5615133" y="4530099"/>
              <a:ext cx="118918" cy="334002"/>
            </a:xfrm>
            <a:custGeom>
              <a:avLst/>
              <a:gdLst/>
              <a:ahLst/>
              <a:cxnLst/>
              <a:rect l="0" t="0" r="0" b="0"/>
              <a:pathLst>
                <a:path w="118918" h="334002">
                  <a:moveTo>
                    <a:pt x="118917" y="29201"/>
                  </a:moveTo>
                  <a:lnTo>
                    <a:pt x="118917" y="29201"/>
                  </a:lnTo>
                  <a:lnTo>
                    <a:pt x="91493" y="3188"/>
                  </a:lnTo>
                  <a:lnTo>
                    <a:pt x="82975" y="0"/>
                  </a:lnTo>
                  <a:lnTo>
                    <a:pt x="66875" y="1577"/>
                  </a:lnTo>
                  <a:lnTo>
                    <a:pt x="48699" y="13255"/>
                  </a:lnTo>
                  <a:lnTo>
                    <a:pt x="29908" y="43604"/>
                  </a:lnTo>
                  <a:lnTo>
                    <a:pt x="14305" y="87247"/>
                  </a:lnTo>
                  <a:lnTo>
                    <a:pt x="7042" y="121322"/>
                  </a:lnTo>
                  <a:lnTo>
                    <a:pt x="2166" y="157632"/>
                  </a:lnTo>
                  <a:lnTo>
                    <a:pt x="0" y="194937"/>
                  </a:lnTo>
                  <a:lnTo>
                    <a:pt x="919" y="228921"/>
                  </a:lnTo>
                  <a:lnTo>
                    <a:pt x="3522" y="272057"/>
                  </a:lnTo>
                  <a:lnTo>
                    <a:pt x="4401" y="314867"/>
                  </a:lnTo>
                  <a:lnTo>
                    <a:pt x="4617" y="334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54"/>
            <p:cNvSpPr/>
            <p:nvPr>
              <p:custDataLst>
                <p:tags r:id="rId44"/>
              </p:custDataLst>
            </p:nvPr>
          </p:nvSpPr>
          <p:spPr>
            <a:xfrm>
              <a:off x="5537200" y="461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55"/>
            <p:cNvSpPr/>
            <p:nvPr>
              <p:custDataLst>
                <p:tags r:id="rId45"/>
              </p:custDataLst>
            </p:nvPr>
          </p:nvSpPr>
          <p:spPr>
            <a:xfrm>
              <a:off x="5533542" y="4731633"/>
              <a:ext cx="18638" cy="81668"/>
            </a:xfrm>
            <a:custGeom>
              <a:avLst/>
              <a:gdLst/>
              <a:ahLst/>
              <a:cxnLst/>
              <a:rect l="0" t="0" r="0" b="0"/>
              <a:pathLst>
                <a:path w="18638" h="816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6490" y="3272"/>
                  </a:lnTo>
                  <a:lnTo>
                    <a:pt x="9779" y="6120"/>
                  </a:lnTo>
                  <a:lnTo>
                    <a:pt x="17780" y="20242"/>
                  </a:lnTo>
                  <a:lnTo>
                    <a:pt x="18637" y="33671"/>
                  </a:lnTo>
                  <a:lnTo>
                    <a:pt x="10008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32"/>
          <p:cNvGrpSpPr/>
          <p:nvPr/>
        </p:nvGrpSpPr>
        <p:grpSpPr>
          <a:xfrm>
            <a:off x="6051550" y="4529315"/>
            <a:ext cx="138818" cy="310295"/>
            <a:chOff x="6051550" y="4529315"/>
            <a:chExt cx="138818" cy="310295"/>
          </a:xfrm>
        </p:grpSpPr>
        <p:sp>
          <p:nvSpPr>
            <p:cNvPr id="96" name="SMARTInkShape-856"/>
            <p:cNvSpPr/>
            <p:nvPr>
              <p:custDataLst>
                <p:tags r:id="rId38"/>
              </p:custDataLst>
            </p:nvPr>
          </p:nvSpPr>
          <p:spPr>
            <a:xfrm>
              <a:off x="6057900" y="46926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2822" y="9616"/>
                  </a:lnTo>
                  <a:lnTo>
                    <a:pt x="13484" y="4744"/>
                  </a:lnTo>
                  <a:lnTo>
                    <a:pt x="59944" y="937"/>
                  </a:lnTo>
                  <a:lnTo>
                    <a:pt x="104309" y="27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57"/>
            <p:cNvSpPr/>
            <p:nvPr>
              <p:custDataLst>
                <p:tags r:id="rId39"/>
              </p:custDataLst>
            </p:nvPr>
          </p:nvSpPr>
          <p:spPr>
            <a:xfrm>
              <a:off x="6126703" y="4529315"/>
              <a:ext cx="63665" cy="310295"/>
            </a:xfrm>
            <a:custGeom>
              <a:avLst/>
              <a:gdLst/>
              <a:ahLst/>
              <a:cxnLst/>
              <a:rect l="0" t="0" r="0" b="0"/>
              <a:pathLst>
                <a:path w="63665" h="310295">
                  <a:moveTo>
                    <a:pt x="58197" y="10935"/>
                  </a:moveTo>
                  <a:lnTo>
                    <a:pt x="58197" y="10935"/>
                  </a:lnTo>
                  <a:lnTo>
                    <a:pt x="63664" y="0"/>
                  </a:lnTo>
                  <a:lnTo>
                    <a:pt x="57523" y="17927"/>
                  </a:lnTo>
                  <a:lnTo>
                    <a:pt x="49598" y="58020"/>
                  </a:lnTo>
                  <a:lnTo>
                    <a:pt x="43341" y="101007"/>
                  </a:lnTo>
                  <a:lnTo>
                    <a:pt x="35366" y="136810"/>
                  </a:lnTo>
                  <a:lnTo>
                    <a:pt x="24767" y="176241"/>
                  </a:lnTo>
                  <a:lnTo>
                    <a:pt x="13000" y="217284"/>
                  </a:lnTo>
                  <a:lnTo>
                    <a:pt x="1218" y="263202"/>
                  </a:lnTo>
                  <a:lnTo>
                    <a:pt x="0" y="292409"/>
                  </a:lnTo>
                  <a:lnTo>
                    <a:pt x="2465" y="298773"/>
                  </a:lnTo>
                  <a:lnTo>
                    <a:pt x="10850" y="307726"/>
                  </a:lnTo>
                  <a:lnTo>
                    <a:pt x="25395" y="310294"/>
                  </a:lnTo>
                  <a:lnTo>
                    <a:pt x="51847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8"/>
            <p:cNvSpPr/>
            <p:nvPr>
              <p:custDataLst>
                <p:tags r:id="rId40"/>
              </p:custDataLst>
            </p:nvPr>
          </p:nvSpPr>
          <p:spPr>
            <a:xfrm>
              <a:off x="6057900" y="4629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9"/>
            <p:cNvSpPr/>
            <p:nvPr>
              <p:custDataLst>
                <p:tags r:id="rId41"/>
              </p:custDataLst>
            </p:nvPr>
          </p:nvSpPr>
          <p:spPr>
            <a:xfrm>
              <a:off x="6051550" y="4724400"/>
              <a:ext cx="11818" cy="107951"/>
            </a:xfrm>
            <a:custGeom>
              <a:avLst/>
              <a:gdLst/>
              <a:ahLst/>
              <a:cxnLst/>
              <a:rect l="0" t="0" r="0" b="0"/>
              <a:pathLst>
                <a:path w="11818" h="1079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1817" y="24418"/>
                  </a:lnTo>
                  <a:lnTo>
                    <a:pt x="7456" y="6511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33"/>
          <p:cNvGrpSpPr/>
          <p:nvPr/>
        </p:nvGrpSpPr>
        <p:grpSpPr>
          <a:xfrm>
            <a:off x="6575229" y="4607444"/>
            <a:ext cx="676472" cy="227744"/>
            <a:chOff x="6575229" y="4607444"/>
            <a:chExt cx="676472" cy="227744"/>
          </a:xfrm>
        </p:grpSpPr>
        <p:sp>
          <p:nvSpPr>
            <p:cNvPr id="101" name="SMARTInkShape-860"/>
            <p:cNvSpPr/>
            <p:nvPr>
              <p:custDataLst>
                <p:tags r:id="rId32"/>
              </p:custDataLst>
            </p:nvPr>
          </p:nvSpPr>
          <p:spPr>
            <a:xfrm>
              <a:off x="7137198" y="4607444"/>
              <a:ext cx="114503" cy="180457"/>
            </a:xfrm>
            <a:custGeom>
              <a:avLst/>
              <a:gdLst/>
              <a:ahLst/>
              <a:cxnLst/>
              <a:rect l="0" t="0" r="0" b="0"/>
              <a:pathLst>
                <a:path w="114503" h="180457">
                  <a:moveTo>
                    <a:pt x="114502" y="40756"/>
                  </a:moveTo>
                  <a:lnTo>
                    <a:pt x="114502" y="40756"/>
                  </a:lnTo>
                  <a:lnTo>
                    <a:pt x="105663" y="8774"/>
                  </a:lnTo>
                  <a:lnTo>
                    <a:pt x="100849" y="4618"/>
                  </a:lnTo>
                  <a:lnTo>
                    <a:pt x="86091" y="0"/>
                  </a:lnTo>
                  <a:lnTo>
                    <a:pt x="61321" y="771"/>
                  </a:lnTo>
                  <a:lnTo>
                    <a:pt x="36106" y="8839"/>
                  </a:lnTo>
                  <a:lnTo>
                    <a:pt x="14132" y="26909"/>
                  </a:lnTo>
                  <a:lnTo>
                    <a:pt x="959" y="46766"/>
                  </a:lnTo>
                  <a:lnTo>
                    <a:pt x="0" y="53230"/>
                  </a:lnTo>
                  <a:lnTo>
                    <a:pt x="2700" y="66055"/>
                  </a:lnTo>
                  <a:lnTo>
                    <a:pt x="12366" y="78811"/>
                  </a:lnTo>
                  <a:lnTo>
                    <a:pt x="54099" y="123859"/>
                  </a:lnTo>
                  <a:lnTo>
                    <a:pt x="62256" y="139780"/>
                  </a:lnTo>
                  <a:lnTo>
                    <a:pt x="63530" y="153911"/>
                  </a:lnTo>
                  <a:lnTo>
                    <a:pt x="60765" y="159937"/>
                  </a:lnTo>
                  <a:lnTo>
                    <a:pt x="50166" y="170396"/>
                  </a:lnTo>
                  <a:lnTo>
                    <a:pt x="34167" y="175985"/>
                  </a:lnTo>
                  <a:lnTo>
                    <a:pt x="6552" y="18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61"/>
            <p:cNvSpPr/>
            <p:nvPr>
              <p:custDataLst>
                <p:tags r:id="rId33"/>
              </p:custDataLst>
            </p:nvPr>
          </p:nvSpPr>
          <p:spPr>
            <a:xfrm>
              <a:off x="6994822" y="4620708"/>
              <a:ext cx="101741" cy="160843"/>
            </a:xfrm>
            <a:custGeom>
              <a:avLst/>
              <a:gdLst/>
              <a:ahLst/>
              <a:cxnLst/>
              <a:rect l="0" t="0" r="0" b="0"/>
              <a:pathLst>
                <a:path w="101741" h="160843">
                  <a:moveTo>
                    <a:pt x="2878" y="71942"/>
                  </a:moveTo>
                  <a:lnTo>
                    <a:pt x="2878" y="71942"/>
                  </a:lnTo>
                  <a:lnTo>
                    <a:pt x="3583" y="78422"/>
                  </a:lnTo>
                  <a:lnTo>
                    <a:pt x="13862" y="123679"/>
                  </a:lnTo>
                  <a:lnTo>
                    <a:pt x="13404" y="138680"/>
                  </a:lnTo>
                  <a:lnTo>
                    <a:pt x="4542" y="157645"/>
                  </a:lnTo>
                  <a:lnTo>
                    <a:pt x="3282" y="157299"/>
                  </a:lnTo>
                  <a:lnTo>
                    <a:pt x="0" y="153153"/>
                  </a:lnTo>
                  <a:lnTo>
                    <a:pt x="928" y="129401"/>
                  </a:lnTo>
                  <a:lnTo>
                    <a:pt x="12413" y="82068"/>
                  </a:lnTo>
                  <a:lnTo>
                    <a:pt x="32592" y="36842"/>
                  </a:lnTo>
                  <a:lnTo>
                    <a:pt x="53074" y="10115"/>
                  </a:lnTo>
                  <a:lnTo>
                    <a:pt x="64229" y="2130"/>
                  </a:lnTo>
                  <a:lnTo>
                    <a:pt x="69178" y="0"/>
                  </a:lnTo>
                  <a:lnTo>
                    <a:pt x="74595" y="697"/>
                  </a:lnTo>
                  <a:lnTo>
                    <a:pt x="86257" y="7116"/>
                  </a:lnTo>
                  <a:lnTo>
                    <a:pt x="94734" y="22669"/>
                  </a:lnTo>
                  <a:lnTo>
                    <a:pt x="101591" y="57108"/>
                  </a:lnTo>
                  <a:lnTo>
                    <a:pt x="101740" y="96709"/>
                  </a:lnTo>
                  <a:lnTo>
                    <a:pt x="95436" y="131491"/>
                  </a:lnTo>
                  <a:lnTo>
                    <a:pt x="85428" y="160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2"/>
            <p:cNvSpPr/>
            <p:nvPr>
              <p:custDataLst>
                <p:tags r:id="rId34"/>
              </p:custDataLst>
            </p:nvPr>
          </p:nvSpPr>
          <p:spPr>
            <a:xfrm>
              <a:off x="6927850" y="4610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63"/>
            <p:cNvSpPr/>
            <p:nvPr>
              <p:custDataLst>
                <p:tags r:id="rId35"/>
              </p:custDataLst>
            </p:nvPr>
          </p:nvSpPr>
          <p:spPr>
            <a:xfrm>
              <a:off x="6962291" y="4705350"/>
              <a:ext cx="3660" cy="76201"/>
            </a:xfrm>
            <a:custGeom>
              <a:avLst/>
              <a:gdLst/>
              <a:ahLst/>
              <a:cxnLst/>
              <a:rect l="0" t="0" r="0" b="0"/>
              <a:pathLst>
                <a:path w="3660" h="76201">
                  <a:moveTo>
                    <a:pt x="3659" y="0"/>
                  </a:moveTo>
                  <a:lnTo>
                    <a:pt x="3659" y="0"/>
                  </a:lnTo>
                  <a:lnTo>
                    <a:pt x="0" y="26759"/>
                  </a:lnTo>
                  <a:lnTo>
                    <a:pt x="365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4"/>
            <p:cNvSpPr/>
            <p:nvPr>
              <p:custDataLst>
                <p:tags r:id="rId36"/>
              </p:custDataLst>
            </p:nvPr>
          </p:nvSpPr>
          <p:spPr>
            <a:xfrm>
              <a:off x="6750281" y="4676579"/>
              <a:ext cx="120420" cy="138086"/>
            </a:xfrm>
            <a:custGeom>
              <a:avLst/>
              <a:gdLst/>
              <a:ahLst/>
              <a:cxnLst/>
              <a:rect l="0" t="0" r="0" b="0"/>
              <a:pathLst>
                <a:path w="120420" h="138086">
                  <a:moveTo>
                    <a:pt x="88669" y="3371"/>
                  </a:moveTo>
                  <a:lnTo>
                    <a:pt x="88669" y="3371"/>
                  </a:lnTo>
                  <a:lnTo>
                    <a:pt x="78556" y="0"/>
                  </a:lnTo>
                  <a:lnTo>
                    <a:pt x="67946" y="226"/>
                  </a:lnTo>
                  <a:lnTo>
                    <a:pt x="62154" y="1275"/>
                  </a:lnTo>
                  <a:lnTo>
                    <a:pt x="43888" y="12863"/>
                  </a:lnTo>
                  <a:lnTo>
                    <a:pt x="15095" y="45880"/>
                  </a:lnTo>
                  <a:lnTo>
                    <a:pt x="3994" y="65773"/>
                  </a:lnTo>
                  <a:lnTo>
                    <a:pt x="0" y="86373"/>
                  </a:lnTo>
                  <a:lnTo>
                    <a:pt x="1283" y="106583"/>
                  </a:lnTo>
                  <a:lnTo>
                    <a:pt x="6557" y="124973"/>
                  </a:lnTo>
                  <a:lnTo>
                    <a:pt x="9939" y="131005"/>
                  </a:lnTo>
                  <a:lnTo>
                    <a:pt x="17459" y="137709"/>
                  </a:lnTo>
                  <a:lnTo>
                    <a:pt x="22145" y="138085"/>
                  </a:lnTo>
                  <a:lnTo>
                    <a:pt x="32997" y="134740"/>
                  </a:lnTo>
                  <a:lnTo>
                    <a:pt x="54378" y="114811"/>
                  </a:lnTo>
                  <a:lnTo>
                    <a:pt x="81111" y="67743"/>
                  </a:lnTo>
                  <a:lnTo>
                    <a:pt x="98422" y="29086"/>
                  </a:lnTo>
                  <a:lnTo>
                    <a:pt x="99405" y="29687"/>
                  </a:lnTo>
                  <a:lnTo>
                    <a:pt x="106266" y="75569"/>
                  </a:lnTo>
                  <a:lnTo>
                    <a:pt x="116273" y="121543"/>
                  </a:lnTo>
                  <a:lnTo>
                    <a:pt x="120419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65"/>
            <p:cNvSpPr/>
            <p:nvPr>
              <p:custDataLst>
                <p:tags r:id="rId37"/>
              </p:custDataLst>
            </p:nvPr>
          </p:nvSpPr>
          <p:spPr>
            <a:xfrm>
              <a:off x="6575229" y="4667250"/>
              <a:ext cx="136722" cy="167938"/>
            </a:xfrm>
            <a:custGeom>
              <a:avLst/>
              <a:gdLst/>
              <a:ahLst/>
              <a:cxnLst/>
              <a:rect l="0" t="0" r="0" b="0"/>
              <a:pathLst>
                <a:path w="136722" h="167938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1123" y="41366"/>
                  </a:lnTo>
                  <a:lnTo>
                    <a:pt x="8016" y="36494"/>
                  </a:lnTo>
                  <a:lnTo>
                    <a:pt x="23798" y="29785"/>
                  </a:lnTo>
                  <a:lnTo>
                    <a:pt x="35733" y="29230"/>
                  </a:lnTo>
                  <a:lnTo>
                    <a:pt x="41879" y="30070"/>
                  </a:lnTo>
                  <a:lnTo>
                    <a:pt x="54352" y="36648"/>
                  </a:lnTo>
                  <a:lnTo>
                    <a:pt x="60642" y="41365"/>
                  </a:lnTo>
                  <a:lnTo>
                    <a:pt x="76236" y="68230"/>
                  </a:lnTo>
                  <a:lnTo>
                    <a:pt x="86423" y="106373"/>
                  </a:lnTo>
                  <a:lnTo>
                    <a:pt x="87167" y="138840"/>
                  </a:lnTo>
                  <a:lnTo>
                    <a:pt x="83929" y="146888"/>
                  </a:lnTo>
                  <a:lnTo>
                    <a:pt x="72806" y="159593"/>
                  </a:lnTo>
                  <a:lnTo>
                    <a:pt x="60336" y="166181"/>
                  </a:lnTo>
                  <a:lnTo>
                    <a:pt x="54048" y="167937"/>
                  </a:lnTo>
                  <a:lnTo>
                    <a:pt x="49150" y="165581"/>
                  </a:lnTo>
                  <a:lnTo>
                    <a:pt x="41826" y="153555"/>
                  </a:lnTo>
                  <a:lnTo>
                    <a:pt x="40479" y="113466"/>
                  </a:lnTo>
                  <a:lnTo>
                    <a:pt x="50437" y="79357"/>
                  </a:lnTo>
                  <a:lnTo>
                    <a:pt x="66623" y="47265"/>
                  </a:lnTo>
                  <a:lnTo>
                    <a:pt x="85575" y="25945"/>
                  </a:lnTo>
                  <a:lnTo>
                    <a:pt x="105758" y="13177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34"/>
          <p:cNvGrpSpPr/>
          <p:nvPr/>
        </p:nvGrpSpPr>
        <p:grpSpPr>
          <a:xfrm>
            <a:off x="7529280" y="4489450"/>
            <a:ext cx="793376" cy="571988"/>
            <a:chOff x="7529280" y="4489450"/>
            <a:chExt cx="793376" cy="571988"/>
          </a:xfrm>
        </p:grpSpPr>
        <p:sp>
          <p:nvSpPr>
            <p:cNvPr id="108" name="SMARTInkShape-866"/>
            <p:cNvSpPr/>
            <p:nvPr>
              <p:custDataLst>
                <p:tags r:id="rId27"/>
              </p:custDataLst>
            </p:nvPr>
          </p:nvSpPr>
          <p:spPr>
            <a:xfrm>
              <a:off x="8007023" y="4609445"/>
              <a:ext cx="315633" cy="451993"/>
            </a:xfrm>
            <a:custGeom>
              <a:avLst/>
              <a:gdLst/>
              <a:ahLst/>
              <a:cxnLst/>
              <a:rect l="0" t="0" r="0" b="0"/>
              <a:pathLst>
                <a:path w="315633" h="451993">
                  <a:moveTo>
                    <a:pt x="133677" y="108605"/>
                  </a:moveTo>
                  <a:lnTo>
                    <a:pt x="133677" y="108605"/>
                  </a:lnTo>
                  <a:lnTo>
                    <a:pt x="124888" y="77831"/>
                  </a:lnTo>
                  <a:lnTo>
                    <a:pt x="117776" y="66000"/>
                  </a:lnTo>
                  <a:lnTo>
                    <a:pt x="109911" y="58389"/>
                  </a:lnTo>
                  <a:lnTo>
                    <a:pt x="90808" y="50138"/>
                  </a:lnTo>
                  <a:lnTo>
                    <a:pt x="67275" y="46596"/>
                  </a:lnTo>
                  <a:lnTo>
                    <a:pt x="50777" y="53294"/>
                  </a:lnTo>
                  <a:lnTo>
                    <a:pt x="34038" y="67794"/>
                  </a:lnTo>
                  <a:lnTo>
                    <a:pt x="10864" y="103020"/>
                  </a:lnTo>
                  <a:lnTo>
                    <a:pt x="0" y="139876"/>
                  </a:lnTo>
                  <a:lnTo>
                    <a:pt x="1328" y="172041"/>
                  </a:lnTo>
                  <a:lnTo>
                    <a:pt x="6886" y="188304"/>
                  </a:lnTo>
                  <a:lnTo>
                    <a:pt x="11050" y="192077"/>
                  </a:lnTo>
                  <a:lnTo>
                    <a:pt x="15942" y="193180"/>
                  </a:lnTo>
                  <a:lnTo>
                    <a:pt x="21320" y="192505"/>
                  </a:lnTo>
                  <a:lnTo>
                    <a:pt x="34822" y="182347"/>
                  </a:lnTo>
                  <a:lnTo>
                    <a:pt x="60171" y="149269"/>
                  </a:lnTo>
                  <a:lnTo>
                    <a:pt x="78430" y="115389"/>
                  </a:lnTo>
                  <a:lnTo>
                    <a:pt x="93601" y="74461"/>
                  </a:lnTo>
                  <a:lnTo>
                    <a:pt x="106989" y="30630"/>
                  </a:lnTo>
                  <a:lnTo>
                    <a:pt x="104524" y="37523"/>
                  </a:lnTo>
                  <a:lnTo>
                    <a:pt x="102439" y="74025"/>
                  </a:lnTo>
                  <a:lnTo>
                    <a:pt x="105791" y="120119"/>
                  </a:lnTo>
                  <a:lnTo>
                    <a:pt x="115772" y="147059"/>
                  </a:lnTo>
                  <a:lnTo>
                    <a:pt x="123602" y="157445"/>
                  </a:lnTo>
                  <a:lnTo>
                    <a:pt x="131786" y="162061"/>
                  </a:lnTo>
                  <a:lnTo>
                    <a:pt x="136650" y="161176"/>
                  </a:lnTo>
                  <a:lnTo>
                    <a:pt x="147698" y="154548"/>
                  </a:lnTo>
                  <a:lnTo>
                    <a:pt x="170627" y="124317"/>
                  </a:lnTo>
                  <a:lnTo>
                    <a:pt x="181532" y="104026"/>
                  </a:lnTo>
                  <a:lnTo>
                    <a:pt x="182514" y="103436"/>
                  </a:lnTo>
                  <a:lnTo>
                    <a:pt x="183169" y="105159"/>
                  </a:lnTo>
                  <a:lnTo>
                    <a:pt x="185773" y="142840"/>
                  </a:lnTo>
                  <a:lnTo>
                    <a:pt x="191167" y="154629"/>
                  </a:lnTo>
                  <a:lnTo>
                    <a:pt x="198269" y="162692"/>
                  </a:lnTo>
                  <a:lnTo>
                    <a:pt x="202139" y="165830"/>
                  </a:lnTo>
                  <a:lnTo>
                    <a:pt x="206834" y="167216"/>
                  </a:lnTo>
                  <a:lnTo>
                    <a:pt x="217697" y="166875"/>
                  </a:lnTo>
                  <a:lnTo>
                    <a:pt x="242454" y="152603"/>
                  </a:lnTo>
                  <a:lnTo>
                    <a:pt x="272132" y="113645"/>
                  </a:lnTo>
                  <a:lnTo>
                    <a:pt x="289051" y="74156"/>
                  </a:lnTo>
                  <a:lnTo>
                    <a:pt x="302216" y="35439"/>
                  </a:lnTo>
                  <a:lnTo>
                    <a:pt x="315632" y="0"/>
                  </a:lnTo>
                  <a:lnTo>
                    <a:pt x="314952" y="219"/>
                  </a:lnTo>
                  <a:lnTo>
                    <a:pt x="310434" y="6105"/>
                  </a:lnTo>
                  <a:lnTo>
                    <a:pt x="301106" y="49526"/>
                  </a:lnTo>
                  <a:lnTo>
                    <a:pt x="296754" y="84700"/>
                  </a:lnTo>
                  <a:lnTo>
                    <a:pt x="294349" y="125732"/>
                  </a:lnTo>
                  <a:lnTo>
                    <a:pt x="292575" y="169839"/>
                  </a:lnTo>
                  <a:lnTo>
                    <a:pt x="289435" y="215313"/>
                  </a:lnTo>
                  <a:lnTo>
                    <a:pt x="288316" y="239010"/>
                  </a:lnTo>
                  <a:lnTo>
                    <a:pt x="287569" y="263275"/>
                  </a:lnTo>
                  <a:lnTo>
                    <a:pt x="287072" y="287918"/>
                  </a:lnTo>
                  <a:lnTo>
                    <a:pt x="282756" y="334115"/>
                  </a:lnTo>
                  <a:lnTo>
                    <a:pt x="275430" y="376048"/>
                  </a:lnTo>
                  <a:lnTo>
                    <a:pt x="265116" y="411148"/>
                  </a:lnTo>
                  <a:lnTo>
                    <a:pt x="251596" y="435685"/>
                  </a:lnTo>
                  <a:lnTo>
                    <a:pt x="244040" y="445192"/>
                  </a:lnTo>
                  <a:lnTo>
                    <a:pt x="236885" y="450119"/>
                  </a:lnTo>
                  <a:lnTo>
                    <a:pt x="229999" y="451992"/>
                  </a:lnTo>
                  <a:lnTo>
                    <a:pt x="223292" y="451830"/>
                  </a:lnTo>
                  <a:lnTo>
                    <a:pt x="216703" y="445371"/>
                  </a:lnTo>
                  <a:lnTo>
                    <a:pt x="203739" y="421262"/>
                  </a:lnTo>
                  <a:lnTo>
                    <a:pt x="200329" y="391262"/>
                  </a:lnTo>
                  <a:lnTo>
                    <a:pt x="201395" y="375360"/>
                  </a:lnTo>
                  <a:lnTo>
                    <a:pt x="211987" y="350165"/>
                  </a:lnTo>
                  <a:lnTo>
                    <a:pt x="219750" y="339495"/>
                  </a:lnTo>
                  <a:lnTo>
                    <a:pt x="241546" y="323876"/>
                  </a:lnTo>
                  <a:lnTo>
                    <a:pt x="279727" y="305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67"/>
            <p:cNvSpPr/>
            <p:nvPr>
              <p:custDataLst>
                <p:tags r:id="rId28"/>
              </p:custDataLst>
            </p:nvPr>
          </p:nvSpPr>
          <p:spPr>
            <a:xfrm>
              <a:off x="7856882" y="4501193"/>
              <a:ext cx="134418" cy="312756"/>
            </a:xfrm>
            <a:custGeom>
              <a:avLst/>
              <a:gdLst/>
              <a:ahLst/>
              <a:cxnLst/>
              <a:rect l="0" t="0" r="0" b="0"/>
              <a:pathLst>
                <a:path w="134418" h="312756">
                  <a:moveTo>
                    <a:pt x="106018" y="178757"/>
                  </a:moveTo>
                  <a:lnTo>
                    <a:pt x="106018" y="178757"/>
                  </a:lnTo>
                  <a:lnTo>
                    <a:pt x="95174" y="169323"/>
                  </a:lnTo>
                  <a:lnTo>
                    <a:pt x="84970" y="164451"/>
                  </a:lnTo>
                  <a:lnTo>
                    <a:pt x="71498" y="163697"/>
                  </a:lnTo>
                  <a:lnTo>
                    <a:pt x="55398" y="167124"/>
                  </a:lnTo>
                  <a:lnTo>
                    <a:pt x="36483" y="175703"/>
                  </a:lnTo>
                  <a:lnTo>
                    <a:pt x="12742" y="199176"/>
                  </a:lnTo>
                  <a:lnTo>
                    <a:pt x="4589" y="220287"/>
                  </a:lnTo>
                  <a:lnTo>
                    <a:pt x="0" y="255974"/>
                  </a:lnTo>
                  <a:lnTo>
                    <a:pt x="1043" y="279398"/>
                  </a:lnTo>
                  <a:lnTo>
                    <a:pt x="8563" y="299216"/>
                  </a:lnTo>
                  <a:lnTo>
                    <a:pt x="13531" y="305629"/>
                  </a:lnTo>
                  <a:lnTo>
                    <a:pt x="24695" y="312755"/>
                  </a:lnTo>
                  <a:lnTo>
                    <a:pt x="38595" y="312160"/>
                  </a:lnTo>
                  <a:lnTo>
                    <a:pt x="46252" y="310026"/>
                  </a:lnTo>
                  <a:lnTo>
                    <a:pt x="62287" y="296365"/>
                  </a:lnTo>
                  <a:lnTo>
                    <a:pt x="78115" y="272655"/>
                  </a:lnTo>
                  <a:lnTo>
                    <a:pt x="92206" y="236247"/>
                  </a:lnTo>
                  <a:lnTo>
                    <a:pt x="98926" y="210028"/>
                  </a:lnTo>
                  <a:lnTo>
                    <a:pt x="105523" y="179143"/>
                  </a:lnTo>
                  <a:lnTo>
                    <a:pt x="112039" y="145148"/>
                  </a:lnTo>
                  <a:lnTo>
                    <a:pt x="117792" y="115429"/>
                  </a:lnTo>
                  <a:lnTo>
                    <a:pt x="123040" y="88561"/>
                  </a:lnTo>
                  <a:lnTo>
                    <a:pt x="131222" y="44831"/>
                  </a:lnTo>
                  <a:lnTo>
                    <a:pt x="134417" y="10429"/>
                  </a:lnTo>
                  <a:lnTo>
                    <a:pt x="132712" y="5154"/>
                  </a:lnTo>
                  <a:lnTo>
                    <a:pt x="130164" y="1639"/>
                  </a:lnTo>
                  <a:lnTo>
                    <a:pt x="126349" y="0"/>
                  </a:lnTo>
                  <a:lnTo>
                    <a:pt x="116465" y="61"/>
                  </a:lnTo>
                  <a:lnTo>
                    <a:pt x="105016" y="9966"/>
                  </a:lnTo>
                  <a:lnTo>
                    <a:pt x="93578" y="28244"/>
                  </a:lnTo>
                  <a:lnTo>
                    <a:pt x="80617" y="71679"/>
                  </a:lnTo>
                  <a:lnTo>
                    <a:pt x="77090" y="108824"/>
                  </a:lnTo>
                  <a:lnTo>
                    <a:pt x="79285" y="145089"/>
                  </a:lnTo>
                  <a:lnTo>
                    <a:pt x="85670" y="180021"/>
                  </a:lnTo>
                  <a:lnTo>
                    <a:pt x="95563" y="214361"/>
                  </a:lnTo>
                  <a:lnTo>
                    <a:pt x="113034" y="255315"/>
                  </a:lnTo>
                  <a:lnTo>
                    <a:pt x="125068" y="28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68"/>
            <p:cNvSpPr/>
            <p:nvPr>
              <p:custDataLst>
                <p:tags r:id="rId29"/>
              </p:custDataLst>
            </p:nvPr>
          </p:nvSpPr>
          <p:spPr>
            <a:xfrm>
              <a:off x="7719206" y="4663592"/>
              <a:ext cx="111205" cy="133351"/>
            </a:xfrm>
            <a:custGeom>
              <a:avLst/>
              <a:gdLst/>
              <a:ahLst/>
              <a:cxnLst/>
              <a:rect l="0" t="0" r="0" b="0"/>
              <a:pathLst>
                <a:path w="111205" h="133351">
                  <a:moveTo>
                    <a:pt x="59544" y="3658"/>
                  </a:moveTo>
                  <a:lnTo>
                    <a:pt x="59544" y="3658"/>
                  </a:lnTo>
                  <a:lnTo>
                    <a:pt x="52802" y="287"/>
                  </a:lnTo>
                  <a:lnTo>
                    <a:pt x="50110" y="0"/>
                  </a:lnTo>
                  <a:lnTo>
                    <a:pt x="45239" y="1562"/>
                  </a:lnTo>
                  <a:lnTo>
                    <a:pt x="8928" y="38827"/>
                  </a:lnTo>
                  <a:lnTo>
                    <a:pt x="1770" y="58800"/>
                  </a:lnTo>
                  <a:lnTo>
                    <a:pt x="0" y="81082"/>
                  </a:lnTo>
                  <a:lnTo>
                    <a:pt x="3916" y="102745"/>
                  </a:lnTo>
                  <a:lnTo>
                    <a:pt x="12243" y="118487"/>
                  </a:lnTo>
                  <a:lnTo>
                    <a:pt x="17426" y="124661"/>
                  </a:lnTo>
                  <a:lnTo>
                    <a:pt x="30712" y="131520"/>
                  </a:lnTo>
                  <a:lnTo>
                    <a:pt x="38207" y="133350"/>
                  </a:lnTo>
                  <a:lnTo>
                    <a:pt x="68979" y="129182"/>
                  </a:lnTo>
                  <a:lnTo>
                    <a:pt x="88902" y="117067"/>
                  </a:lnTo>
                  <a:lnTo>
                    <a:pt x="98166" y="108897"/>
                  </a:lnTo>
                  <a:lnTo>
                    <a:pt x="108459" y="90412"/>
                  </a:lnTo>
                  <a:lnTo>
                    <a:pt x="111204" y="80544"/>
                  </a:lnTo>
                  <a:lnTo>
                    <a:pt x="110491" y="60172"/>
                  </a:lnTo>
                  <a:lnTo>
                    <a:pt x="108325" y="49801"/>
                  </a:lnTo>
                  <a:lnTo>
                    <a:pt x="100274" y="36396"/>
                  </a:lnTo>
                  <a:lnTo>
                    <a:pt x="84944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69"/>
            <p:cNvSpPr/>
            <p:nvPr>
              <p:custDataLst>
                <p:tags r:id="rId30"/>
              </p:custDataLst>
            </p:nvPr>
          </p:nvSpPr>
          <p:spPr>
            <a:xfrm>
              <a:off x="7529280" y="4626302"/>
              <a:ext cx="141521" cy="15549"/>
            </a:xfrm>
            <a:custGeom>
              <a:avLst/>
              <a:gdLst/>
              <a:ahLst/>
              <a:cxnLst/>
              <a:rect l="0" t="0" r="0" b="0"/>
              <a:pathLst>
                <a:path w="141521" h="15549">
                  <a:moveTo>
                    <a:pt x="8170" y="15548"/>
                  </a:moveTo>
                  <a:lnTo>
                    <a:pt x="8170" y="15548"/>
                  </a:lnTo>
                  <a:lnTo>
                    <a:pt x="147" y="6820"/>
                  </a:lnTo>
                  <a:lnTo>
                    <a:pt x="0" y="5496"/>
                  </a:lnTo>
                  <a:lnTo>
                    <a:pt x="607" y="4613"/>
                  </a:lnTo>
                  <a:lnTo>
                    <a:pt x="21686" y="0"/>
                  </a:lnTo>
                  <a:lnTo>
                    <a:pt x="64856" y="906"/>
                  </a:lnTo>
                  <a:lnTo>
                    <a:pt x="111121" y="5644"/>
                  </a:lnTo>
                  <a:lnTo>
                    <a:pt x="141520" y="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70"/>
            <p:cNvSpPr/>
            <p:nvPr>
              <p:custDataLst>
                <p:tags r:id="rId31"/>
              </p:custDataLst>
            </p:nvPr>
          </p:nvSpPr>
          <p:spPr>
            <a:xfrm>
              <a:off x="7634250" y="4489450"/>
              <a:ext cx="61951" cy="323063"/>
            </a:xfrm>
            <a:custGeom>
              <a:avLst/>
              <a:gdLst/>
              <a:ahLst/>
              <a:cxnLst/>
              <a:rect l="0" t="0" r="0" b="0"/>
              <a:pathLst>
                <a:path w="61951" h="323063">
                  <a:moveTo>
                    <a:pt x="11150" y="0"/>
                  </a:moveTo>
                  <a:lnTo>
                    <a:pt x="11150" y="0"/>
                  </a:lnTo>
                  <a:lnTo>
                    <a:pt x="17892" y="0"/>
                  </a:lnTo>
                  <a:lnTo>
                    <a:pt x="20583" y="2117"/>
                  </a:lnTo>
                  <a:lnTo>
                    <a:pt x="25455" y="10113"/>
                  </a:lnTo>
                  <a:lnTo>
                    <a:pt x="28794" y="36628"/>
                  </a:lnTo>
                  <a:lnTo>
                    <a:pt x="25812" y="66844"/>
                  </a:lnTo>
                  <a:lnTo>
                    <a:pt x="19783" y="105203"/>
                  </a:lnTo>
                  <a:lnTo>
                    <a:pt x="12400" y="150473"/>
                  </a:lnTo>
                  <a:lnTo>
                    <a:pt x="6295" y="195053"/>
                  </a:lnTo>
                  <a:lnTo>
                    <a:pt x="1937" y="236268"/>
                  </a:lnTo>
                  <a:lnTo>
                    <a:pt x="0" y="271049"/>
                  </a:lnTo>
                  <a:lnTo>
                    <a:pt x="5651" y="304912"/>
                  </a:lnTo>
                  <a:lnTo>
                    <a:pt x="14351" y="317315"/>
                  </a:lnTo>
                  <a:lnTo>
                    <a:pt x="19634" y="321610"/>
                  </a:lnTo>
                  <a:lnTo>
                    <a:pt x="26683" y="323062"/>
                  </a:lnTo>
                  <a:lnTo>
                    <a:pt x="619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35"/>
          <p:cNvGrpSpPr/>
          <p:nvPr/>
        </p:nvGrpSpPr>
        <p:grpSpPr>
          <a:xfrm>
            <a:off x="4523009" y="5143500"/>
            <a:ext cx="442692" cy="330201"/>
            <a:chOff x="4523009" y="5143500"/>
            <a:chExt cx="442692" cy="330201"/>
          </a:xfrm>
        </p:grpSpPr>
        <p:sp>
          <p:nvSpPr>
            <p:cNvPr id="114" name="SMARTInkShape-871"/>
            <p:cNvSpPr/>
            <p:nvPr>
              <p:custDataLst>
                <p:tags r:id="rId24"/>
              </p:custDataLst>
            </p:nvPr>
          </p:nvSpPr>
          <p:spPr>
            <a:xfrm>
              <a:off x="4771829" y="5173498"/>
              <a:ext cx="193872" cy="251823"/>
            </a:xfrm>
            <a:custGeom>
              <a:avLst/>
              <a:gdLst/>
              <a:ahLst/>
              <a:cxnLst/>
              <a:rect l="0" t="0" r="0" b="0"/>
              <a:pathLst>
                <a:path w="193872" h="251823">
                  <a:moveTo>
                    <a:pt x="3371" y="58902"/>
                  </a:moveTo>
                  <a:lnTo>
                    <a:pt x="3371" y="58902"/>
                  </a:lnTo>
                  <a:lnTo>
                    <a:pt x="0" y="45418"/>
                  </a:lnTo>
                  <a:lnTo>
                    <a:pt x="2108" y="33154"/>
                  </a:lnTo>
                  <a:lnTo>
                    <a:pt x="4646" y="26920"/>
                  </a:lnTo>
                  <a:lnTo>
                    <a:pt x="14992" y="16231"/>
                  </a:lnTo>
                  <a:lnTo>
                    <a:pt x="36683" y="4160"/>
                  </a:lnTo>
                  <a:lnTo>
                    <a:pt x="52748" y="0"/>
                  </a:lnTo>
                  <a:lnTo>
                    <a:pt x="69296" y="503"/>
                  </a:lnTo>
                  <a:lnTo>
                    <a:pt x="84177" y="8723"/>
                  </a:lnTo>
                  <a:lnTo>
                    <a:pt x="91108" y="14866"/>
                  </a:lnTo>
                  <a:lnTo>
                    <a:pt x="98810" y="32980"/>
                  </a:lnTo>
                  <a:lnTo>
                    <a:pt x="100821" y="56553"/>
                  </a:lnTo>
                  <a:lnTo>
                    <a:pt x="92609" y="102264"/>
                  </a:lnTo>
                  <a:lnTo>
                    <a:pt x="80191" y="137441"/>
                  </a:lnTo>
                  <a:lnTo>
                    <a:pt x="60704" y="182832"/>
                  </a:lnTo>
                  <a:lnTo>
                    <a:pt x="39466" y="226393"/>
                  </a:lnTo>
                  <a:lnTo>
                    <a:pt x="37758" y="236354"/>
                  </a:lnTo>
                  <a:lnTo>
                    <a:pt x="39350" y="243132"/>
                  </a:lnTo>
                  <a:lnTo>
                    <a:pt x="49936" y="248497"/>
                  </a:lnTo>
                  <a:lnTo>
                    <a:pt x="69222" y="251822"/>
                  </a:lnTo>
                  <a:lnTo>
                    <a:pt x="116486" y="249727"/>
                  </a:lnTo>
                  <a:lnTo>
                    <a:pt x="154774" y="246489"/>
                  </a:lnTo>
                  <a:lnTo>
                    <a:pt x="193871" y="243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72"/>
            <p:cNvSpPr/>
            <p:nvPr>
              <p:custDataLst>
                <p:tags r:id="rId25"/>
              </p:custDataLst>
            </p:nvPr>
          </p:nvSpPr>
          <p:spPr>
            <a:xfrm>
              <a:off x="4635500" y="5273191"/>
              <a:ext cx="12701" cy="200510"/>
            </a:xfrm>
            <a:custGeom>
              <a:avLst/>
              <a:gdLst/>
              <a:ahLst/>
              <a:cxnLst/>
              <a:rect l="0" t="0" r="0" b="0"/>
              <a:pathLst>
                <a:path w="12701" h="2005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8838" y="9780"/>
                  </a:lnTo>
                  <a:lnTo>
                    <a:pt x="11556" y="34635"/>
                  </a:lnTo>
                  <a:lnTo>
                    <a:pt x="8990" y="72182"/>
                  </a:lnTo>
                  <a:lnTo>
                    <a:pt x="7132" y="114587"/>
                  </a:lnTo>
                  <a:lnTo>
                    <a:pt x="6582" y="155059"/>
                  </a:lnTo>
                  <a:lnTo>
                    <a:pt x="1270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73"/>
            <p:cNvSpPr/>
            <p:nvPr>
              <p:custDataLst>
                <p:tags r:id="rId26"/>
              </p:custDataLst>
            </p:nvPr>
          </p:nvSpPr>
          <p:spPr>
            <a:xfrm>
              <a:off x="4523009" y="5143500"/>
              <a:ext cx="163292" cy="244245"/>
            </a:xfrm>
            <a:custGeom>
              <a:avLst/>
              <a:gdLst/>
              <a:ahLst/>
              <a:cxnLst/>
              <a:rect l="0" t="0" r="0" b="0"/>
              <a:pathLst>
                <a:path w="163292" h="244245">
                  <a:moveTo>
                    <a:pt x="99791" y="0"/>
                  </a:moveTo>
                  <a:lnTo>
                    <a:pt x="99791" y="0"/>
                  </a:lnTo>
                  <a:lnTo>
                    <a:pt x="96420" y="0"/>
                  </a:lnTo>
                  <a:lnTo>
                    <a:pt x="95427" y="706"/>
                  </a:lnTo>
                  <a:lnTo>
                    <a:pt x="94765" y="1881"/>
                  </a:lnTo>
                  <a:lnTo>
                    <a:pt x="77779" y="48610"/>
                  </a:lnTo>
                  <a:lnTo>
                    <a:pt x="60814" y="87546"/>
                  </a:lnTo>
                  <a:lnTo>
                    <a:pt x="40500" y="132949"/>
                  </a:lnTo>
                  <a:lnTo>
                    <a:pt x="20369" y="173918"/>
                  </a:lnTo>
                  <a:lnTo>
                    <a:pt x="4296" y="215995"/>
                  </a:lnTo>
                  <a:lnTo>
                    <a:pt x="0" y="236076"/>
                  </a:lnTo>
                  <a:lnTo>
                    <a:pt x="103" y="239934"/>
                  </a:lnTo>
                  <a:lnTo>
                    <a:pt x="876" y="242506"/>
                  </a:lnTo>
                  <a:lnTo>
                    <a:pt x="2098" y="244220"/>
                  </a:lnTo>
                  <a:lnTo>
                    <a:pt x="10981" y="244244"/>
                  </a:lnTo>
                  <a:lnTo>
                    <a:pt x="46421" y="238510"/>
                  </a:lnTo>
                  <a:lnTo>
                    <a:pt x="91974" y="229263"/>
                  </a:lnTo>
                  <a:lnTo>
                    <a:pt x="135575" y="217586"/>
                  </a:lnTo>
                  <a:lnTo>
                    <a:pt x="16329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36"/>
          <p:cNvGrpSpPr/>
          <p:nvPr/>
        </p:nvGrpSpPr>
        <p:grpSpPr>
          <a:xfrm>
            <a:off x="5562600" y="5091465"/>
            <a:ext cx="234951" cy="356836"/>
            <a:chOff x="5562600" y="5091465"/>
            <a:chExt cx="234951" cy="356836"/>
          </a:xfrm>
        </p:grpSpPr>
        <p:sp>
          <p:nvSpPr>
            <p:cNvPr id="118" name="SMARTInkShape-874"/>
            <p:cNvSpPr/>
            <p:nvPr>
              <p:custDataLst>
                <p:tags r:id="rId20"/>
              </p:custDataLst>
            </p:nvPr>
          </p:nvSpPr>
          <p:spPr>
            <a:xfrm>
              <a:off x="5647842" y="5289550"/>
              <a:ext cx="92559" cy="25401"/>
            </a:xfrm>
            <a:custGeom>
              <a:avLst/>
              <a:gdLst/>
              <a:ahLst/>
              <a:cxnLst/>
              <a:rect l="0" t="0" r="0" b="0"/>
              <a:pathLst>
                <a:path w="925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41817" y="8271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75"/>
            <p:cNvSpPr/>
            <p:nvPr>
              <p:custDataLst>
                <p:tags r:id="rId21"/>
              </p:custDataLst>
            </p:nvPr>
          </p:nvSpPr>
          <p:spPr>
            <a:xfrm>
              <a:off x="5696999" y="5091465"/>
              <a:ext cx="100552" cy="356836"/>
            </a:xfrm>
            <a:custGeom>
              <a:avLst/>
              <a:gdLst/>
              <a:ahLst/>
              <a:cxnLst/>
              <a:rect l="0" t="0" r="0" b="0"/>
              <a:pathLst>
                <a:path w="100552" h="356836">
                  <a:moveTo>
                    <a:pt x="100551" y="71085"/>
                  </a:moveTo>
                  <a:lnTo>
                    <a:pt x="100551" y="71085"/>
                  </a:lnTo>
                  <a:lnTo>
                    <a:pt x="91712" y="26894"/>
                  </a:lnTo>
                  <a:lnTo>
                    <a:pt x="85624" y="9934"/>
                  </a:lnTo>
                  <a:lnTo>
                    <a:pt x="75808" y="3220"/>
                  </a:lnTo>
                  <a:lnTo>
                    <a:pt x="69239" y="442"/>
                  </a:lnTo>
                  <a:lnTo>
                    <a:pt x="62743" y="0"/>
                  </a:lnTo>
                  <a:lnTo>
                    <a:pt x="49881" y="3273"/>
                  </a:lnTo>
                  <a:lnTo>
                    <a:pt x="37108" y="15076"/>
                  </a:lnTo>
                  <a:lnTo>
                    <a:pt x="30739" y="23162"/>
                  </a:lnTo>
                  <a:lnTo>
                    <a:pt x="18404" y="61511"/>
                  </a:lnTo>
                  <a:lnTo>
                    <a:pt x="10890" y="96228"/>
                  </a:lnTo>
                  <a:lnTo>
                    <a:pt x="4258" y="135881"/>
                  </a:lnTo>
                  <a:lnTo>
                    <a:pt x="1309" y="179376"/>
                  </a:lnTo>
                  <a:lnTo>
                    <a:pt x="0" y="222696"/>
                  </a:lnTo>
                  <a:lnTo>
                    <a:pt x="122" y="263350"/>
                  </a:lnTo>
                  <a:lnTo>
                    <a:pt x="2529" y="297883"/>
                  </a:lnTo>
                  <a:lnTo>
                    <a:pt x="4753" y="342264"/>
                  </a:lnTo>
                  <a:lnTo>
                    <a:pt x="5301" y="35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76"/>
            <p:cNvSpPr/>
            <p:nvPr>
              <p:custDataLst>
                <p:tags r:id="rId22"/>
              </p:custDataLst>
            </p:nvPr>
          </p:nvSpPr>
          <p:spPr>
            <a:xfrm>
              <a:off x="5562600" y="5213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77"/>
            <p:cNvSpPr/>
            <p:nvPr>
              <p:custDataLst>
                <p:tags r:id="rId23"/>
              </p:custDataLst>
            </p:nvPr>
          </p:nvSpPr>
          <p:spPr>
            <a:xfrm>
              <a:off x="5610029" y="5295900"/>
              <a:ext cx="9722" cy="114301"/>
            </a:xfrm>
            <a:custGeom>
              <a:avLst/>
              <a:gdLst/>
              <a:ahLst/>
              <a:cxnLst/>
              <a:rect l="0" t="0" r="0" b="0"/>
              <a:pathLst>
                <a:path w="9722" h="1143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321" y="48334"/>
                  </a:lnTo>
                  <a:lnTo>
                    <a:pt x="8654" y="92646"/>
                  </a:lnTo>
                  <a:lnTo>
                    <a:pt x="97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37"/>
          <p:cNvGrpSpPr/>
          <p:nvPr/>
        </p:nvGrpSpPr>
        <p:grpSpPr>
          <a:xfrm>
            <a:off x="6365049" y="5111750"/>
            <a:ext cx="473902" cy="354921"/>
            <a:chOff x="6365049" y="5111750"/>
            <a:chExt cx="473902" cy="354921"/>
          </a:xfrm>
        </p:grpSpPr>
        <p:sp>
          <p:nvSpPr>
            <p:cNvPr id="123" name="SMARTInkShape-878"/>
            <p:cNvSpPr/>
            <p:nvPr>
              <p:custDataLst>
                <p:tags r:id="rId16"/>
              </p:custDataLst>
            </p:nvPr>
          </p:nvSpPr>
          <p:spPr>
            <a:xfrm>
              <a:off x="6657779" y="5276850"/>
              <a:ext cx="181172" cy="6351"/>
            </a:xfrm>
            <a:custGeom>
              <a:avLst/>
              <a:gdLst/>
              <a:ahLst/>
              <a:cxnLst/>
              <a:rect l="0" t="0" r="0" b="0"/>
              <a:pathLst>
                <a:path w="1811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4645" y="883"/>
                  </a:lnTo>
                  <a:lnTo>
                    <a:pt x="46321" y="174"/>
                  </a:lnTo>
                  <a:lnTo>
                    <a:pt x="81256" y="77"/>
                  </a:lnTo>
                  <a:lnTo>
                    <a:pt x="120301" y="34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79"/>
            <p:cNvSpPr/>
            <p:nvPr>
              <p:custDataLst>
                <p:tags r:id="rId17"/>
              </p:custDataLst>
            </p:nvPr>
          </p:nvSpPr>
          <p:spPr>
            <a:xfrm>
              <a:off x="6724117" y="5111750"/>
              <a:ext cx="89434" cy="328706"/>
            </a:xfrm>
            <a:custGeom>
              <a:avLst/>
              <a:gdLst/>
              <a:ahLst/>
              <a:cxnLst/>
              <a:rect l="0" t="0" r="0" b="0"/>
              <a:pathLst>
                <a:path w="89434" h="328706">
                  <a:moveTo>
                    <a:pt x="64033" y="0"/>
                  </a:moveTo>
                  <a:lnTo>
                    <a:pt x="64033" y="0"/>
                  </a:lnTo>
                  <a:lnTo>
                    <a:pt x="58257" y="7186"/>
                  </a:lnTo>
                  <a:lnTo>
                    <a:pt x="36896" y="51555"/>
                  </a:lnTo>
                  <a:lnTo>
                    <a:pt x="27043" y="82180"/>
                  </a:lnTo>
                  <a:lnTo>
                    <a:pt x="17960" y="118369"/>
                  </a:lnTo>
                  <a:lnTo>
                    <a:pt x="9219" y="160324"/>
                  </a:lnTo>
                  <a:lnTo>
                    <a:pt x="2512" y="202959"/>
                  </a:lnTo>
                  <a:lnTo>
                    <a:pt x="0" y="242603"/>
                  </a:lnTo>
                  <a:lnTo>
                    <a:pt x="10488" y="287312"/>
                  </a:lnTo>
                  <a:lnTo>
                    <a:pt x="21185" y="309257"/>
                  </a:lnTo>
                  <a:lnTo>
                    <a:pt x="36758" y="322773"/>
                  </a:lnTo>
                  <a:lnTo>
                    <a:pt x="45850" y="327365"/>
                  </a:lnTo>
                  <a:lnTo>
                    <a:pt x="63477" y="328705"/>
                  </a:lnTo>
                  <a:lnTo>
                    <a:pt x="8943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80"/>
            <p:cNvSpPr/>
            <p:nvPr>
              <p:custDataLst>
                <p:tags r:id="rId18"/>
              </p:custDataLst>
            </p:nvPr>
          </p:nvSpPr>
          <p:spPr>
            <a:xfrm>
              <a:off x="6571747" y="5302250"/>
              <a:ext cx="95754" cy="164421"/>
            </a:xfrm>
            <a:custGeom>
              <a:avLst/>
              <a:gdLst/>
              <a:ahLst/>
              <a:cxnLst/>
              <a:rect l="0" t="0" r="0" b="0"/>
              <a:pathLst>
                <a:path w="95754" h="164421">
                  <a:moveTo>
                    <a:pt x="95753" y="0"/>
                  </a:moveTo>
                  <a:lnTo>
                    <a:pt x="95753" y="0"/>
                  </a:lnTo>
                  <a:lnTo>
                    <a:pt x="89011" y="0"/>
                  </a:lnTo>
                  <a:lnTo>
                    <a:pt x="66904" y="11550"/>
                  </a:lnTo>
                  <a:lnTo>
                    <a:pt x="27731" y="41427"/>
                  </a:lnTo>
                  <a:lnTo>
                    <a:pt x="11898" y="61451"/>
                  </a:lnTo>
                  <a:lnTo>
                    <a:pt x="2510" y="84462"/>
                  </a:lnTo>
                  <a:lnTo>
                    <a:pt x="0" y="117845"/>
                  </a:lnTo>
                  <a:lnTo>
                    <a:pt x="5924" y="137513"/>
                  </a:lnTo>
                  <a:lnTo>
                    <a:pt x="10467" y="146708"/>
                  </a:lnTo>
                  <a:lnTo>
                    <a:pt x="23040" y="158807"/>
                  </a:lnTo>
                  <a:lnTo>
                    <a:pt x="30344" y="163021"/>
                  </a:lnTo>
                  <a:lnTo>
                    <a:pt x="38036" y="164420"/>
                  </a:lnTo>
                  <a:lnTo>
                    <a:pt x="54108" y="162211"/>
                  </a:lnTo>
                  <a:lnTo>
                    <a:pt x="60934" y="157530"/>
                  </a:lnTo>
                  <a:lnTo>
                    <a:pt x="72282" y="142920"/>
                  </a:lnTo>
                  <a:lnTo>
                    <a:pt x="74503" y="113380"/>
                  </a:lnTo>
                  <a:lnTo>
                    <a:pt x="69376" y="78613"/>
                  </a:lnTo>
                  <a:lnTo>
                    <a:pt x="57689" y="51402"/>
                  </a:lnTo>
                  <a:lnTo>
                    <a:pt x="44969" y="35075"/>
                  </a:lnTo>
                  <a:lnTo>
                    <a:pt x="2590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81"/>
            <p:cNvSpPr/>
            <p:nvPr>
              <p:custDataLst>
                <p:tags r:id="rId19"/>
              </p:custDataLst>
            </p:nvPr>
          </p:nvSpPr>
          <p:spPr>
            <a:xfrm>
              <a:off x="6365049" y="5287178"/>
              <a:ext cx="143702" cy="170011"/>
            </a:xfrm>
            <a:custGeom>
              <a:avLst/>
              <a:gdLst/>
              <a:ahLst/>
              <a:cxnLst/>
              <a:rect l="0" t="0" r="0" b="0"/>
              <a:pathLst>
                <a:path w="143702" h="170011">
                  <a:moveTo>
                    <a:pt x="4001" y="2372"/>
                  </a:moveTo>
                  <a:lnTo>
                    <a:pt x="4001" y="2372"/>
                  </a:lnTo>
                  <a:lnTo>
                    <a:pt x="7372" y="2372"/>
                  </a:lnTo>
                  <a:lnTo>
                    <a:pt x="10908" y="4254"/>
                  </a:lnTo>
                  <a:lnTo>
                    <a:pt x="12840" y="5743"/>
                  </a:lnTo>
                  <a:lnTo>
                    <a:pt x="22299" y="24694"/>
                  </a:lnTo>
                  <a:lnTo>
                    <a:pt x="27297" y="59394"/>
                  </a:lnTo>
                  <a:lnTo>
                    <a:pt x="25406" y="100955"/>
                  </a:lnTo>
                  <a:lnTo>
                    <a:pt x="13377" y="146990"/>
                  </a:lnTo>
                  <a:lnTo>
                    <a:pt x="0" y="170010"/>
                  </a:lnTo>
                  <a:lnTo>
                    <a:pt x="576" y="164602"/>
                  </a:lnTo>
                  <a:lnTo>
                    <a:pt x="10067" y="124650"/>
                  </a:lnTo>
                  <a:lnTo>
                    <a:pt x="19397" y="92701"/>
                  </a:lnTo>
                  <a:lnTo>
                    <a:pt x="38431" y="46541"/>
                  </a:lnTo>
                  <a:lnTo>
                    <a:pt x="54581" y="24119"/>
                  </a:lnTo>
                  <a:lnTo>
                    <a:pt x="73518" y="9450"/>
                  </a:lnTo>
                  <a:lnTo>
                    <a:pt x="91812" y="1990"/>
                  </a:lnTo>
                  <a:lnTo>
                    <a:pt x="100642" y="0"/>
                  </a:lnTo>
                  <a:lnTo>
                    <a:pt x="107939" y="1496"/>
                  </a:lnTo>
                  <a:lnTo>
                    <a:pt x="119810" y="10685"/>
                  </a:lnTo>
                  <a:lnTo>
                    <a:pt x="131056" y="41837"/>
                  </a:lnTo>
                  <a:lnTo>
                    <a:pt x="138856" y="82348"/>
                  </a:lnTo>
                  <a:lnTo>
                    <a:pt x="143701" y="11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38"/>
          <p:cNvGrpSpPr/>
          <p:nvPr/>
        </p:nvGrpSpPr>
        <p:grpSpPr>
          <a:xfrm>
            <a:off x="2971800" y="6054529"/>
            <a:ext cx="476251" cy="263722"/>
            <a:chOff x="2971800" y="6054529"/>
            <a:chExt cx="476251" cy="263722"/>
          </a:xfrm>
        </p:grpSpPr>
        <p:sp>
          <p:nvSpPr>
            <p:cNvPr id="128" name="SMARTInkShape-882"/>
            <p:cNvSpPr/>
            <p:nvPr>
              <p:custDataLst>
                <p:tags r:id="rId12"/>
              </p:custDataLst>
            </p:nvPr>
          </p:nvSpPr>
          <p:spPr>
            <a:xfrm>
              <a:off x="3295650" y="62484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8974" y="8924"/>
                  </a:lnTo>
                  <a:lnTo>
                    <a:pt x="85859" y="4977"/>
                  </a:lnTo>
                  <a:lnTo>
                    <a:pt x="132357" y="98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83"/>
            <p:cNvSpPr/>
            <p:nvPr>
              <p:custDataLst>
                <p:tags r:id="rId13"/>
              </p:custDataLst>
            </p:nvPr>
          </p:nvSpPr>
          <p:spPr>
            <a:xfrm>
              <a:off x="3282950" y="61785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334" y="6742"/>
                  </a:lnTo>
                  <a:lnTo>
                    <a:pt x="92646" y="305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84"/>
            <p:cNvSpPr/>
            <p:nvPr>
              <p:custDataLst>
                <p:tags r:id="rId14"/>
              </p:custDataLst>
            </p:nvPr>
          </p:nvSpPr>
          <p:spPr>
            <a:xfrm>
              <a:off x="2997200" y="6064250"/>
              <a:ext cx="146051" cy="254001"/>
            </a:xfrm>
            <a:custGeom>
              <a:avLst/>
              <a:gdLst/>
              <a:ahLst/>
              <a:cxnLst/>
              <a:rect l="0" t="0" r="0" b="0"/>
              <a:pathLst>
                <a:path w="146051" h="254001">
                  <a:moveTo>
                    <a:pt x="146050" y="0"/>
                  </a:moveTo>
                  <a:lnTo>
                    <a:pt x="146050" y="0"/>
                  </a:lnTo>
                  <a:lnTo>
                    <a:pt x="117907" y="18017"/>
                  </a:lnTo>
                  <a:lnTo>
                    <a:pt x="81172" y="56448"/>
                  </a:lnTo>
                  <a:lnTo>
                    <a:pt x="50392" y="98805"/>
                  </a:lnTo>
                  <a:lnTo>
                    <a:pt x="24573" y="143341"/>
                  </a:lnTo>
                  <a:lnTo>
                    <a:pt x="9868" y="181466"/>
                  </a:lnTo>
                  <a:lnTo>
                    <a:pt x="1949" y="22258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85"/>
            <p:cNvSpPr/>
            <p:nvPr>
              <p:custDataLst>
                <p:tags r:id="rId15"/>
              </p:custDataLst>
            </p:nvPr>
          </p:nvSpPr>
          <p:spPr>
            <a:xfrm>
              <a:off x="2971800" y="6054529"/>
              <a:ext cx="203201" cy="261246"/>
            </a:xfrm>
            <a:custGeom>
              <a:avLst/>
              <a:gdLst/>
              <a:ahLst/>
              <a:cxnLst/>
              <a:rect l="0" t="0" r="0" b="0"/>
              <a:pathLst>
                <a:path w="203201" h="261246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20970" y="3385"/>
                  </a:lnTo>
                  <a:lnTo>
                    <a:pt x="32603" y="9492"/>
                  </a:lnTo>
                  <a:lnTo>
                    <a:pt x="51053" y="27604"/>
                  </a:lnTo>
                  <a:lnTo>
                    <a:pt x="69925" y="60959"/>
                  </a:lnTo>
                  <a:lnTo>
                    <a:pt x="86346" y="91761"/>
                  </a:lnTo>
                  <a:lnTo>
                    <a:pt x="105404" y="125910"/>
                  </a:lnTo>
                  <a:lnTo>
                    <a:pt x="125633" y="159904"/>
                  </a:lnTo>
                  <a:lnTo>
                    <a:pt x="153484" y="204033"/>
                  </a:lnTo>
                  <a:lnTo>
                    <a:pt x="187925" y="250278"/>
                  </a:lnTo>
                  <a:lnTo>
                    <a:pt x="200183" y="261065"/>
                  </a:lnTo>
                  <a:lnTo>
                    <a:pt x="201188" y="261245"/>
                  </a:lnTo>
                  <a:lnTo>
                    <a:pt x="201859" y="260659"/>
                  </a:lnTo>
                  <a:lnTo>
                    <a:pt x="20320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39"/>
          <p:cNvGrpSpPr/>
          <p:nvPr/>
        </p:nvGrpSpPr>
        <p:grpSpPr>
          <a:xfrm>
            <a:off x="3734443" y="5994400"/>
            <a:ext cx="1318623" cy="323851"/>
            <a:chOff x="3734443" y="5994400"/>
            <a:chExt cx="1318623" cy="323851"/>
          </a:xfrm>
        </p:grpSpPr>
        <p:sp>
          <p:nvSpPr>
            <p:cNvPr id="133" name="SMARTInkShape-886"/>
            <p:cNvSpPr/>
            <p:nvPr>
              <p:custDataLst>
                <p:tags r:id="rId3"/>
              </p:custDataLst>
            </p:nvPr>
          </p:nvSpPr>
          <p:spPr>
            <a:xfrm>
              <a:off x="4972050" y="5994400"/>
              <a:ext cx="81016" cy="298451"/>
            </a:xfrm>
            <a:custGeom>
              <a:avLst/>
              <a:gdLst/>
              <a:ahLst/>
              <a:cxnLst/>
              <a:rect l="0" t="0" r="0" b="0"/>
              <a:pathLst>
                <a:path w="81016" h="298451">
                  <a:moveTo>
                    <a:pt x="0" y="0"/>
                  </a:moveTo>
                  <a:lnTo>
                    <a:pt x="0" y="0"/>
                  </a:lnTo>
                  <a:lnTo>
                    <a:pt x="39374" y="44458"/>
                  </a:lnTo>
                  <a:lnTo>
                    <a:pt x="61683" y="83650"/>
                  </a:lnTo>
                  <a:lnTo>
                    <a:pt x="75392" y="114553"/>
                  </a:lnTo>
                  <a:lnTo>
                    <a:pt x="81015" y="148985"/>
                  </a:lnTo>
                  <a:lnTo>
                    <a:pt x="79751" y="184749"/>
                  </a:lnTo>
                  <a:lnTo>
                    <a:pt x="72134" y="219458"/>
                  </a:lnTo>
                  <a:lnTo>
                    <a:pt x="61693" y="251818"/>
                  </a:lnTo>
                  <a:lnTo>
                    <a:pt x="444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87"/>
            <p:cNvSpPr/>
            <p:nvPr>
              <p:custDataLst>
                <p:tags r:id="rId4"/>
              </p:custDataLst>
            </p:nvPr>
          </p:nvSpPr>
          <p:spPr>
            <a:xfrm>
              <a:off x="4838700" y="6046344"/>
              <a:ext cx="99246" cy="206665"/>
            </a:xfrm>
            <a:custGeom>
              <a:avLst/>
              <a:gdLst/>
              <a:ahLst/>
              <a:cxnLst/>
              <a:rect l="0" t="0" r="0" b="0"/>
              <a:pathLst>
                <a:path w="99246" h="206665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2209" y="2717"/>
                  </a:lnTo>
                  <a:lnTo>
                    <a:pt x="27136" y="0"/>
                  </a:lnTo>
                  <a:lnTo>
                    <a:pt x="44964" y="2566"/>
                  </a:lnTo>
                  <a:lnTo>
                    <a:pt x="60281" y="7795"/>
                  </a:lnTo>
                  <a:lnTo>
                    <a:pt x="73756" y="17182"/>
                  </a:lnTo>
                  <a:lnTo>
                    <a:pt x="75982" y="21658"/>
                  </a:lnTo>
                  <a:lnTo>
                    <a:pt x="76573" y="32273"/>
                  </a:lnTo>
                  <a:lnTo>
                    <a:pt x="61927" y="74320"/>
                  </a:lnTo>
                  <a:lnTo>
                    <a:pt x="57392" y="81784"/>
                  </a:lnTo>
                  <a:lnTo>
                    <a:pt x="51186" y="87406"/>
                  </a:lnTo>
                  <a:lnTo>
                    <a:pt x="69107" y="91119"/>
                  </a:lnTo>
                  <a:lnTo>
                    <a:pt x="80840" y="99963"/>
                  </a:lnTo>
                  <a:lnTo>
                    <a:pt x="93254" y="114891"/>
                  </a:lnTo>
                  <a:lnTo>
                    <a:pt x="97891" y="128509"/>
                  </a:lnTo>
                  <a:lnTo>
                    <a:pt x="99245" y="143262"/>
                  </a:lnTo>
                  <a:lnTo>
                    <a:pt x="97496" y="156876"/>
                  </a:lnTo>
                  <a:lnTo>
                    <a:pt x="90604" y="169982"/>
                  </a:lnTo>
                  <a:lnTo>
                    <a:pt x="72303" y="192271"/>
                  </a:lnTo>
                  <a:lnTo>
                    <a:pt x="52624" y="202527"/>
                  </a:lnTo>
                  <a:lnTo>
                    <a:pt x="32290" y="206664"/>
                  </a:lnTo>
                  <a:lnTo>
                    <a:pt x="27171" y="205128"/>
                  </a:lnTo>
                  <a:lnTo>
                    <a:pt x="23053" y="201987"/>
                  </a:lnTo>
                  <a:lnTo>
                    <a:pt x="12700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88"/>
            <p:cNvSpPr/>
            <p:nvPr>
              <p:custDataLst>
                <p:tags r:id="rId5"/>
              </p:custDataLst>
            </p:nvPr>
          </p:nvSpPr>
          <p:spPr>
            <a:xfrm>
              <a:off x="4679950" y="62547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2403" y="25748"/>
                  </a:lnTo>
                  <a:lnTo>
                    <a:pt x="9225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89"/>
            <p:cNvSpPr/>
            <p:nvPr>
              <p:custDataLst>
                <p:tags r:id="rId6"/>
              </p:custDataLst>
            </p:nvPr>
          </p:nvSpPr>
          <p:spPr>
            <a:xfrm>
              <a:off x="4584700" y="604520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0" y="0"/>
                  </a:moveTo>
                  <a:lnTo>
                    <a:pt x="0" y="0"/>
                  </a:lnTo>
                  <a:lnTo>
                    <a:pt x="4364" y="37576"/>
                  </a:lnTo>
                  <a:lnTo>
                    <a:pt x="7172" y="72282"/>
                  </a:lnTo>
                  <a:lnTo>
                    <a:pt x="16315" y="112826"/>
                  </a:lnTo>
                  <a:lnTo>
                    <a:pt x="27255" y="150552"/>
                  </a:lnTo>
                  <a:lnTo>
                    <a:pt x="39903" y="198166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90"/>
            <p:cNvSpPr/>
            <p:nvPr>
              <p:custDataLst>
                <p:tags r:id="rId7"/>
              </p:custDataLst>
            </p:nvPr>
          </p:nvSpPr>
          <p:spPr>
            <a:xfrm>
              <a:off x="4396765" y="6032762"/>
              <a:ext cx="86336" cy="234689"/>
            </a:xfrm>
            <a:custGeom>
              <a:avLst/>
              <a:gdLst/>
              <a:ahLst/>
              <a:cxnLst/>
              <a:rect l="0" t="0" r="0" b="0"/>
              <a:pathLst>
                <a:path w="86336" h="234689">
                  <a:moveTo>
                    <a:pt x="86335" y="6088"/>
                  </a:moveTo>
                  <a:lnTo>
                    <a:pt x="86335" y="6088"/>
                  </a:lnTo>
                  <a:lnTo>
                    <a:pt x="82964" y="2717"/>
                  </a:lnTo>
                  <a:lnTo>
                    <a:pt x="79427" y="1062"/>
                  </a:lnTo>
                  <a:lnTo>
                    <a:pt x="68037" y="0"/>
                  </a:lnTo>
                  <a:lnTo>
                    <a:pt x="58447" y="5499"/>
                  </a:lnTo>
                  <a:lnTo>
                    <a:pt x="38415" y="26276"/>
                  </a:lnTo>
                  <a:lnTo>
                    <a:pt x="16505" y="66678"/>
                  </a:lnTo>
                  <a:lnTo>
                    <a:pt x="3712" y="107218"/>
                  </a:lnTo>
                  <a:lnTo>
                    <a:pt x="0" y="149098"/>
                  </a:lnTo>
                  <a:lnTo>
                    <a:pt x="1632" y="173130"/>
                  </a:lnTo>
                  <a:lnTo>
                    <a:pt x="10354" y="193688"/>
                  </a:lnTo>
                  <a:lnTo>
                    <a:pt x="24343" y="210821"/>
                  </a:lnTo>
                  <a:lnTo>
                    <a:pt x="50642" y="226990"/>
                  </a:lnTo>
                  <a:lnTo>
                    <a:pt x="79985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91"/>
            <p:cNvSpPr/>
            <p:nvPr>
              <p:custDataLst>
                <p:tags r:id="rId8"/>
              </p:custDataLst>
            </p:nvPr>
          </p:nvSpPr>
          <p:spPr>
            <a:xfrm>
              <a:off x="4160133" y="6041078"/>
              <a:ext cx="105051" cy="226373"/>
            </a:xfrm>
            <a:custGeom>
              <a:avLst/>
              <a:gdLst/>
              <a:ahLst/>
              <a:cxnLst/>
              <a:rect l="0" t="0" r="0" b="0"/>
              <a:pathLst>
                <a:path w="105051" h="226373">
                  <a:moveTo>
                    <a:pt x="5467" y="42222"/>
                  </a:moveTo>
                  <a:lnTo>
                    <a:pt x="5467" y="42222"/>
                  </a:lnTo>
                  <a:lnTo>
                    <a:pt x="1103" y="32082"/>
                  </a:lnTo>
                  <a:lnTo>
                    <a:pt x="0" y="24546"/>
                  </a:lnTo>
                  <a:lnTo>
                    <a:pt x="1391" y="18373"/>
                  </a:lnTo>
                  <a:lnTo>
                    <a:pt x="8022" y="9050"/>
                  </a:lnTo>
                  <a:lnTo>
                    <a:pt x="11403" y="5291"/>
                  </a:lnTo>
                  <a:lnTo>
                    <a:pt x="20806" y="1114"/>
                  </a:lnTo>
                  <a:lnTo>
                    <a:pt x="26276" y="0"/>
                  </a:lnTo>
                  <a:lnTo>
                    <a:pt x="39880" y="2524"/>
                  </a:lnTo>
                  <a:lnTo>
                    <a:pt x="47459" y="5173"/>
                  </a:lnTo>
                  <a:lnTo>
                    <a:pt x="68239" y="22386"/>
                  </a:lnTo>
                  <a:lnTo>
                    <a:pt x="87801" y="52102"/>
                  </a:lnTo>
                  <a:lnTo>
                    <a:pt x="100260" y="91089"/>
                  </a:lnTo>
                  <a:lnTo>
                    <a:pt x="105050" y="127178"/>
                  </a:lnTo>
                  <a:lnTo>
                    <a:pt x="99728" y="160214"/>
                  </a:lnTo>
                  <a:lnTo>
                    <a:pt x="82471" y="188974"/>
                  </a:lnTo>
                  <a:lnTo>
                    <a:pt x="24517" y="22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92"/>
            <p:cNvSpPr/>
            <p:nvPr>
              <p:custDataLst>
                <p:tags r:id="rId9"/>
              </p:custDataLst>
            </p:nvPr>
          </p:nvSpPr>
          <p:spPr>
            <a:xfrm>
              <a:off x="4168292" y="6070599"/>
              <a:ext cx="29059" cy="209552"/>
            </a:xfrm>
            <a:custGeom>
              <a:avLst/>
              <a:gdLst/>
              <a:ahLst/>
              <a:cxnLst/>
              <a:rect l="0" t="0" r="0" b="0"/>
              <a:pathLst>
                <a:path w="29059" h="209552">
                  <a:moveTo>
                    <a:pt x="3658" y="1"/>
                  </a:moveTo>
                  <a:lnTo>
                    <a:pt x="3658" y="1"/>
                  </a:lnTo>
                  <a:lnTo>
                    <a:pt x="287" y="0"/>
                  </a:lnTo>
                  <a:lnTo>
                    <a:pt x="0" y="2118"/>
                  </a:lnTo>
                  <a:lnTo>
                    <a:pt x="3244" y="40386"/>
                  </a:lnTo>
                  <a:lnTo>
                    <a:pt x="4241" y="80014"/>
                  </a:lnTo>
                  <a:lnTo>
                    <a:pt x="8691" y="116450"/>
                  </a:lnTo>
                  <a:lnTo>
                    <a:pt x="14478" y="156487"/>
                  </a:lnTo>
                  <a:lnTo>
                    <a:pt x="22755" y="194809"/>
                  </a:lnTo>
                  <a:lnTo>
                    <a:pt x="29058" y="20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93"/>
            <p:cNvSpPr/>
            <p:nvPr>
              <p:custDataLst>
                <p:tags r:id="rId10"/>
              </p:custDataLst>
            </p:nvPr>
          </p:nvSpPr>
          <p:spPr>
            <a:xfrm>
              <a:off x="3911600" y="6063452"/>
              <a:ext cx="150617" cy="201427"/>
            </a:xfrm>
            <a:custGeom>
              <a:avLst/>
              <a:gdLst/>
              <a:ahLst/>
              <a:cxnLst/>
              <a:rect l="0" t="0" r="0" b="0"/>
              <a:pathLst>
                <a:path w="150617" h="201427">
                  <a:moveTo>
                    <a:pt x="0" y="45248"/>
                  </a:moveTo>
                  <a:lnTo>
                    <a:pt x="0" y="45248"/>
                  </a:lnTo>
                  <a:lnTo>
                    <a:pt x="4364" y="61869"/>
                  </a:lnTo>
                  <a:lnTo>
                    <a:pt x="5957" y="99541"/>
                  </a:lnTo>
                  <a:lnTo>
                    <a:pt x="8115" y="135183"/>
                  </a:lnTo>
                  <a:lnTo>
                    <a:pt x="9460" y="168792"/>
                  </a:lnTo>
                  <a:lnTo>
                    <a:pt x="6532" y="201426"/>
                  </a:lnTo>
                  <a:lnTo>
                    <a:pt x="6366" y="154935"/>
                  </a:lnTo>
                  <a:lnTo>
                    <a:pt x="6357" y="119162"/>
                  </a:lnTo>
                  <a:lnTo>
                    <a:pt x="6353" y="80921"/>
                  </a:lnTo>
                  <a:lnTo>
                    <a:pt x="7056" y="37708"/>
                  </a:lnTo>
                  <a:lnTo>
                    <a:pt x="11420" y="11969"/>
                  </a:lnTo>
                  <a:lnTo>
                    <a:pt x="15188" y="2705"/>
                  </a:lnTo>
                  <a:lnTo>
                    <a:pt x="17887" y="658"/>
                  </a:lnTo>
                  <a:lnTo>
                    <a:pt x="21097" y="0"/>
                  </a:lnTo>
                  <a:lnTo>
                    <a:pt x="24648" y="266"/>
                  </a:lnTo>
                  <a:lnTo>
                    <a:pt x="32356" y="8087"/>
                  </a:lnTo>
                  <a:lnTo>
                    <a:pt x="40486" y="23087"/>
                  </a:lnTo>
                  <a:lnTo>
                    <a:pt x="52996" y="59300"/>
                  </a:lnTo>
                  <a:lnTo>
                    <a:pt x="65641" y="100604"/>
                  </a:lnTo>
                  <a:lnTo>
                    <a:pt x="82555" y="147200"/>
                  </a:lnTo>
                  <a:lnTo>
                    <a:pt x="96113" y="170671"/>
                  </a:lnTo>
                  <a:lnTo>
                    <a:pt x="101043" y="175075"/>
                  </a:lnTo>
                  <a:lnTo>
                    <a:pt x="103345" y="176250"/>
                  </a:lnTo>
                  <a:lnTo>
                    <a:pt x="106291" y="175621"/>
                  </a:lnTo>
                  <a:lnTo>
                    <a:pt x="113328" y="171161"/>
                  </a:lnTo>
                  <a:lnTo>
                    <a:pt x="125222" y="153974"/>
                  </a:lnTo>
                  <a:lnTo>
                    <a:pt x="137684" y="117523"/>
                  </a:lnTo>
                  <a:lnTo>
                    <a:pt x="146942" y="74345"/>
                  </a:lnTo>
                  <a:lnTo>
                    <a:pt x="150616" y="32834"/>
                  </a:lnTo>
                  <a:lnTo>
                    <a:pt x="148550" y="22563"/>
                  </a:lnTo>
                  <a:lnTo>
                    <a:pt x="143420" y="12813"/>
                  </a:lnTo>
                  <a:lnTo>
                    <a:pt x="141474" y="12336"/>
                  </a:lnTo>
                  <a:lnTo>
                    <a:pt x="139471" y="13428"/>
                  </a:lnTo>
                  <a:lnTo>
                    <a:pt x="133350" y="1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94"/>
            <p:cNvSpPr/>
            <p:nvPr>
              <p:custDataLst>
                <p:tags r:id="rId11"/>
              </p:custDataLst>
            </p:nvPr>
          </p:nvSpPr>
          <p:spPr>
            <a:xfrm>
              <a:off x="3734443" y="6040767"/>
              <a:ext cx="102871" cy="258434"/>
            </a:xfrm>
            <a:custGeom>
              <a:avLst/>
              <a:gdLst/>
              <a:ahLst/>
              <a:cxnLst/>
              <a:rect l="0" t="0" r="0" b="0"/>
              <a:pathLst>
                <a:path w="102871" h="258434">
                  <a:moveTo>
                    <a:pt x="12057" y="42533"/>
                  </a:moveTo>
                  <a:lnTo>
                    <a:pt x="12057" y="42533"/>
                  </a:lnTo>
                  <a:lnTo>
                    <a:pt x="12762" y="53377"/>
                  </a:lnTo>
                  <a:lnTo>
                    <a:pt x="15715" y="70675"/>
                  </a:lnTo>
                  <a:lnTo>
                    <a:pt x="12988" y="111174"/>
                  </a:lnTo>
                  <a:lnTo>
                    <a:pt x="10451" y="150125"/>
                  </a:lnTo>
                  <a:lnTo>
                    <a:pt x="7112" y="186595"/>
                  </a:lnTo>
                  <a:lnTo>
                    <a:pt x="322" y="229292"/>
                  </a:lnTo>
                  <a:lnTo>
                    <a:pt x="0" y="228423"/>
                  </a:lnTo>
                  <a:lnTo>
                    <a:pt x="2813" y="185963"/>
                  </a:lnTo>
                  <a:lnTo>
                    <a:pt x="8184" y="149083"/>
                  </a:lnTo>
                  <a:lnTo>
                    <a:pt x="15275" y="108939"/>
                  </a:lnTo>
                  <a:lnTo>
                    <a:pt x="23130" y="72282"/>
                  </a:lnTo>
                  <a:lnTo>
                    <a:pt x="39670" y="28811"/>
                  </a:lnTo>
                  <a:lnTo>
                    <a:pt x="52302" y="11578"/>
                  </a:lnTo>
                  <a:lnTo>
                    <a:pt x="60752" y="4552"/>
                  </a:lnTo>
                  <a:lnTo>
                    <a:pt x="71094" y="958"/>
                  </a:lnTo>
                  <a:lnTo>
                    <a:pt x="76815" y="0"/>
                  </a:lnTo>
                  <a:lnTo>
                    <a:pt x="82040" y="772"/>
                  </a:lnTo>
                  <a:lnTo>
                    <a:pt x="91608" y="5393"/>
                  </a:lnTo>
                  <a:lnTo>
                    <a:pt x="98683" y="14031"/>
                  </a:lnTo>
                  <a:lnTo>
                    <a:pt x="101558" y="19299"/>
                  </a:lnTo>
                  <a:lnTo>
                    <a:pt x="102870" y="34559"/>
                  </a:lnTo>
                  <a:lnTo>
                    <a:pt x="99690" y="53100"/>
                  </a:lnTo>
                  <a:lnTo>
                    <a:pt x="80402" y="91865"/>
                  </a:lnTo>
                  <a:lnTo>
                    <a:pt x="62411" y="114536"/>
                  </a:lnTo>
                  <a:lnTo>
                    <a:pt x="56209" y="120167"/>
                  </a:lnTo>
                  <a:lnTo>
                    <a:pt x="49959" y="123217"/>
                  </a:lnTo>
                  <a:lnTo>
                    <a:pt x="37369" y="124724"/>
                  </a:lnTo>
                  <a:lnTo>
                    <a:pt x="33165" y="124138"/>
                  </a:lnTo>
                  <a:lnTo>
                    <a:pt x="30362" y="123042"/>
                  </a:lnTo>
                  <a:lnTo>
                    <a:pt x="26543" y="120648"/>
                  </a:lnTo>
                  <a:lnTo>
                    <a:pt x="19617" y="118985"/>
                  </a:lnTo>
                  <a:lnTo>
                    <a:pt x="19920" y="119606"/>
                  </a:lnTo>
                  <a:lnTo>
                    <a:pt x="25126" y="124558"/>
                  </a:lnTo>
                  <a:lnTo>
                    <a:pt x="60755" y="152350"/>
                  </a:lnTo>
                  <a:lnTo>
                    <a:pt x="75718" y="174947"/>
                  </a:lnTo>
                  <a:lnTo>
                    <a:pt x="82214" y="191225"/>
                  </a:lnTo>
                  <a:lnTo>
                    <a:pt x="83689" y="205985"/>
                  </a:lnTo>
                  <a:lnTo>
                    <a:pt x="75557" y="25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SMARTInkShape-Group140"/>
          <p:cNvGrpSpPr/>
          <p:nvPr/>
        </p:nvGrpSpPr>
        <p:grpSpPr>
          <a:xfrm>
            <a:off x="1079892" y="644630"/>
            <a:ext cx="742559" cy="339621"/>
            <a:chOff x="1079892" y="644630"/>
            <a:chExt cx="742559" cy="339621"/>
          </a:xfrm>
        </p:grpSpPr>
        <p:sp>
          <p:nvSpPr>
            <p:cNvPr id="3" name="SMARTInkShape-895"/>
            <p:cNvSpPr/>
            <p:nvPr>
              <p:custDataLst>
                <p:tags r:id="rId206"/>
              </p:custDataLst>
            </p:nvPr>
          </p:nvSpPr>
          <p:spPr>
            <a:xfrm>
              <a:off x="1079892" y="653070"/>
              <a:ext cx="196459" cy="331181"/>
            </a:xfrm>
            <a:custGeom>
              <a:avLst/>
              <a:gdLst/>
              <a:ahLst/>
              <a:cxnLst/>
              <a:rect l="0" t="0" r="0" b="0"/>
              <a:pathLst>
                <a:path w="196459" h="331181">
                  <a:moveTo>
                    <a:pt x="5958" y="58130"/>
                  </a:moveTo>
                  <a:lnTo>
                    <a:pt x="5958" y="58130"/>
                  </a:lnTo>
                  <a:lnTo>
                    <a:pt x="932" y="100507"/>
                  </a:lnTo>
                  <a:lnTo>
                    <a:pt x="0" y="137479"/>
                  </a:lnTo>
                  <a:lnTo>
                    <a:pt x="3487" y="183476"/>
                  </a:lnTo>
                  <a:lnTo>
                    <a:pt x="8388" y="218261"/>
                  </a:lnTo>
                  <a:lnTo>
                    <a:pt x="10566" y="252537"/>
                  </a:lnTo>
                  <a:lnTo>
                    <a:pt x="15163" y="293454"/>
                  </a:lnTo>
                  <a:lnTo>
                    <a:pt x="18351" y="323847"/>
                  </a:lnTo>
                  <a:lnTo>
                    <a:pt x="11710" y="285782"/>
                  </a:lnTo>
                  <a:lnTo>
                    <a:pt x="7809" y="246092"/>
                  </a:lnTo>
                  <a:lnTo>
                    <a:pt x="5781" y="218716"/>
                  </a:lnTo>
                  <a:lnTo>
                    <a:pt x="3723" y="188470"/>
                  </a:lnTo>
                  <a:lnTo>
                    <a:pt x="3057" y="159840"/>
                  </a:lnTo>
                  <a:lnTo>
                    <a:pt x="3318" y="132287"/>
                  </a:lnTo>
                  <a:lnTo>
                    <a:pt x="4785" y="84739"/>
                  </a:lnTo>
                  <a:lnTo>
                    <a:pt x="6316" y="42809"/>
                  </a:lnTo>
                  <a:lnTo>
                    <a:pt x="9174" y="24510"/>
                  </a:lnTo>
                  <a:lnTo>
                    <a:pt x="12336" y="18078"/>
                  </a:lnTo>
                  <a:lnTo>
                    <a:pt x="21493" y="9049"/>
                  </a:lnTo>
                  <a:lnTo>
                    <a:pt x="48661" y="0"/>
                  </a:lnTo>
                  <a:lnTo>
                    <a:pt x="83522" y="2963"/>
                  </a:lnTo>
                  <a:lnTo>
                    <a:pt x="106283" y="14797"/>
                  </a:lnTo>
                  <a:lnTo>
                    <a:pt x="117291" y="22891"/>
                  </a:lnTo>
                  <a:lnTo>
                    <a:pt x="131404" y="46937"/>
                  </a:lnTo>
                  <a:lnTo>
                    <a:pt x="137912" y="75733"/>
                  </a:lnTo>
                  <a:lnTo>
                    <a:pt x="136100" y="104994"/>
                  </a:lnTo>
                  <a:lnTo>
                    <a:pt x="120405" y="142493"/>
                  </a:lnTo>
                  <a:lnTo>
                    <a:pt x="101979" y="159360"/>
                  </a:lnTo>
                  <a:lnTo>
                    <a:pt x="80384" y="170149"/>
                  </a:lnTo>
                  <a:lnTo>
                    <a:pt x="33191" y="178022"/>
                  </a:lnTo>
                  <a:lnTo>
                    <a:pt x="28138" y="178555"/>
                  </a:lnTo>
                  <a:lnTo>
                    <a:pt x="32913" y="180125"/>
                  </a:lnTo>
                  <a:lnTo>
                    <a:pt x="79641" y="206211"/>
                  </a:lnTo>
                  <a:lnTo>
                    <a:pt x="120597" y="238631"/>
                  </a:lnTo>
                  <a:lnTo>
                    <a:pt x="155916" y="278797"/>
                  </a:lnTo>
                  <a:lnTo>
                    <a:pt x="178206" y="317174"/>
                  </a:lnTo>
                  <a:lnTo>
                    <a:pt x="196458" y="331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96"/>
            <p:cNvSpPr/>
            <p:nvPr>
              <p:custDataLst>
                <p:tags r:id="rId207"/>
              </p:custDataLst>
            </p:nvPr>
          </p:nvSpPr>
          <p:spPr>
            <a:xfrm>
              <a:off x="1333761" y="644630"/>
              <a:ext cx="171190" cy="273404"/>
            </a:xfrm>
            <a:custGeom>
              <a:avLst/>
              <a:gdLst/>
              <a:ahLst/>
              <a:cxnLst/>
              <a:rect l="0" t="0" r="0" b="0"/>
              <a:pathLst>
                <a:path w="171190" h="273404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2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15470" y="41129"/>
                  </a:lnTo>
                  <a:lnTo>
                    <a:pt x="36150" y="86784"/>
                  </a:lnTo>
                  <a:lnTo>
                    <a:pt x="54022" y="126354"/>
                  </a:lnTo>
                  <a:lnTo>
                    <a:pt x="71372" y="172163"/>
                  </a:lnTo>
                  <a:lnTo>
                    <a:pt x="84728" y="211337"/>
                  </a:lnTo>
                  <a:lnTo>
                    <a:pt x="102062" y="253632"/>
                  </a:lnTo>
                  <a:lnTo>
                    <a:pt x="112949" y="268948"/>
                  </a:lnTo>
                  <a:lnTo>
                    <a:pt x="116840" y="272044"/>
                  </a:lnTo>
                  <a:lnTo>
                    <a:pt x="120140" y="273403"/>
                  </a:lnTo>
                  <a:lnTo>
                    <a:pt x="123751" y="270781"/>
                  </a:lnTo>
                  <a:lnTo>
                    <a:pt x="131526" y="258460"/>
                  </a:lnTo>
                  <a:lnTo>
                    <a:pt x="137094" y="211464"/>
                  </a:lnTo>
                  <a:lnTo>
                    <a:pt x="138581" y="188566"/>
                  </a:lnTo>
                  <a:lnTo>
                    <a:pt x="140278" y="162717"/>
                  </a:lnTo>
                  <a:lnTo>
                    <a:pt x="142115" y="134901"/>
                  </a:lnTo>
                  <a:lnTo>
                    <a:pt x="144751" y="109302"/>
                  </a:lnTo>
                  <a:lnTo>
                    <a:pt x="151442" y="62043"/>
                  </a:lnTo>
                  <a:lnTo>
                    <a:pt x="162587" y="16838"/>
                  </a:lnTo>
                  <a:lnTo>
                    <a:pt x="163338" y="14365"/>
                  </a:lnTo>
                  <a:lnTo>
                    <a:pt x="164544" y="15539"/>
                  </a:lnTo>
                  <a:lnTo>
                    <a:pt x="171189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97"/>
            <p:cNvSpPr/>
            <p:nvPr>
              <p:custDataLst>
                <p:tags r:id="rId208"/>
              </p:custDataLst>
            </p:nvPr>
          </p:nvSpPr>
          <p:spPr>
            <a:xfrm>
              <a:off x="1595802" y="736861"/>
              <a:ext cx="89475" cy="156096"/>
            </a:xfrm>
            <a:custGeom>
              <a:avLst/>
              <a:gdLst/>
              <a:ahLst/>
              <a:cxnLst/>
              <a:rect l="0" t="0" r="0" b="0"/>
              <a:pathLst>
                <a:path w="89475" h="156096">
                  <a:moveTo>
                    <a:pt x="61548" y="6089"/>
                  </a:moveTo>
                  <a:lnTo>
                    <a:pt x="61548" y="6089"/>
                  </a:lnTo>
                  <a:lnTo>
                    <a:pt x="58177" y="2718"/>
                  </a:lnTo>
                  <a:lnTo>
                    <a:pt x="52759" y="1063"/>
                  </a:lnTo>
                  <a:lnTo>
                    <a:pt x="34412" y="0"/>
                  </a:lnTo>
                  <a:lnTo>
                    <a:pt x="22676" y="3618"/>
                  </a:lnTo>
                  <a:lnTo>
                    <a:pt x="16584" y="6558"/>
                  </a:lnTo>
                  <a:lnTo>
                    <a:pt x="7932" y="15470"/>
                  </a:lnTo>
                  <a:lnTo>
                    <a:pt x="2441" y="25780"/>
                  </a:lnTo>
                  <a:lnTo>
                    <a:pt x="0" y="35067"/>
                  </a:lnTo>
                  <a:lnTo>
                    <a:pt x="2679" y="45779"/>
                  </a:lnTo>
                  <a:lnTo>
                    <a:pt x="5368" y="51599"/>
                  </a:lnTo>
                  <a:lnTo>
                    <a:pt x="14002" y="59947"/>
                  </a:lnTo>
                  <a:lnTo>
                    <a:pt x="60856" y="92169"/>
                  </a:lnTo>
                  <a:lnTo>
                    <a:pt x="84694" y="114031"/>
                  </a:lnTo>
                  <a:lnTo>
                    <a:pt x="89474" y="123678"/>
                  </a:lnTo>
                  <a:lnTo>
                    <a:pt x="89338" y="128226"/>
                  </a:lnTo>
                  <a:lnTo>
                    <a:pt x="85423" y="137042"/>
                  </a:lnTo>
                  <a:lnTo>
                    <a:pt x="71915" y="149939"/>
                  </a:lnTo>
                  <a:lnTo>
                    <a:pt x="58629" y="154689"/>
                  </a:lnTo>
                  <a:lnTo>
                    <a:pt x="44728" y="156095"/>
                  </a:lnTo>
                  <a:lnTo>
                    <a:pt x="33847" y="154367"/>
                  </a:lnTo>
                  <a:lnTo>
                    <a:pt x="30380" y="152919"/>
                  </a:lnTo>
                  <a:lnTo>
                    <a:pt x="28070" y="151248"/>
                  </a:lnTo>
                  <a:lnTo>
                    <a:pt x="23448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98"/>
            <p:cNvSpPr/>
            <p:nvPr>
              <p:custDataLst>
                <p:tags r:id="rId209"/>
              </p:custDataLst>
            </p:nvPr>
          </p:nvSpPr>
          <p:spPr>
            <a:xfrm>
              <a:off x="1758950" y="717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99"/>
            <p:cNvSpPr/>
            <p:nvPr>
              <p:custDataLst>
                <p:tags r:id="rId210"/>
              </p:custDataLst>
            </p:nvPr>
          </p:nvSpPr>
          <p:spPr>
            <a:xfrm>
              <a:off x="1822450" y="863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900"/>
          <p:cNvSpPr/>
          <p:nvPr>
            <p:custDataLst>
              <p:tags r:id="rId1"/>
            </p:custDataLst>
          </p:nvPr>
        </p:nvSpPr>
        <p:spPr>
          <a:xfrm>
            <a:off x="2389392" y="445437"/>
            <a:ext cx="379209" cy="1045653"/>
          </a:xfrm>
          <a:custGeom>
            <a:avLst/>
            <a:gdLst/>
            <a:ahLst/>
            <a:cxnLst/>
            <a:rect l="0" t="0" r="0" b="0"/>
            <a:pathLst>
              <a:path w="379209" h="1045653">
                <a:moveTo>
                  <a:pt x="156958" y="18113"/>
                </a:moveTo>
                <a:lnTo>
                  <a:pt x="156958" y="18113"/>
                </a:lnTo>
                <a:lnTo>
                  <a:pt x="153587" y="11371"/>
                </a:lnTo>
                <a:lnTo>
                  <a:pt x="148169" y="6179"/>
                </a:lnTo>
                <a:lnTo>
                  <a:pt x="141057" y="2226"/>
                </a:lnTo>
                <a:lnTo>
                  <a:pt x="127003" y="0"/>
                </a:lnTo>
                <a:lnTo>
                  <a:pt x="102143" y="752"/>
                </a:lnTo>
                <a:lnTo>
                  <a:pt x="56249" y="16776"/>
                </a:lnTo>
                <a:lnTo>
                  <a:pt x="32103" y="32298"/>
                </a:lnTo>
                <a:lnTo>
                  <a:pt x="14915" y="50303"/>
                </a:lnTo>
                <a:lnTo>
                  <a:pt x="4255" y="69043"/>
                </a:lnTo>
                <a:lnTo>
                  <a:pt x="0" y="84631"/>
                </a:lnTo>
                <a:lnTo>
                  <a:pt x="1519" y="89975"/>
                </a:lnTo>
                <a:lnTo>
                  <a:pt x="14476" y="108315"/>
                </a:lnTo>
                <a:lnTo>
                  <a:pt x="58615" y="151051"/>
                </a:lnTo>
                <a:lnTo>
                  <a:pt x="101026" y="192722"/>
                </a:lnTo>
                <a:lnTo>
                  <a:pt x="127137" y="230716"/>
                </a:lnTo>
                <a:lnTo>
                  <a:pt x="139236" y="263592"/>
                </a:lnTo>
                <a:lnTo>
                  <a:pt x="145554" y="297489"/>
                </a:lnTo>
                <a:lnTo>
                  <a:pt x="147656" y="332074"/>
                </a:lnTo>
                <a:lnTo>
                  <a:pt x="146239" y="368612"/>
                </a:lnTo>
                <a:lnTo>
                  <a:pt x="139494" y="404137"/>
                </a:lnTo>
                <a:lnTo>
                  <a:pt x="129440" y="437329"/>
                </a:lnTo>
                <a:lnTo>
                  <a:pt x="111881" y="478405"/>
                </a:lnTo>
                <a:lnTo>
                  <a:pt x="82731" y="523451"/>
                </a:lnTo>
                <a:lnTo>
                  <a:pt x="92698" y="516154"/>
                </a:lnTo>
                <a:lnTo>
                  <a:pt x="118499" y="509068"/>
                </a:lnTo>
                <a:lnTo>
                  <a:pt x="124968" y="508400"/>
                </a:lnTo>
                <a:lnTo>
                  <a:pt x="137801" y="511420"/>
                </a:lnTo>
                <a:lnTo>
                  <a:pt x="144187" y="514201"/>
                </a:lnTo>
                <a:lnTo>
                  <a:pt x="153163" y="524817"/>
                </a:lnTo>
                <a:lnTo>
                  <a:pt x="156545" y="531599"/>
                </a:lnTo>
                <a:lnTo>
                  <a:pt x="158421" y="548542"/>
                </a:lnTo>
                <a:lnTo>
                  <a:pt x="150505" y="591535"/>
                </a:lnTo>
                <a:lnTo>
                  <a:pt x="139367" y="631653"/>
                </a:lnTo>
                <a:lnTo>
                  <a:pt x="130501" y="678191"/>
                </a:lnTo>
                <a:lnTo>
                  <a:pt x="125679" y="714824"/>
                </a:lnTo>
                <a:lnTo>
                  <a:pt x="122595" y="754623"/>
                </a:lnTo>
                <a:lnTo>
                  <a:pt x="123576" y="795830"/>
                </a:lnTo>
                <a:lnTo>
                  <a:pt x="126364" y="837663"/>
                </a:lnTo>
                <a:lnTo>
                  <a:pt x="130661" y="879069"/>
                </a:lnTo>
                <a:lnTo>
                  <a:pt x="137274" y="918638"/>
                </a:lnTo>
                <a:lnTo>
                  <a:pt x="148680" y="953628"/>
                </a:lnTo>
                <a:lnTo>
                  <a:pt x="164568" y="984231"/>
                </a:lnTo>
                <a:lnTo>
                  <a:pt x="185740" y="1009591"/>
                </a:lnTo>
                <a:lnTo>
                  <a:pt x="213024" y="1026977"/>
                </a:lnTo>
                <a:lnTo>
                  <a:pt x="243965" y="1037997"/>
                </a:lnTo>
                <a:lnTo>
                  <a:pt x="276532" y="1042895"/>
                </a:lnTo>
                <a:lnTo>
                  <a:pt x="323229" y="1045652"/>
                </a:lnTo>
                <a:lnTo>
                  <a:pt x="379208" y="10404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142"/>
          <p:cNvGrpSpPr/>
          <p:nvPr/>
        </p:nvGrpSpPr>
        <p:grpSpPr>
          <a:xfrm>
            <a:off x="3172282" y="152400"/>
            <a:ext cx="1266369" cy="438061"/>
            <a:chOff x="3172282" y="152400"/>
            <a:chExt cx="1266369" cy="438061"/>
          </a:xfrm>
        </p:grpSpPr>
        <p:sp>
          <p:nvSpPr>
            <p:cNvPr id="10" name="SMARTInkShape-901"/>
            <p:cNvSpPr/>
            <p:nvPr>
              <p:custDataLst>
                <p:tags r:id="rId196"/>
              </p:custDataLst>
            </p:nvPr>
          </p:nvSpPr>
          <p:spPr>
            <a:xfrm>
              <a:off x="3172282" y="281444"/>
              <a:ext cx="168560" cy="309017"/>
            </a:xfrm>
            <a:custGeom>
              <a:avLst/>
              <a:gdLst/>
              <a:ahLst/>
              <a:cxnLst/>
              <a:rect l="0" t="0" r="0" b="0"/>
              <a:pathLst>
                <a:path w="168560" h="309017">
                  <a:moveTo>
                    <a:pt x="9068" y="42406"/>
                  </a:moveTo>
                  <a:lnTo>
                    <a:pt x="9068" y="42406"/>
                  </a:lnTo>
                  <a:lnTo>
                    <a:pt x="3601" y="42406"/>
                  </a:lnTo>
                  <a:lnTo>
                    <a:pt x="2979" y="55890"/>
                  </a:lnTo>
                  <a:lnTo>
                    <a:pt x="12203" y="102350"/>
                  </a:lnTo>
                  <a:lnTo>
                    <a:pt x="17047" y="135370"/>
                  </a:lnTo>
                  <a:lnTo>
                    <a:pt x="23433" y="173094"/>
                  </a:lnTo>
                  <a:lnTo>
                    <a:pt x="30269" y="211967"/>
                  </a:lnTo>
                  <a:lnTo>
                    <a:pt x="35659" y="248059"/>
                  </a:lnTo>
                  <a:lnTo>
                    <a:pt x="42661" y="289999"/>
                  </a:lnTo>
                  <a:lnTo>
                    <a:pt x="47046" y="304142"/>
                  </a:lnTo>
                  <a:lnTo>
                    <a:pt x="49203" y="307913"/>
                  </a:lnTo>
                  <a:lnTo>
                    <a:pt x="49230" y="309016"/>
                  </a:lnTo>
                  <a:lnTo>
                    <a:pt x="45498" y="306479"/>
                  </a:lnTo>
                  <a:lnTo>
                    <a:pt x="35262" y="264477"/>
                  </a:lnTo>
                  <a:lnTo>
                    <a:pt x="25649" y="224360"/>
                  </a:lnTo>
                  <a:lnTo>
                    <a:pt x="21533" y="201103"/>
                  </a:lnTo>
                  <a:lnTo>
                    <a:pt x="18084" y="176426"/>
                  </a:lnTo>
                  <a:lnTo>
                    <a:pt x="12369" y="129487"/>
                  </a:lnTo>
                  <a:lnTo>
                    <a:pt x="7478" y="94514"/>
                  </a:lnTo>
                  <a:lnTo>
                    <a:pt x="0" y="52777"/>
                  </a:lnTo>
                  <a:lnTo>
                    <a:pt x="1040" y="37843"/>
                  </a:lnTo>
                  <a:lnTo>
                    <a:pt x="8962" y="17536"/>
                  </a:lnTo>
                  <a:lnTo>
                    <a:pt x="21956" y="8304"/>
                  </a:lnTo>
                  <a:lnTo>
                    <a:pt x="39491" y="2555"/>
                  </a:lnTo>
                  <a:lnTo>
                    <a:pt x="59042" y="0"/>
                  </a:lnTo>
                  <a:lnTo>
                    <a:pt x="93255" y="5304"/>
                  </a:lnTo>
                  <a:lnTo>
                    <a:pt x="126832" y="25925"/>
                  </a:lnTo>
                  <a:lnTo>
                    <a:pt x="152381" y="61120"/>
                  </a:lnTo>
                  <a:lnTo>
                    <a:pt x="166615" y="106198"/>
                  </a:lnTo>
                  <a:lnTo>
                    <a:pt x="168559" y="151932"/>
                  </a:lnTo>
                  <a:lnTo>
                    <a:pt x="157924" y="193392"/>
                  </a:lnTo>
                  <a:lnTo>
                    <a:pt x="134626" y="229116"/>
                  </a:lnTo>
                  <a:lnTo>
                    <a:pt x="108751" y="255302"/>
                  </a:lnTo>
                  <a:lnTo>
                    <a:pt x="91707" y="264026"/>
                  </a:lnTo>
                  <a:lnTo>
                    <a:pt x="76841" y="267198"/>
                  </a:lnTo>
                  <a:lnTo>
                    <a:pt x="67882" y="266256"/>
                  </a:lnTo>
                  <a:lnTo>
                    <a:pt x="65916" y="264312"/>
                  </a:lnTo>
                  <a:lnTo>
                    <a:pt x="65311" y="261604"/>
                  </a:lnTo>
                  <a:lnTo>
                    <a:pt x="66218" y="25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02"/>
            <p:cNvSpPr/>
            <p:nvPr>
              <p:custDataLst>
                <p:tags r:id="rId197"/>
              </p:custDataLst>
            </p:nvPr>
          </p:nvSpPr>
          <p:spPr>
            <a:xfrm>
              <a:off x="3460750" y="438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5779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03"/>
            <p:cNvSpPr/>
            <p:nvPr>
              <p:custDataLst>
                <p:tags r:id="rId198"/>
              </p:custDataLst>
            </p:nvPr>
          </p:nvSpPr>
          <p:spPr>
            <a:xfrm>
              <a:off x="3446229" y="33020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70"/>
                  </a:lnTo>
                  <a:lnTo>
                    <a:pt x="0" y="6907"/>
                  </a:lnTo>
                  <a:lnTo>
                    <a:pt x="18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04"/>
            <p:cNvSpPr/>
            <p:nvPr>
              <p:custDataLst>
                <p:tags r:id="rId199"/>
              </p:custDataLst>
            </p:nvPr>
          </p:nvSpPr>
          <p:spPr>
            <a:xfrm>
              <a:off x="3545566" y="363094"/>
              <a:ext cx="61610" cy="176657"/>
            </a:xfrm>
            <a:custGeom>
              <a:avLst/>
              <a:gdLst/>
              <a:ahLst/>
              <a:cxnLst/>
              <a:rect l="0" t="0" r="0" b="0"/>
              <a:pathLst>
                <a:path w="61610" h="176657">
                  <a:moveTo>
                    <a:pt x="42184" y="11556"/>
                  </a:moveTo>
                  <a:lnTo>
                    <a:pt x="42184" y="11556"/>
                  </a:lnTo>
                  <a:lnTo>
                    <a:pt x="36409" y="6486"/>
                  </a:lnTo>
                  <a:lnTo>
                    <a:pt x="25161" y="0"/>
                  </a:lnTo>
                  <a:lnTo>
                    <a:pt x="20272" y="1246"/>
                  </a:lnTo>
                  <a:lnTo>
                    <a:pt x="13395" y="4857"/>
                  </a:lnTo>
                  <a:lnTo>
                    <a:pt x="5635" y="11166"/>
                  </a:lnTo>
                  <a:lnTo>
                    <a:pt x="1246" y="22436"/>
                  </a:lnTo>
                  <a:lnTo>
                    <a:pt x="0" y="35442"/>
                  </a:lnTo>
                  <a:lnTo>
                    <a:pt x="1798" y="45926"/>
                  </a:lnTo>
                  <a:lnTo>
                    <a:pt x="10148" y="63132"/>
                  </a:lnTo>
                  <a:lnTo>
                    <a:pt x="53239" y="106851"/>
                  </a:lnTo>
                  <a:lnTo>
                    <a:pt x="60738" y="119526"/>
                  </a:lnTo>
                  <a:lnTo>
                    <a:pt x="61609" y="125869"/>
                  </a:lnTo>
                  <a:lnTo>
                    <a:pt x="58813" y="138562"/>
                  </a:lnTo>
                  <a:lnTo>
                    <a:pt x="42564" y="157608"/>
                  </a:lnTo>
                  <a:lnTo>
                    <a:pt x="10434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05"/>
            <p:cNvSpPr/>
            <p:nvPr>
              <p:custDataLst>
                <p:tags r:id="rId200"/>
              </p:custDataLst>
            </p:nvPr>
          </p:nvSpPr>
          <p:spPr>
            <a:xfrm>
              <a:off x="3710544" y="358466"/>
              <a:ext cx="80407" cy="168585"/>
            </a:xfrm>
            <a:custGeom>
              <a:avLst/>
              <a:gdLst/>
              <a:ahLst/>
              <a:cxnLst/>
              <a:rect l="0" t="0" r="0" b="0"/>
              <a:pathLst>
                <a:path w="80407" h="168585">
                  <a:moveTo>
                    <a:pt x="80406" y="9834"/>
                  </a:moveTo>
                  <a:lnTo>
                    <a:pt x="80406" y="9834"/>
                  </a:lnTo>
                  <a:lnTo>
                    <a:pt x="77035" y="9834"/>
                  </a:lnTo>
                  <a:lnTo>
                    <a:pt x="73498" y="7953"/>
                  </a:lnTo>
                  <a:lnTo>
                    <a:pt x="61303" y="375"/>
                  </a:lnTo>
                  <a:lnTo>
                    <a:pt x="57793" y="0"/>
                  </a:lnTo>
                  <a:lnTo>
                    <a:pt x="50130" y="1465"/>
                  </a:lnTo>
                  <a:lnTo>
                    <a:pt x="37882" y="9628"/>
                  </a:lnTo>
                  <a:lnTo>
                    <a:pt x="18574" y="31096"/>
                  </a:lnTo>
                  <a:lnTo>
                    <a:pt x="5092" y="59800"/>
                  </a:lnTo>
                  <a:lnTo>
                    <a:pt x="0" y="90647"/>
                  </a:lnTo>
                  <a:lnTo>
                    <a:pt x="5233" y="122130"/>
                  </a:lnTo>
                  <a:lnTo>
                    <a:pt x="19092" y="147059"/>
                  </a:lnTo>
                  <a:lnTo>
                    <a:pt x="36221" y="157371"/>
                  </a:lnTo>
                  <a:lnTo>
                    <a:pt x="67706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06"/>
            <p:cNvSpPr/>
            <p:nvPr>
              <p:custDataLst>
                <p:tags r:id="rId201"/>
              </p:custDataLst>
            </p:nvPr>
          </p:nvSpPr>
          <p:spPr>
            <a:xfrm>
              <a:off x="3842011" y="352530"/>
              <a:ext cx="94990" cy="146558"/>
            </a:xfrm>
            <a:custGeom>
              <a:avLst/>
              <a:gdLst/>
              <a:ahLst/>
              <a:cxnLst/>
              <a:rect l="0" t="0" r="0" b="0"/>
              <a:pathLst>
                <a:path w="94990" h="146558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3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45252" y="46307"/>
                  </a:lnTo>
                  <a:lnTo>
                    <a:pt x="71523" y="92985"/>
                  </a:lnTo>
                  <a:lnTo>
                    <a:pt x="75623" y="114058"/>
                  </a:lnTo>
                  <a:lnTo>
                    <a:pt x="74387" y="130715"/>
                  </a:lnTo>
                  <a:lnTo>
                    <a:pt x="69134" y="140469"/>
                  </a:lnTo>
                  <a:lnTo>
                    <a:pt x="63977" y="145275"/>
                  </a:lnTo>
                  <a:lnTo>
                    <a:pt x="61615" y="146557"/>
                  </a:lnTo>
                  <a:lnTo>
                    <a:pt x="53345" y="144218"/>
                  </a:lnTo>
                  <a:lnTo>
                    <a:pt x="48176" y="141619"/>
                  </a:lnTo>
                  <a:lnTo>
                    <a:pt x="40552" y="127442"/>
                  </a:lnTo>
                  <a:lnTo>
                    <a:pt x="37531" y="117734"/>
                  </a:lnTo>
                  <a:lnTo>
                    <a:pt x="37937" y="95660"/>
                  </a:lnTo>
                  <a:lnTo>
                    <a:pt x="44232" y="72443"/>
                  </a:lnTo>
                  <a:lnTo>
                    <a:pt x="63644" y="41656"/>
                  </a:lnTo>
                  <a:lnTo>
                    <a:pt x="94989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07"/>
            <p:cNvSpPr/>
            <p:nvPr>
              <p:custDataLst>
                <p:tags r:id="rId202"/>
              </p:custDataLst>
            </p:nvPr>
          </p:nvSpPr>
          <p:spPr>
            <a:xfrm>
              <a:off x="4000500" y="329838"/>
              <a:ext cx="114301" cy="158373"/>
            </a:xfrm>
            <a:custGeom>
              <a:avLst/>
              <a:gdLst/>
              <a:ahLst/>
              <a:cxnLst/>
              <a:rect l="0" t="0" r="0" b="0"/>
              <a:pathLst>
                <a:path w="114301" h="158373">
                  <a:moveTo>
                    <a:pt x="0" y="51162"/>
                  </a:moveTo>
                  <a:lnTo>
                    <a:pt x="0" y="51162"/>
                  </a:lnTo>
                  <a:lnTo>
                    <a:pt x="8838" y="60000"/>
                  </a:lnTo>
                  <a:lnTo>
                    <a:pt x="21668" y="66089"/>
                  </a:lnTo>
                  <a:lnTo>
                    <a:pt x="26440" y="66052"/>
                  </a:lnTo>
                  <a:lnTo>
                    <a:pt x="35505" y="62248"/>
                  </a:lnTo>
                  <a:lnTo>
                    <a:pt x="48541" y="52173"/>
                  </a:lnTo>
                  <a:lnTo>
                    <a:pt x="57970" y="33509"/>
                  </a:lnTo>
                  <a:lnTo>
                    <a:pt x="59160" y="20033"/>
                  </a:lnTo>
                  <a:lnTo>
                    <a:pt x="57338" y="8399"/>
                  </a:lnTo>
                  <a:lnTo>
                    <a:pt x="54176" y="877"/>
                  </a:lnTo>
                  <a:lnTo>
                    <a:pt x="51639" y="0"/>
                  </a:lnTo>
                  <a:lnTo>
                    <a:pt x="48538" y="826"/>
                  </a:lnTo>
                  <a:lnTo>
                    <a:pt x="45058" y="2788"/>
                  </a:lnTo>
                  <a:lnTo>
                    <a:pt x="30049" y="25775"/>
                  </a:lnTo>
                  <a:lnTo>
                    <a:pt x="12495" y="71469"/>
                  </a:lnTo>
                  <a:lnTo>
                    <a:pt x="9582" y="107979"/>
                  </a:lnTo>
                  <a:lnTo>
                    <a:pt x="13901" y="130506"/>
                  </a:lnTo>
                  <a:lnTo>
                    <a:pt x="22406" y="146634"/>
                  </a:lnTo>
                  <a:lnTo>
                    <a:pt x="27637" y="152910"/>
                  </a:lnTo>
                  <a:lnTo>
                    <a:pt x="34653" y="156388"/>
                  </a:lnTo>
                  <a:lnTo>
                    <a:pt x="51855" y="158372"/>
                  </a:lnTo>
                  <a:lnTo>
                    <a:pt x="96843" y="145874"/>
                  </a:lnTo>
                  <a:lnTo>
                    <a:pt x="114300" y="14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08"/>
            <p:cNvSpPr/>
            <p:nvPr>
              <p:custDataLst>
                <p:tags r:id="rId203"/>
              </p:custDataLst>
            </p:nvPr>
          </p:nvSpPr>
          <p:spPr>
            <a:xfrm>
              <a:off x="4191440" y="152400"/>
              <a:ext cx="75761" cy="338857"/>
            </a:xfrm>
            <a:custGeom>
              <a:avLst/>
              <a:gdLst/>
              <a:ahLst/>
              <a:cxnLst/>
              <a:rect l="0" t="0" r="0" b="0"/>
              <a:pathLst>
                <a:path w="75761" h="338857">
                  <a:moveTo>
                    <a:pt x="24960" y="0"/>
                  </a:moveTo>
                  <a:lnTo>
                    <a:pt x="24960" y="0"/>
                  </a:lnTo>
                  <a:lnTo>
                    <a:pt x="21589" y="3371"/>
                  </a:lnTo>
                  <a:lnTo>
                    <a:pt x="9765" y="39001"/>
                  </a:lnTo>
                  <a:lnTo>
                    <a:pt x="4566" y="72602"/>
                  </a:lnTo>
                  <a:lnTo>
                    <a:pt x="1784" y="112936"/>
                  </a:lnTo>
                  <a:lnTo>
                    <a:pt x="548" y="156733"/>
                  </a:lnTo>
                  <a:lnTo>
                    <a:pt x="0" y="202068"/>
                  </a:lnTo>
                  <a:lnTo>
                    <a:pt x="1637" y="242443"/>
                  </a:lnTo>
                  <a:lnTo>
                    <a:pt x="4717" y="277086"/>
                  </a:lnTo>
                  <a:lnTo>
                    <a:pt x="10561" y="322426"/>
                  </a:lnTo>
                  <a:lnTo>
                    <a:pt x="11127" y="329251"/>
                  </a:lnTo>
                  <a:lnTo>
                    <a:pt x="13622" y="333800"/>
                  </a:lnTo>
                  <a:lnTo>
                    <a:pt x="17401" y="336834"/>
                  </a:lnTo>
                  <a:lnTo>
                    <a:pt x="22037" y="338856"/>
                  </a:lnTo>
                  <a:lnTo>
                    <a:pt x="27244" y="338087"/>
                  </a:lnTo>
                  <a:lnTo>
                    <a:pt x="38675" y="331589"/>
                  </a:lnTo>
                  <a:lnTo>
                    <a:pt x="7576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09"/>
            <p:cNvSpPr/>
            <p:nvPr>
              <p:custDataLst>
                <p:tags r:id="rId204"/>
              </p:custDataLst>
            </p:nvPr>
          </p:nvSpPr>
          <p:spPr>
            <a:xfrm>
              <a:off x="4112979" y="342900"/>
              <a:ext cx="122472" cy="6351"/>
            </a:xfrm>
            <a:custGeom>
              <a:avLst/>
              <a:gdLst/>
              <a:ahLst/>
              <a:cxnLst/>
              <a:rect l="0" t="0" r="0" b="0"/>
              <a:pathLst>
                <a:path w="122472" h="6351">
                  <a:moveTo>
                    <a:pt x="8171" y="6350"/>
                  </a:moveTo>
                  <a:lnTo>
                    <a:pt x="8171" y="6350"/>
                  </a:lnTo>
                  <a:lnTo>
                    <a:pt x="0" y="6350"/>
                  </a:lnTo>
                  <a:lnTo>
                    <a:pt x="45085" y="6350"/>
                  </a:lnTo>
                  <a:lnTo>
                    <a:pt x="90762" y="2979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10"/>
            <p:cNvSpPr/>
            <p:nvPr>
              <p:custDataLst>
                <p:tags r:id="rId205"/>
              </p:custDataLst>
            </p:nvPr>
          </p:nvSpPr>
          <p:spPr>
            <a:xfrm>
              <a:off x="4315626" y="302347"/>
              <a:ext cx="123025" cy="161701"/>
            </a:xfrm>
            <a:custGeom>
              <a:avLst/>
              <a:gdLst/>
              <a:ahLst/>
              <a:cxnLst/>
              <a:rect l="0" t="0" r="0" b="0"/>
              <a:pathLst>
                <a:path w="123025" h="161701">
                  <a:moveTo>
                    <a:pt x="8724" y="91353"/>
                  </a:moveTo>
                  <a:lnTo>
                    <a:pt x="8724" y="91353"/>
                  </a:lnTo>
                  <a:lnTo>
                    <a:pt x="14499" y="86283"/>
                  </a:lnTo>
                  <a:lnTo>
                    <a:pt x="26036" y="80522"/>
                  </a:lnTo>
                  <a:lnTo>
                    <a:pt x="45290" y="73641"/>
                  </a:lnTo>
                  <a:lnTo>
                    <a:pt x="59853" y="62978"/>
                  </a:lnTo>
                  <a:lnTo>
                    <a:pt x="66255" y="54988"/>
                  </a:lnTo>
                  <a:lnTo>
                    <a:pt x="73827" y="35815"/>
                  </a:lnTo>
                  <a:lnTo>
                    <a:pt x="73796" y="12260"/>
                  </a:lnTo>
                  <a:lnTo>
                    <a:pt x="71861" y="6874"/>
                  </a:lnTo>
                  <a:lnTo>
                    <a:pt x="69160" y="3284"/>
                  </a:lnTo>
                  <a:lnTo>
                    <a:pt x="65948" y="890"/>
                  </a:lnTo>
                  <a:lnTo>
                    <a:pt x="61690" y="0"/>
                  </a:lnTo>
                  <a:lnTo>
                    <a:pt x="51314" y="892"/>
                  </a:lnTo>
                  <a:lnTo>
                    <a:pt x="37766" y="11167"/>
                  </a:lnTo>
                  <a:lnTo>
                    <a:pt x="16153" y="38666"/>
                  </a:lnTo>
                  <a:lnTo>
                    <a:pt x="4970" y="60881"/>
                  </a:lnTo>
                  <a:lnTo>
                    <a:pt x="0" y="82514"/>
                  </a:lnTo>
                  <a:lnTo>
                    <a:pt x="3436" y="103887"/>
                  </a:lnTo>
                  <a:lnTo>
                    <a:pt x="19516" y="142983"/>
                  </a:lnTo>
                  <a:lnTo>
                    <a:pt x="27208" y="149762"/>
                  </a:lnTo>
                  <a:lnTo>
                    <a:pt x="48924" y="159175"/>
                  </a:lnTo>
                  <a:lnTo>
                    <a:pt x="92288" y="161700"/>
                  </a:lnTo>
                  <a:lnTo>
                    <a:pt x="123024" y="161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3"/>
          <p:cNvGrpSpPr/>
          <p:nvPr/>
        </p:nvGrpSpPr>
        <p:grpSpPr>
          <a:xfrm>
            <a:off x="4826000" y="141926"/>
            <a:ext cx="501651" cy="353375"/>
            <a:chOff x="4826000" y="141926"/>
            <a:chExt cx="501651" cy="353375"/>
          </a:xfrm>
        </p:grpSpPr>
        <p:sp>
          <p:nvSpPr>
            <p:cNvPr id="21" name="SMARTInkShape-911"/>
            <p:cNvSpPr/>
            <p:nvPr>
              <p:custDataLst>
                <p:tags r:id="rId193"/>
              </p:custDataLst>
            </p:nvPr>
          </p:nvSpPr>
          <p:spPr>
            <a:xfrm>
              <a:off x="4826000" y="141926"/>
              <a:ext cx="165101" cy="323372"/>
            </a:xfrm>
            <a:custGeom>
              <a:avLst/>
              <a:gdLst/>
              <a:ahLst/>
              <a:cxnLst/>
              <a:rect l="0" t="0" r="0" b="0"/>
              <a:pathLst>
                <a:path w="165101" h="323372">
                  <a:moveTo>
                    <a:pt x="0" y="169224"/>
                  </a:moveTo>
                  <a:lnTo>
                    <a:pt x="0" y="169224"/>
                  </a:lnTo>
                  <a:lnTo>
                    <a:pt x="30189" y="126674"/>
                  </a:lnTo>
                  <a:lnTo>
                    <a:pt x="30709" y="126746"/>
                  </a:lnTo>
                  <a:lnTo>
                    <a:pt x="31056" y="127500"/>
                  </a:lnTo>
                  <a:lnTo>
                    <a:pt x="31287" y="128708"/>
                  </a:lnTo>
                  <a:lnTo>
                    <a:pt x="19755" y="170988"/>
                  </a:lnTo>
                  <a:lnTo>
                    <a:pt x="14790" y="214197"/>
                  </a:lnTo>
                  <a:lnTo>
                    <a:pt x="13319" y="258279"/>
                  </a:lnTo>
                  <a:lnTo>
                    <a:pt x="14765" y="296975"/>
                  </a:lnTo>
                  <a:lnTo>
                    <a:pt x="18486" y="323186"/>
                  </a:lnTo>
                  <a:lnTo>
                    <a:pt x="18674" y="323371"/>
                  </a:lnTo>
                  <a:lnTo>
                    <a:pt x="24775" y="283545"/>
                  </a:lnTo>
                  <a:lnTo>
                    <a:pt x="31237" y="246374"/>
                  </a:lnTo>
                  <a:lnTo>
                    <a:pt x="35642" y="222068"/>
                  </a:lnTo>
                  <a:lnTo>
                    <a:pt x="40694" y="194576"/>
                  </a:lnTo>
                  <a:lnTo>
                    <a:pt x="46179" y="164959"/>
                  </a:lnTo>
                  <a:lnTo>
                    <a:pt x="52658" y="135336"/>
                  </a:lnTo>
                  <a:lnTo>
                    <a:pt x="59800" y="105710"/>
                  </a:lnTo>
                  <a:lnTo>
                    <a:pt x="67383" y="76081"/>
                  </a:lnTo>
                  <a:lnTo>
                    <a:pt x="79573" y="37516"/>
                  </a:lnTo>
                  <a:lnTo>
                    <a:pt x="95524" y="2253"/>
                  </a:lnTo>
                  <a:lnTo>
                    <a:pt x="99666" y="55"/>
                  </a:lnTo>
                  <a:lnTo>
                    <a:pt x="104544" y="0"/>
                  </a:lnTo>
                  <a:lnTo>
                    <a:pt x="109913" y="1375"/>
                  </a:lnTo>
                  <a:lnTo>
                    <a:pt x="114197" y="5819"/>
                  </a:lnTo>
                  <a:lnTo>
                    <a:pt x="120839" y="20164"/>
                  </a:lnTo>
                  <a:lnTo>
                    <a:pt x="128546" y="61558"/>
                  </a:lnTo>
                  <a:lnTo>
                    <a:pt x="129334" y="94091"/>
                  </a:lnTo>
                  <a:lnTo>
                    <a:pt x="124509" y="127365"/>
                  </a:lnTo>
                  <a:lnTo>
                    <a:pt x="110606" y="160968"/>
                  </a:lnTo>
                  <a:lnTo>
                    <a:pt x="83075" y="206137"/>
                  </a:lnTo>
                  <a:lnTo>
                    <a:pt x="70083" y="216910"/>
                  </a:lnTo>
                  <a:lnTo>
                    <a:pt x="63655" y="218653"/>
                  </a:lnTo>
                  <a:lnTo>
                    <a:pt x="50869" y="216828"/>
                  </a:lnTo>
                  <a:lnTo>
                    <a:pt x="41894" y="211313"/>
                  </a:lnTo>
                  <a:lnTo>
                    <a:pt x="33753" y="203016"/>
                  </a:lnTo>
                  <a:lnTo>
                    <a:pt x="34497" y="203041"/>
                  </a:lnTo>
                  <a:lnTo>
                    <a:pt x="43696" y="207858"/>
                  </a:lnTo>
                  <a:lnTo>
                    <a:pt x="88871" y="241090"/>
                  </a:lnTo>
                  <a:lnTo>
                    <a:pt x="132717" y="274645"/>
                  </a:lnTo>
                  <a:lnTo>
                    <a:pt x="165100" y="29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12"/>
            <p:cNvSpPr/>
            <p:nvPr>
              <p:custDataLst>
                <p:tags r:id="rId194"/>
              </p:custDataLst>
            </p:nvPr>
          </p:nvSpPr>
          <p:spPr>
            <a:xfrm>
              <a:off x="5093844" y="180779"/>
              <a:ext cx="117132" cy="258193"/>
            </a:xfrm>
            <a:custGeom>
              <a:avLst/>
              <a:gdLst/>
              <a:ahLst/>
              <a:cxnLst/>
              <a:rect l="0" t="0" r="0" b="0"/>
              <a:pathLst>
                <a:path w="117132" h="258193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7" y="1829"/>
                  </a:lnTo>
                  <a:lnTo>
                    <a:pt x="2717" y="11388"/>
                  </a:lnTo>
                  <a:lnTo>
                    <a:pt x="0" y="49491"/>
                  </a:lnTo>
                  <a:lnTo>
                    <a:pt x="3127" y="83135"/>
                  </a:lnTo>
                  <a:lnTo>
                    <a:pt x="9926" y="119961"/>
                  </a:lnTo>
                  <a:lnTo>
                    <a:pt x="20004" y="159846"/>
                  </a:lnTo>
                  <a:lnTo>
                    <a:pt x="29656" y="195447"/>
                  </a:lnTo>
                  <a:lnTo>
                    <a:pt x="43025" y="235731"/>
                  </a:lnTo>
                  <a:lnTo>
                    <a:pt x="53442" y="258192"/>
                  </a:lnTo>
                  <a:lnTo>
                    <a:pt x="55707" y="257918"/>
                  </a:lnTo>
                  <a:lnTo>
                    <a:pt x="61988" y="251970"/>
                  </a:lnTo>
                  <a:lnTo>
                    <a:pt x="73457" y="219866"/>
                  </a:lnTo>
                  <a:lnTo>
                    <a:pt x="81637" y="182846"/>
                  </a:lnTo>
                  <a:lnTo>
                    <a:pt x="89975" y="136055"/>
                  </a:lnTo>
                  <a:lnTo>
                    <a:pt x="94175" y="108760"/>
                  </a:lnTo>
                  <a:lnTo>
                    <a:pt x="98385" y="79980"/>
                  </a:lnTo>
                  <a:lnTo>
                    <a:pt x="106826" y="42358"/>
                  </a:lnTo>
                  <a:lnTo>
                    <a:pt x="117001" y="14443"/>
                  </a:lnTo>
                  <a:lnTo>
                    <a:pt x="117131" y="14280"/>
                  </a:lnTo>
                  <a:lnTo>
                    <a:pt x="113156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13"/>
            <p:cNvSpPr/>
            <p:nvPr>
              <p:custDataLst>
                <p:tags r:id="rId195"/>
              </p:custDataLst>
            </p:nvPr>
          </p:nvSpPr>
          <p:spPr>
            <a:xfrm>
              <a:off x="5264150" y="312052"/>
              <a:ext cx="63501" cy="183249"/>
            </a:xfrm>
            <a:custGeom>
              <a:avLst/>
              <a:gdLst/>
              <a:ahLst/>
              <a:cxnLst/>
              <a:rect l="0" t="0" r="0" b="0"/>
              <a:pathLst>
                <a:path w="63501" h="183249">
                  <a:moveTo>
                    <a:pt x="63500" y="56248"/>
                  </a:moveTo>
                  <a:lnTo>
                    <a:pt x="63500" y="56248"/>
                  </a:lnTo>
                  <a:lnTo>
                    <a:pt x="60129" y="46135"/>
                  </a:lnTo>
                  <a:lnTo>
                    <a:pt x="59508" y="9371"/>
                  </a:lnTo>
                  <a:lnTo>
                    <a:pt x="57310" y="5947"/>
                  </a:lnTo>
                  <a:lnTo>
                    <a:pt x="54435" y="3664"/>
                  </a:lnTo>
                  <a:lnTo>
                    <a:pt x="47476" y="1127"/>
                  </a:lnTo>
                  <a:lnTo>
                    <a:pt x="39680" y="0"/>
                  </a:lnTo>
                  <a:lnTo>
                    <a:pt x="23987" y="2736"/>
                  </a:lnTo>
                  <a:lnTo>
                    <a:pt x="19519" y="5757"/>
                  </a:lnTo>
                  <a:lnTo>
                    <a:pt x="12673" y="14757"/>
                  </a:lnTo>
                  <a:lnTo>
                    <a:pt x="4852" y="31725"/>
                  </a:lnTo>
                  <a:lnTo>
                    <a:pt x="4646" y="37783"/>
                  </a:lnTo>
                  <a:lnTo>
                    <a:pt x="8180" y="50158"/>
                  </a:lnTo>
                  <a:lnTo>
                    <a:pt x="21474" y="69025"/>
                  </a:lnTo>
                  <a:lnTo>
                    <a:pt x="47882" y="95069"/>
                  </a:lnTo>
                  <a:lnTo>
                    <a:pt x="56088" y="110426"/>
                  </a:lnTo>
                  <a:lnTo>
                    <a:pt x="58324" y="128540"/>
                  </a:lnTo>
                  <a:lnTo>
                    <a:pt x="57933" y="138309"/>
                  </a:lnTo>
                  <a:lnTo>
                    <a:pt x="51853" y="152927"/>
                  </a:lnTo>
                  <a:lnTo>
                    <a:pt x="41390" y="164128"/>
                  </a:lnTo>
                  <a:lnTo>
                    <a:pt x="21044" y="176956"/>
                  </a:lnTo>
                  <a:lnTo>
                    <a:pt x="0" y="18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44"/>
          <p:cNvGrpSpPr/>
          <p:nvPr/>
        </p:nvGrpSpPr>
        <p:grpSpPr>
          <a:xfrm>
            <a:off x="3172370" y="1028700"/>
            <a:ext cx="1571259" cy="434385"/>
            <a:chOff x="3172370" y="1028700"/>
            <a:chExt cx="1571259" cy="434385"/>
          </a:xfrm>
        </p:grpSpPr>
        <p:sp>
          <p:nvSpPr>
            <p:cNvPr id="25" name="SMARTInkShape-914"/>
            <p:cNvSpPr/>
            <p:nvPr>
              <p:custDataLst>
                <p:tags r:id="rId181"/>
              </p:custDataLst>
            </p:nvPr>
          </p:nvSpPr>
          <p:spPr>
            <a:xfrm>
              <a:off x="3172370" y="1094962"/>
              <a:ext cx="186781" cy="366808"/>
            </a:xfrm>
            <a:custGeom>
              <a:avLst/>
              <a:gdLst/>
              <a:ahLst/>
              <a:cxnLst/>
              <a:rect l="0" t="0" r="0" b="0"/>
              <a:pathLst>
                <a:path w="186781" h="366808">
                  <a:moveTo>
                    <a:pt x="180430" y="16288"/>
                  </a:moveTo>
                  <a:lnTo>
                    <a:pt x="180430" y="16288"/>
                  </a:lnTo>
                  <a:lnTo>
                    <a:pt x="134927" y="278"/>
                  </a:lnTo>
                  <a:lnTo>
                    <a:pt x="119284" y="0"/>
                  </a:lnTo>
                  <a:lnTo>
                    <a:pt x="105276" y="4580"/>
                  </a:lnTo>
                  <a:lnTo>
                    <a:pt x="82119" y="25205"/>
                  </a:lnTo>
                  <a:lnTo>
                    <a:pt x="54012" y="67143"/>
                  </a:lnTo>
                  <a:lnTo>
                    <a:pt x="35580" y="103566"/>
                  </a:lnTo>
                  <a:lnTo>
                    <a:pt x="18685" y="143978"/>
                  </a:lnTo>
                  <a:lnTo>
                    <a:pt x="4121" y="187810"/>
                  </a:lnTo>
                  <a:lnTo>
                    <a:pt x="0" y="229398"/>
                  </a:lnTo>
                  <a:lnTo>
                    <a:pt x="2872" y="266931"/>
                  </a:lnTo>
                  <a:lnTo>
                    <a:pt x="8852" y="297724"/>
                  </a:lnTo>
                  <a:lnTo>
                    <a:pt x="25622" y="321758"/>
                  </a:lnTo>
                  <a:lnTo>
                    <a:pt x="50243" y="340436"/>
                  </a:lnTo>
                  <a:lnTo>
                    <a:pt x="95838" y="358178"/>
                  </a:lnTo>
                  <a:lnTo>
                    <a:pt x="142274" y="366807"/>
                  </a:lnTo>
                  <a:lnTo>
                    <a:pt x="186780" y="36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15"/>
            <p:cNvSpPr/>
            <p:nvPr>
              <p:custDataLst>
                <p:tags r:id="rId182"/>
              </p:custDataLst>
            </p:nvPr>
          </p:nvSpPr>
          <p:spPr>
            <a:xfrm>
              <a:off x="3371353" y="1310127"/>
              <a:ext cx="98320" cy="152958"/>
            </a:xfrm>
            <a:custGeom>
              <a:avLst/>
              <a:gdLst/>
              <a:ahLst/>
              <a:cxnLst/>
              <a:rect l="0" t="0" r="0" b="0"/>
              <a:pathLst>
                <a:path w="98320" h="152958">
                  <a:moveTo>
                    <a:pt x="57647" y="17023"/>
                  </a:moveTo>
                  <a:lnTo>
                    <a:pt x="57647" y="17023"/>
                  </a:lnTo>
                  <a:lnTo>
                    <a:pt x="42451" y="2533"/>
                  </a:lnTo>
                  <a:lnTo>
                    <a:pt x="37253" y="0"/>
                  </a:lnTo>
                  <a:lnTo>
                    <a:pt x="30709" y="755"/>
                  </a:lnTo>
                  <a:lnTo>
                    <a:pt x="26988" y="1944"/>
                  </a:lnTo>
                  <a:lnTo>
                    <a:pt x="19091" y="12673"/>
                  </a:lnTo>
                  <a:lnTo>
                    <a:pt x="2523" y="48306"/>
                  </a:lnTo>
                  <a:lnTo>
                    <a:pt x="0" y="85637"/>
                  </a:lnTo>
                  <a:lnTo>
                    <a:pt x="10463" y="121236"/>
                  </a:lnTo>
                  <a:lnTo>
                    <a:pt x="23036" y="137658"/>
                  </a:lnTo>
                  <a:lnTo>
                    <a:pt x="37325" y="148250"/>
                  </a:lnTo>
                  <a:lnTo>
                    <a:pt x="50732" y="152957"/>
                  </a:lnTo>
                  <a:lnTo>
                    <a:pt x="57270" y="152096"/>
                  </a:lnTo>
                  <a:lnTo>
                    <a:pt x="70180" y="145494"/>
                  </a:lnTo>
                  <a:lnTo>
                    <a:pt x="89347" y="119765"/>
                  </a:lnTo>
                  <a:lnTo>
                    <a:pt x="98319" y="81959"/>
                  </a:lnTo>
                  <a:lnTo>
                    <a:pt x="94235" y="46219"/>
                  </a:lnTo>
                  <a:lnTo>
                    <a:pt x="87459" y="26771"/>
                  </a:lnTo>
                  <a:lnTo>
                    <a:pt x="76697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16"/>
            <p:cNvSpPr/>
            <p:nvPr>
              <p:custDataLst>
                <p:tags r:id="rId183"/>
              </p:custDataLst>
            </p:nvPr>
          </p:nvSpPr>
          <p:spPr>
            <a:xfrm>
              <a:off x="3530600" y="1276449"/>
              <a:ext cx="117545" cy="152302"/>
            </a:xfrm>
            <a:custGeom>
              <a:avLst/>
              <a:gdLst/>
              <a:ahLst/>
              <a:cxnLst/>
              <a:rect l="0" t="0" r="0" b="0"/>
              <a:pathLst>
                <a:path w="117545" h="152302">
                  <a:moveTo>
                    <a:pt x="0" y="18951"/>
                  </a:moveTo>
                  <a:lnTo>
                    <a:pt x="0" y="18951"/>
                  </a:lnTo>
                  <a:lnTo>
                    <a:pt x="3371" y="63142"/>
                  </a:lnTo>
                  <a:lnTo>
                    <a:pt x="11536" y="103279"/>
                  </a:lnTo>
                  <a:lnTo>
                    <a:pt x="27655" y="140405"/>
                  </a:lnTo>
                  <a:lnTo>
                    <a:pt x="27609" y="142253"/>
                  </a:lnTo>
                  <a:lnTo>
                    <a:pt x="26872" y="143486"/>
                  </a:lnTo>
                  <a:lnTo>
                    <a:pt x="26382" y="142191"/>
                  </a:lnTo>
                  <a:lnTo>
                    <a:pt x="26396" y="128139"/>
                  </a:lnTo>
                  <a:lnTo>
                    <a:pt x="30555" y="95282"/>
                  </a:lnTo>
                  <a:lnTo>
                    <a:pt x="34277" y="61108"/>
                  </a:lnTo>
                  <a:lnTo>
                    <a:pt x="43709" y="19055"/>
                  </a:lnTo>
                  <a:lnTo>
                    <a:pt x="51412" y="4886"/>
                  </a:lnTo>
                  <a:lnTo>
                    <a:pt x="55441" y="1108"/>
                  </a:lnTo>
                  <a:lnTo>
                    <a:pt x="60244" y="0"/>
                  </a:lnTo>
                  <a:lnTo>
                    <a:pt x="71225" y="2532"/>
                  </a:lnTo>
                  <a:lnTo>
                    <a:pt x="92678" y="18633"/>
                  </a:lnTo>
                  <a:lnTo>
                    <a:pt x="110167" y="48020"/>
                  </a:lnTo>
                  <a:lnTo>
                    <a:pt x="117544" y="83538"/>
                  </a:lnTo>
                  <a:lnTo>
                    <a:pt x="112988" y="114131"/>
                  </a:lnTo>
                  <a:lnTo>
                    <a:pt x="101600" y="15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17"/>
            <p:cNvSpPr/>
            <p:nvPr>
              <p:custDataLst>
                <p:tags r:id="rId184"/>
              </p:custDataLst>
            </p:nvPr>
          </p:nvSpPr>
          <p:spPr>
            <a:xfrm>
              <a:off x="3743782" y="1028700"/>
              <a:ext cx="66219" cy="380088"/>
            </a:xfrm>
            <a:custGeom>
              <a:avLst/>
              <a:gdLst/>
              <a:ahLst/>
              <a:cxnLst/>
              <a:rect l="0" t="0" r="0" b="0"/>
              <a:pathLst>
                <a:path w="66219" h="380088">
                  <a:moveTo>
                    <a:pt x="15418" y="0"/>
                  </a:moveTo>
                  <a:lnTo>
                    <a:pt x="15418" y="0"/>
                  </a:lnTo>
                  <a:lnTo>
                    <a:pt x="12047" y="46741"/>
                  </a:lnTo>
                  <a:lnTo>
                    <a:pt x="10392" y="81922"/>
                  </a:lnTo>
                  <a:lnTo>
                    <a:pt x="8951" y="122487"/>
                  </a:lnTo>
                  <a:lnTo>
                    <a:pt x="5958" y="168739"/>
                  </a:lnTo>
                  <a:lnTo>
                    <a:pt x="4173" y="192926"/>
                  </a:lnTo>
                  <a:lnTo>
                    <a:pt x="2277" y="217517"/>
                  </a:lnTo>
                  <a:lnTo>
                    <a:pt x="307" y="242378"/>
                  </a:lnTo>
                  <a:lnTo>
                    <a:pt x="0" y="286935"/>
                  </a:lnTo>
                  <a:lnTo>
                    <a:pt x="2921" y="324377"/>
                  </a:lnTo>
                  <a:lnTo>
                    <a:pt x="12499" y="359911"/>
                  </a:lnTo>
                  <a:lnTo>
                    <a:pt x="20236" y="374214"/>
                  </a:lnTo>
                  <a:lnTo>
                    <a:pt x="24980" y="377887"/>
                  </a:lnTo>
                  <a:lnTo>
                    <a:pt x="30259" y="379630"/>
                  </a:lnTo>
                  <a:lnTo>
                    <a:pt x="35895" y="380087"/>
                  </a:lnTo>
                  <a:lnTo>
                    <a:pt x="41064" y="377569"/>
                  </a:lnTo>
                  <a:lnTo>
                    <a:pt x="50570" y="367246"/>
                  </a:lnTo>
                  <a:lnTo>
                    <a:pt x="6621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18"/>
            <p:cNvSpPr/>
            <p:nvPr>
              <p:custDataLst>
                <p:tags r:id="rId185"/>
              </p:custDataLst>
            </p:nvPr>
          </p:nvSpPr>
          <p:spPr>
            <a:xfrm>
              <a:off x="3683000" y="12446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2381" y="14569"/>
                  </a:lnTo>
                  <a:lnTo>
                    <a:pt x="62407" y="8182"/>
                  </a:lnTo>
                  <a:lnTo>
                    <a:pt x="101276" y="50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19"/>
            <p:cNvSpPr/>
            <p:nvPr>
              <p:custDataLst>
                <p:tags r:id="rId186"/>
              </p:custDataLst>
            </p:nvPr>
          </p:nvSpPr>
          <p:spPr>
            <a:xfrm>
              <a:off x="3861680" y="1263650"/>
              <a:ext cx="5471" cy="114301"/>
            </a:xfrm>
            <a:custGeom>
              <a:avLst/>
              <a:gdLst/>
              <a:ahLst/>
              <a:cxnLst/>
              <a:rect l="0" t="0" r="0" b="0"/>
              <a:pathLst>
                <a:path w="5471" h="114301">
                  <a:moveTo>
                    <a:pt x="5470" y="0"/>
                  </a:moveTo>
                  <a:lnTo>
                    <a:pt x="5470" y="0"/>
                  </a:lnTo>
                  <a:lnTo>
                    <a:pt x="3" y="42095"/>
                  </a:lnTo>
                  <a:lnTo>
                    <a:pt x="0" y="83208"/>
                  </a:lnTo>
                  <a:lnTo>
                    <a:pt x="547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20"/>
            <p:cNvSpPr/>
            <p:nvPr>
              <p:custDataLst>
                <p:tags r:id="rId187"/>
              </p:custDataLst>
            </p:nvPr>
          </p:nvSpPr>
          <p:spPr>
            <a:xfrm>
              <a:off x="3841750" y="1143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21"/>
            <p:cNvSpPr/>
            <p:nvPr>
              <p:custDataLst>
                <p:tags r:id="rId188"/>
              </p:custDataLst>
            </p:nvPr>
          </p:nvSpPr>
          <p:spPr>
            <a:xfrm>
              <a:off x="3951034" y="1203016"/>
              <a:ext cx="117843" cy="159306"/>
            </a:xfrm>
            <a:custGeom>
              <a:avLst/>
              <a:gdLst/>
              <a:ahLst/>
              <a:cxnLst/>
              <a:rect l="0" t="0" r="0" b="0"/>
              <a:pathLst>
                <a:path w="117843" h="159306">
                  <a:moveTo>
                    <a:pt x="11366" y="9834"/>
                  </a:moveTo>
                  <a:lnTo>
                    <a:pt x="11366" y="9834"/>
                  </a:lnTo>
                  <a:lnTo>
                    <a:pt x="5899" y="4367"/>
                  </a:lnTo>
                  <a:lnTo>
                    <a:pt x="5190" y="0"/>
                  </a:lnTo>
                  <a:lnTo>
                    <a:pt x="0" y="41519"/>
                  </a:lnTo>
                  <a:lnTo>
                    <a:pt x="943" y="81546"/>
                  </a:lnTo>
                  <a:lnTo>
                    <a:pt x="5691" y="120923"/>
                  </a:lnTo>
                  <a:lnTo>
                    <a:pt x="7803" y="147407"/>
                  </a:lnTo>
                  <a:lnTo>
                    <a:pt x="5566" y="159305"/>
                  </a:lnTo>
                  <a:lnTo>
                    <a:pt x="5064" y="125349"/>
                  </a:lnTo>
                  <a:lnTo>
                    <a:pt x="6919" y="95276"/>
                  </a:lnTo>
                  <a:lnTo>
                    <a:pt x="15692" y="48085"/>
                  </a:lnTo>
                  <a:lnTo>
                    <a:pt x="25989" y="25424"/>
                  </a:lnTo>
                  <a:lnTo>
                    <a:pt x="37620" y="10648"/>
                  </a:lnTo>
                  <a:lnTo>
                    <a:pt x="49846" y="3140"/>
                  </a:lnTo>
                  <a:lnTo>
                    <a:pt x="62335" y="509"/>
                  </a:lnTo>
                  <a:lnTo>
                    <a:pt x="74941" y="1691"/>
                  </a:lnTo>
                  <a:lnTo>
                    <a:pt x="87599" y="10213"/>
                  </a:lnTo>
                  <a:lnTo>
                    <a:pt x="93938" y="16437"/>
                  </a:lnTo>
                  <a:lnTo>
                    <a:pt x="102863" y="36522"/>
                  </a:lnTo>
                  <a:lnTo>
                    <a:pt x="111854" y="73716"/>
                  </a:lnTo>
                  <a:lnTo>
                    <a:pt x="117842" y="120838"/>
                  </a:lnTo>
                  <a:lnTo>
                    <a:pt x="112966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22"/>
            <p:cNvSpPr/>
            <p:nvPr>
              <p:custDataLst>
                <p:tags r:id="rId189"/>
              </p:custDataLst>
            </p:nvPr>
          </p:nvSpPr>
          <p:spPr>
            <a:xfrm>
              <a:off x="4109586" y="1188829"/>
              <a:ext cx="144915" cy="179132"/>
            </a:xfrm>
            <a:custGeom>
              <a:avLst/>
              <a:gdLst/>
              <a:ahLst/>
              <a:cxnLst/>
              <a:rect l="0" t="0" r="0" b="0"/>
              <a:pathLst>
                <a:path w="144915" h="179132">
                  <a:moveTo>
                    <a:pt x="30614" y="17671"/>
                  </a:moveTo>
                  <a:lnTo>
                    <a:pt x="30614" y="17671"/>
                  </a:lnTo>
                  <a:lnTo>
                    <a:pt x="18681" y="12645"/>
                  </a:lnTo>
                  <a:lnTo>
                    <a:pt x="16309" y="12204"/>
                  </a:lnTo>
                  <a:lnTo>
                    <a:pt x="9910" y="19239"/>
                  </a:lnTo>
                  <a:lnTo>
                    <a:pt x="6228" y="25066"/>
                  </a:lnTo>
                  <a:lnTo>
                    <a:pt x="1046" y="50123"/>
                  </a:lnTo>
                  <a:lnTo>
                    <a:pt x="0" y="94558"/>
                  </a:lnTo>
                  <a:lnTo>
                    <a:pt x="7738" y="138039"/>
                  </a:lnTo>
                  <a:lnTo>
                    <a:pt x="18662" y="164343"/>
                  </a:lnTo>
                  <a:lnTo>
                    <a:pt x="26713" y="174581"/>
                  </a:lnTo>
                  <a:lnTo>
                    <a:pt x="34995" y="179131"/>
                  </a:lnTo>
                  <a:lnTo>
                    <a:pt x="39884" y="177522"/>
                  </a:lnTo>
                  <a:lnTo>
                    <a:pt x="50962" y="168209"/>
                  </a:lnTo>
                  <a:lnTo>
                    <a:pt x="75320" y="126978"/>
                  </a:lnTo>
                  <a:lnTo>
                    <a:pt x="87878" y="95180"/>
                  </a:lnTo>
                  <a:lnTo>
                    <a:pt x="96751" y="57999"/>
                  </a:lnTo>
                  <a:lnTo>
                    <a:pt x="103832" y="14333"/>
                  </a:lnTo>
                  <a:lnTo>
                    <a:pt x="105930" y="689"/>
                  </a:lnTo>
                  <a:lnTo>
                    <a:pt x="106225" y="0"/>
                  </a:lnTo>
                  <a:lnTo>
                    <a:pt x="101295" y="44208"/>
                  </a:lnTo>
                  <a:lnTo>
                    <a:pt x="107452" y="88250"/>
                  </a:lnTo>
                  <a:lnTo>
                    <a:pt x="114842" y="126935"/>
                  </a:lnTo>
                  <a:lnTo>
                    <a:pt x="121501" y="157368"/>
                  </a:lnTo>
                  <a:lnTo>
                    <a:pt x="125072" y="163719"/>
                  </a:lnTo>
                  <a:lnTo>
                    <a:pt x="129569" y="167953"/>
                  </a:lnTo>
                  <a:lnTo>
                    <a:pt x="144914" y="1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23"/>
            <p:cNvSpPr/>
            <p:nvPr>
              <p:custDataLst>
                <p:tags r:id="rId190"/>
              </p:custDataLst>
            </p:nvPr>
          </p:nvSpPr>
          <p:spPr>
            <a:xfrm>
              <a:off x="4315129" y="1176417"/>
              <a:ext cx="86110" cy="164390"/>
            </a:xfrm>
            <a:custGeom>
              <a:avLst/>
              <a:gdLst/>
              <a:ahLst/>
              <a:cxnLst/>
              <a:rect l="0" t="0" r="0" b="0"/>
              <a:pathLst>
                <a:path w="86110" h="164390">
                  <a:moveTo>
                    <a:pt x="72721" y="23733"/>
                  </a:moveTo>
                  <a:lnTo>
                    <a:pt x="72721" y="23733"/>
                  </a:lnTo>
                  <a:lnTo>
                    <a:pt x="69350" y="13620"/>
                  </a:lnTo>
                  <a:lnTo>
                    <a:pt x="62051" y="6773"/>
                  </a:lnTo>
                  <a:lnTo>
                    <a:pt x="51751" y="2084"/>
                  </a:lnTo>
                  <a:lnTo>
                    <a:pt x="40118" y="0"/>
                  </a:lnTo>
                  <a:lnTo>
                    <a:pt x="34758" y="2267"/>
                  </a:lnTo>
                  <a:lnTo>
                    <a:pt x="25039" y="12311"/>
                  </a:lnTo>
                  <a:lnTo>
                    <a:pt x="8263" y="40575"/>
                  </a:lnTo>
                  <a:lnTo>
                    <a:pt x="0" y="79131"/>
                  </a:lnTo>
                  <a:lnTo>
                    <a:pt x="923" y="118464"/>
                  </a:lnTo>
                  <a:lnTo>
                    <a:pt x="9035" y="146816"/>
                  </a:lnTo>
                  <a:lnTo>
                    <a:pt x="18311" y="157929"/>
                  </a:lnTo>
                  <a:lnTo>
                    <a:pt x="23748" y="161880"/>
                  </a:lnTo>
                  <a:lnTo>
                    <a:pt x="37314" y="164389"/>
                  </a:lnTo>
                  <a:lnTo>
                    <a:pt x="51340" y="162447"/>
                  </a:lnTo>
                  <a:lnTo>
                    <a:pt x="62278" y="156880"/>
                  </a:lnTo>
                  <a:lnTo>
                    <a:pt x="76368" y="139070"/>
                  </a:lnTo>
                  <a:lnTo>
                    <a:pt x="86109" y="112548"/>
                  </a:lnTo>
                  <a:lnTo>
                    <a:pt x="85492" y="92605"/>
                  </a:lnTo>
                  <a:lnTo>
                    <a:pt x="80513" y="74098"/>
                  </a:lnTo>
                  <a:lnTo>
                    <a:pt x="70483" y="57157"/>
                  </a:lnTo>
                  <a:lnTo>
                    <a:pt x="60021" y="4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24"/>
            <p:cNvSpPr/>
            <p:nvPr>
              <p:custDataLst>
                <p:tags r:id="rId191"/>
              </p:custDataLst>
            </p:nvPr>
          </p:nvSpPr>
          <p:spPr>
            <a:xfrm>
              <a:off x="4497640" y="1175710"/>
              <a:ext cx="163261" cy="151250"/>
            </a:xfrm>
            <a:custGeom>
              <a:avLst/>
              <a:gdLst/>
              <a:ahLst/>
              <a:cxnLst/>
              <a:rect l="0" t="0" r="0" b="0"/>
              <a:pathLst>
                <a:path w="163261" h="151250">
                  <a:moveTo>
                    <a:pt x="23560" y="11740"/>
                  </a:moveTo>
                  <a:lnTo>
                    <a:pt x="23560" y="11740"/>
                  </a:lnTo>
                  <a:lnTo>
                    <a:pt x="23560" y="8369"/>
                  </a:lnTo>
                  <a:lnTo>
                    <a:pt x="22854" y="7376"/>
                  </a:lnTo>
                  <a:lnTo>
                    <a:pt x="21678" y="6714"/>
                  </a:lnTo>
                  <a:lnTo>
                    <a:pt x="20189" y="6273"/>
                  </a:lnTo>
                  <a:lnTo>
                    <a:pt x="19902" y="5273"/>
                  </a:lnTo>
                  <a:lnTo>
                    <a:pt x="21463" y="2280"/>
                  </a:lnTo>
                  <a:lnTo>
                    <a:pt x="21457" y="1200"/>
                  </a:lnTo>
                  <a:lnTo>
                    <a:pt x="20747" y="480"/>
                  </a:lnTo>
                  <a:lnTo>
                    <a:pt x="19568" y="0"/>
                  </a:lnTo>
                  <a:lnTo>
                    <a:pt x="18782" y="386"/>
                  </a:lnTo>
                  <a:lnTo>
                    <a:pt x="18258" y="1348"/>
                  </a:lnTo>
                  <a:lnTo>
                    <a:pt x="6420" y="47865"/>
                  </a:lnTo>
                  <a:lnTo>
                    <a:pt x="0" y="90267"/>
                  </a:lnTo>
                  <a:lnTo>
                    <a:pt x="1894" y="129087"/>
                  </a:lnTo>
                  <a:lnTo>
                    <a:pt x="7110" y="141740"/>
                  </a:lnTo>
                  <a:lnTo>
                    <a:pt x="10477" y="147090"/>
                  </a:lnTo>
                  <a:lnTo>
                    <a:pt x="14132" y="149951"/>
                  </a:lnTo>
                  <a:lnTo>
                    <a:pt x="17980" y="151153"/>
                  </a:lnTo>
                  <a:lnTo>
                    <a:pt x="21957" y="151249"/>
                  </a:lnTo>
                  <a:lnTo>
                    <a:pt x="33901" y="143829"/>
                  </a:lnTo>
                  <a:lnTo>
                    <a:pt x="54611" y="121903"/>
                  </a:lnTo>
                  <a:lnTo>
                    <a:pt x="77201" y="79519"/>
                  </a:lnTo>
                  <a:lnTo>
                    <a:pt x="93135" y="38978"/>
                  </a:lnTo>
                  <a:lnTo>
                    <a:pt x="93758" y="30901"/>
                  </a:lnTo>
                  <a:lnTo>
                    <a:pt x="92231" y="30864"/>
                  </a:lnTo>
                  <a:lnTo>
                    <a:pt x="86771" y="36467"/>
                  </a:lnTo>
                  <a:lnTo>
                    <a:pt x="79135" y="58264"/>
                  </a:lnTo>
                  <a:lnTo>
                    <a:pt x="75775" y="90436"/>
                  </a:lnTo>
                  <a:lnTo>
                    <a:pt x="80633" y="108805"/>
                  </a:lnTo>
                  <a:lnTo>
                    <a:pt x="89143" y="122613"/>
                  </a:lnTo>
                  <a:lnTo>
                    <a:pt x="97628" y="131102"/>
                  </a:lnTo>
                  <a:lnTo>
                    <a:pt x="103278" y="132942"/>
                  </a:lnTo>
                  <a:lnTo>
                    <a:pt x="117081" y="133106"/>
                  </a:lnTo>
                  <a:lnTo>
                    <a:pt x="163260" y="10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25"/>
            <p:cNvSpPr/>
            <p:nvPr>
              <p:custDataLst>
                <p:tags r:id="rId192"/>
              </p:custDataLst>
            </p:nvPr>
          </p:nvSpPr>
          <p:spPr>
            <a:xfrm>
              <a:off x="4694311" y="1157465"/>
              <a:ext cx="49318" cy="150636"/>
            </a:xfrm>
            <a:custGeom>
              <a:avLst/>
              <a:gdLst/>
              <a:ahLst/>
              <a:cxnLst/>
              <a:rect l="0" t="0" r="0" b="0"/>
              <a:pathLst>
                <a:path w="49318" h="150636">
                  <a:moveTo>
                    <a:pt x="42789" y="10935"/>
                  </a:moveTo>
                  <a:lnTo>
                    <a:pt x="42789" y="10935"/>
                  </a:lnTo>
                  <a:lnTo>
                    <a:pt x="39418" y="4193"/>
                  </a:lnTo>
                  <a:lnTo>
                    <a:pt x="36308" y="2207"/>
                  </a:lnTo>
                  <a:lnTo>
                    <a:pt x="27209" y="0"/>
                  </a:lnTo>
                  <a:lnTo>
                    <a:pt x="22524" y="823"/>
                  </a:lnTo>
                  <a:lnTo>
                    <a:pt x="13556" y="5500"/>
                  </a:lnTo>
                  <a:lnTo>
                    <a:pt x="6749" y="14164"/>
                  </a:lnTo>
                  <a:lnTo>
                    <a:pt x="2077" y="25070"/>
                  </a:lnTo>
                  <a:lnTo>
                    <a:pt x="0" y="36973"/>
                  </a:lnTo>
                  <a:lnTo>
                    <a:pt x="2202" y="55574"/>
                  </a:lnTo>
                  <a:lnTo>
                    <a:pt x="14065" y="74491"/>
                  </a:lnTo>
                  <a:lnTo>
                    <a:pt x="41306" y="102429"/>
                  </a:lnTo>
                  <a:lnTo>
                    <a:pt x="46034" y="105798"/>
                  </a:lnTo>
                  <a:lnTo>
                    <a:pt x="48480" y="110160"/>
                  </a:lnTo>
                  <a:lnTo>
                    <a:pt x="49317" y="120652"/>
                  </a:lnTo>
                  <a:lnTo>
                    <a:pt x="46435" y="125707"/>
                  </a:lnTo>
                  <a:lnTo>
                    <a:pt x="35707" y="135087"/>
                  </a:lnTo>
                  <a:lnTo>
                    <a:pt x="4689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45"/>
          <p:cNvGrpSpPr/>
          <p:nvPr/>
        </p:nvGrpSpPr>
        <p:grpSpPr>
          <a:xfrm>
            <a:off x="5089852" y="988222"/>
            <a:ext cx="742624" cy="356190"/>
            <a:chOff x="5089852" y="988222"/>
            <a:chExt cx="742624" cy="356190"/>
          </a:xfrm>
        </p:grpSpPr>
        <p:sp>
          <p:nvSpPr>
            <p:cNvPr id="38" name="SMARTInkShape-926"/>
            <p:cNvSpPr/>
            <p:nvPr>
              <p:custDataLst>
                <p:tags r:id="rId177"/>
              </p:custDataLst>
            </p:nvPr>
          </p:nvSpPr>
          <p:spPr>
            <a:xfrm>
              <a:off x="5089852" y="988222"/>
              <a:ext cx="193349" cy="356190"/>
            </a:xfrm>
            <a:custGeom>
              <a:avLst/>
              <a:gdLst/>
              <a:ahLst/>
              <a:cxnLst/>
              <a:rect l="0" t="0" r="0" b="0"/>
              <a:pathLst>
                <a:path w="193349" h="356190">
                  <a:moveTo>
                    <a:pt x="15548" y="135728"/>
                  </a:moveTo>
                  <a:lnTo>
                    <a:pt x="15548" y="135728"/>
                  </a:lnTo>
                  <a:lnTo>
                    <a:pt x="8806" y="132357"/>
                  </a:lnTo>
                  <a:lnTo>
                    <a:pt x="6820" y="132070"/>
                  </a:lnTo>
                  <a:lnTo>
                    <a:pt x="5496" y="132583"/>
                  </a:lnTo>
                  <a:lnTo>
                    <a:pt x="4613" y="133632"/>
                  </a:lnTo>
                  <a:lnTo>
                    <a:pt x="0" y="148591"/>
                  </a:lnTo>
                  <a:lnTo>
                    <a:pt x="906" y="184381"/>
                  </a:lnTo>
                  <a:lnTo>
                    <a:pt x="1985" y="216618"/>
                  </a:lnTo>
                  <a:lnTo>
                    <a:pt x="3170" y="250701"/>
                  </a:lnTo>
                  <a:lnTo>
                    <a:pt x="7099" y="296245"/>
                  </a:lnTo>
                  <a:lnTo>
                    <a:pt x="8783" y="340192"/>
                  </a:lnTo>
                  <a:lnTo>
                    <a:pt x="9719" y="352895"/>
                  </a:lnTo>
                  <a:lnTo>
                    <a:pt x="10956" y="355295"/>
                  </a:lnTo>
                  <a:lnTo>
                    <a:pt x="12487" y="356189"/>
                  </a:lnTo>
                  <a:lnTo>
                    <a:pt x="13507" y="354669"/>
                  </a:lnTo>
                  <a:lnTo>
                    <a:pt x="15279" y="317822"/>
                  </a:lnTo>
                  <a:lnTo>
                    <a:pt x="17310" y="284157"/>
                  </a:lnTo>
                  <a:lnTo>
                    <a:pt x="21270" y="240502"/>
                  </a:lnTo>
                  <a:lnTo>
                    <a:pt x="24301" y="214044"/>
                  </a:lnTo>
                  <a:lnTo>
                    <a:pt x="27734" y="185822"/>
                  </a:lnTo>
                  <a:lnTo>
                    <a:pt x="33550" y="157130"/>
                  </a:lnTo>
                  <a:lnTo>
                    <a:pt x="40955" y="128123"/>
                  </a:lnTo>
                  <a:lnTo>
                    <a:pt x="49419" y="98908"/>
                  </a:lnTo>
                  <a:lnTo>
                    <a:pt x="66350" y="55158"/>
                  </a:lnTo>
                  <a:lnTo>
                    <a:pt x="82576" y="25130"/>
                  </a:lnTo>
                  <a:lnTo>
                    <a:pt x="96844" y="9433"/>
                  </a:lnTo>
                  <a:lnTo>
                    <a:pt x="108359" y="1986"/>
                  </a:lnTo>
                  <a:lnTo>
                    <a:pt x="113405" y="0"/>
                  </a:lnTo>
                  <a:lnTo>
                    <a:pt x="118886" y="793"/>
                  </a:lnTo>
                  <a:lnTo>
                    <a:pt x="130620" y="7318"/>
                  </a:lnTo>
                  <a:lnTo>
                    <a:pt x="139128" y="24799"/>
                  </a:lnTo>
                  <a:lnTo>
                    <a:pt x="143850" y="49032"/>
                  </a:lnTo>
                  <a:lnTo>
                    <a:pt x="141131" y="90442"/>
                  </a:lnTo>
                  <a:lnTo>
                    <a:pt x="126135" y="132579"/>
                  </a:lnTo>
                  <a:lnTo>
                    <a:pt x="109383" y="156671"/>
                  </a:lnTo>
                  <a:lnTo>
                    <a:pt x="88296" y="173493"/>
                  </a:lnTo>
                  <a:lnTo>
                    <a:pt x="66225" y="183557"/>
                  </a:lnTo>
                  <a:lnTo>
                    <a:pt x="47008" y="185678"/>
                  </a:lnTo>
                  <a:lnTo>
                    <a:pt x="34704" y="184269"/>
                  </a:lnTo>
                  <a:lnTo>
                    <a:pt x="24428" y="180986"/>
                  </a:lnTo>
                  <a:lnTo>
                    <a:pt x="24290" y="181422"/>
                  </a:lnTo>
                  <a:lnTo>
                    <a:pt x="26019" y="183788"/>
                  </a:lnTo>
                  <a:lnTo>
                    <a:pt x="70147" y="219544"/>
                  </a:lnTo>
                  <a:lnTo>
                    <a:pt x="112315" y="255656"/>
                  </a:lnTo>
                  <a:lnTo>
                    <a:pt x="153816" y="294264"/>
                  </a:lnTo>
                  <a:lnTo>
                    <a:pt x="184075" y="332980"/>
                  </a:lnTo>
                  <a:lnTo>
                    <a:pt x="193348" y="351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27"/>
            <p:cNvSpPr/>
            <p:nvPr>
              <p:custDataLst>
                <p:tags r:id="rId178"/>
              </p:custDataLst>
            </p:nvPr>
          </p:nvSpPr>
          <p:spPr>
            <a:xfrm>
              <a:off x="5379333" y="1054100"/>
              <a:ext cx="157868" cy="247439"/>
            </a:xfrm>
            <a:custGeom>
              <a:avLst/>
              <a:gdLst/>
              <a:ahLst/>
              <a:cxnLst/>
              <a:rect l="0" t="0" r="0" b="0"/>
              <a:pathLst>
                <a:path w="157868" h="247439">
                  <a:moveTo>
                    <a:pt x="5467" y="19050"/>
                  </a:moveTo>
                  <a:lnTo>
                    <a:pt x="5467" y="19050"/>
                  </a:lnTo>
                  <a:lnTo>
                    <a:pt x="0" y="2648"/>
                  </a:lnTo>
                  <a:lnTo>
                    <a:pt x="411" y="1765"/>
                  </a:lnTo>
                  <a:lnTo>
                    <a:pt x="1390" y="1177"/>
                  </a:lnTo>
                  <a:lnTo>
                    <a:pt x="2749" y="785"/>
                  </a:lnTo>
                  <a:lnTo>
                    <a:pt x="13898" y="47193"/>
                  </a:lnTo>
                  <a:lnTo>
                    <a:pt x="22620" y="80947"/>
                  </a:lnTo>
                  <a:lnTo>
                    <a:pt x="35903" y="119467"/>
                  </a:lnTo>
                  <a:lnTo>
                    <a:pt x="49333" y="158224"/>
                  </a:lnTo>
                  <a:lnTo>
                    <a:pt x="62358" y="193794"/>
                  </a:lnTo>
                  <a:lnTo>
                    <a:pt x="84203" y="237848"/>
                  </a:lnTo>
                  <a:lnTo>
                    <a:pt x="89850" y="246116"/>
                  </a:lnTo>
                  <a:lnTo>
                    <a:pt x="91355" y="247333"/>
                  </a:lnTo>
                  <a:lnTo>
                    <a:pt x="92359" y="247438"/>
                  </a:lnTo>
                  <a:lnTo>
                    <a:pt x="100514" y="234103"/>
                  </a:lnTo>
                  <a:lnTo>
                    <a:pt x="115239" y="198794"/>
                  </a:lnTo>
                  <a:lnTo>
                    <a:pt x="125045" y="161025"/>
                  </a:lnTo>
                  <a:lnTo>
                    <a:pt x="134813" y="114606"/>
                  </a:lnTo>
                  <a:lnTo>
                    <a:pt x="140381" y="88398"/>
                  </a:lnTo>
                  <a:lnTo>
                    <a:pt x="150096" y="41405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28"/>
            <p:cNvSpPr/>
            <p:nvPr>
              <p:custDataLst>
                <p:tags r:id="rId179"/>
              </p:custDataLst>
            </p:nvPr>
          </p:nvSpPr>
          <p:spPr>
            <a:xfrm>
              <a:off x="5628639" y="1194683"/>
              <a:ext cx="54612" cy="113418"/>
            </a:xfrm>
            <a:custGeom>
              <a:avLst/>
              <a:gdLst/>
              <a:ahLst/>
              <a:cxnLst/>
              <a:rect l="0" t="0" r="0" b="0"/>
              <a:pathLst>
                <a:path w="54612" h="113418">
                  <a:moveTo>
                    <a:pt x="54611" y="5467"/>
                  </a:moveTo>
                  <a:lnTo>
                    <a:pt x="54611" y="5467"/>
                  </a:lnTo>
                  <a:lnTo>
                    <a:pt x="44472" y="1103"/>
                  </a:lnTo>
                  <a:lnTo>
                    <a:pt x="36934" y="0"/>
                  </a:lnTo>
                  <a:lnTo>
                    <a:pt x="21386" y="2749"/>
                  </a:lnTo>
                  <a:lnTo>
                    <a:pt x="6745" y="11404"/>
                  </a:lnTo>
                  <a:lnTo>
                    <a:pt x="1587" y="17043"/>
                  </a:lnTo>
                  <a:lnTo>
                    <a:pt x="212" y="19534"/>
                  </a:lnTo>
                  <a:lnTo>
                    <a:pt x="0" y="22606"/>
                  </a:lnTo>
                  <a:lnTo>
                    <a:pt x="1647" y="29782"/>
                  </a:lnTo>
                  <a:lnTo>
                    <a:pt x="8494" y="37676"/>
                  </a:lnTo>
                  <a:lnTo>
                    <a:pt x="46998" y="74091"/>
                  </a:lnTo>
                  <a:lnTo>
                    <a:pt x="48830" y="78027"/>
                  </a:lnTo>
                  <a:lnTo>
                    <a:pt x="48984" y="86164"/>
                  </a:lnTo>
                  <a:lnTo>
                    <a:pt x="44819" y="94484"/>
                  </a:lnTo>
                  <a:lnTo>
                    <a:pt x="38264" y="102180"/>
                  </a:lnTo>
                  <a:lnTo>
                    <a:pt x="30648" y="107952"/>
                  </a:lnTo>
                  <a:lnTo>
                    <a:pt x="20678" y="110988"/>
                  </a:lnTo>
                  <a:lnTo>
                    <a:pt x="3811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29"/>
            <p:cNvSpPr/>
            <p:nvPr>
              <p:custDataLst>
                <p:tags r:id="rId180"/>
              </p:custDataLst>
            </p:nvPr>
          </p:nvSpPr>
          <p:spPr>
            <a:xfrm>
              <a:off x="5822950" y="131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46"/>
          <p:cNvGrpSpPr/>
          <p:nvPr/>
        </p:nvGrpSpPr>
        <p:grpSpPr>
          <a:xfrm>
            <a:off x="565150" y="2050682"/>
            <a:ext cx="10483851" cy="1079869"/>
            <a:chOff x="565150" y="2050682"/>
            <a:chExt cx="10483851" cy="1079869"/>
          </a:xfrm>
        </p:grpSpPr>
        <p:sp>
          <p:nvSpPr>
            <p:cNvPr id="43" name="SMARTInkShape-930"/>
            <p:cNvSpPr/>
            <p:nvPr>
              <p:custDataLst>
                <p:tags r:id="rId159"/>
              </p:custDataLst>
            </p:nvPr>
          </p:nvSpPr>
          <p:spPr>
            <a:xfrm>
              <a:off x="565150" y="2050682"/>
              <a:ext cx="10483851" cy="349619"/>
            </a:xfrm>
            <a:custGeom>
              <a:avLst/>
              <a:gdLst/>
              <a:ahLst/>
              <a:cxnLst/>
              <a:rect l="0" t="0" r="0" b="0"/>
              <a:pathLst>
                <a:path w="10483851" h="349619">
                  <a:moveTo>
                    <a:pt x="0" y="324218"/>
                  </a:moveTo>
                  <a:lnTo>
                    <a:pt x="0" y="324218"/>
                  </a:lnTo>
                  <a:lnTo>
                    <a:pt x="36628" y="324218"/>
                  </a:lnTo>
                  <a:lnTo>
                    <a:pt x="81408" y="324218"/>
                  </a:lnTo>
                  <a:lnTo>
                    <a:pt x="124141" y="322337"/>
                  </a:lnTo>
                  <a:lnTo>
                    <a:pt x="148377" y="320847"/>
                  </a:lnTo>
                  <a:lnTo>
                    <a:pt x="179351" y="318443"/>
                  </a:lnTo>
                  <a:lnTo>
                    <a:pt x="214818" y="315429"/>
                  </a:lnTo>
                  <a:lnTo>
                    <a:pt x="253278" y="312009"/>
                  </a:lnTo>
                  <a:lnTo>
                    <a:pt x="297263" y="306906"/>
                  </a:lnTo>
                  <a:lnTo>
                    <a:pt x="344931" y="300682"/>
                  </a:lnTo>
                  <a:lnTo>
                    <a:pt x="395054" y="293711"/>
                  </a:lnTo>
                  <a:lnTo>
                    <a:pt x="450342" y="286241"/>
                  </a:lnTo>
                  <a:lnTo>
                    <a:pt x="509072" y="278439"/>
                  </a:lnTo>
                  <a:lnTo>
                    <a:pt x="570098" y="270415"/>
                  </a:lnTo>
                  <a:lnTo>
                    <a:pt x="636888" y="262244"/>
                  </a:lnTo>
                  <a:lnTo>
                    <a:pt x="707520" y="253974"/>
                  </a:lnTo>
                  <a:lnTo>
                    <a:pt x="780713" y="245639"/>
                  </a:lnTo>
                  <a:lnTo>
                    <a:pt x="859848" y="237260"/>
                  </a:lnTo>
                  <a:lnTo>
                    <a:pt x="942943" y="228851"/>
                  </a:lnTo>
                  <a:lnTo>
                    <a:pt x="1028679" y="220423"/>
                  </a:lnTo>
                  <a:lnTo>
                    <a:pt x="1121819" y="210572"/>
                  </a:lnTo>
                  <a:lnTo>
                    <a:pt x="1219896" y="199771"/>
                  </a:lnTo>
                  <a:lnTo>
                    <a:pt x="1321264" y="188336"/>
                  </a:lnTo>
                  <a:lnTo>
                    <a:pt x="1427648" y="177186"/>
                  </a:lnTo>
                  <a:lnTo>
                    <a:pt x="1537377" y="166224"/>
                  </a:lnTo>
                  <a:lnTo>
                    <a:pt x="1649334" y="155389"/>
                  </a:lnTo>
                  <a:lnTo>
                    <a:pt x="1769834" y="143932"/>
                  </a:lnTo>
                  <a:lnTo>
                    <a:pt x="1896028" y="132061"/>
                  </a:lnTo>
                  <a:lnTo>
                    <a:pt x="2026019" y="119913"/>
                  </a:lnTo>
                  <a:lnTo>
                    <a:pt x="2159246" y="108993"/>
                  </a:lnTo>
                  <a:lnTo>
                    <a:pt x="2294630" y="98890"/>
                  </a:lnTo>
                  <a:lnTo>
                    <a:pt x="2431454" y="89333"/>
                  </a:lnTo>
                  <a:lnTo>
                    <a:pt x="2570647" y="80139"/>
                  </a:lnTo>
                  <a:lnTo>
                    <a:pt x="2711420" y="71188"/>
                  </a:lnTo>
                  <a:lnTo>
                    <a:pt x="2853246" y="62398"/>
                  </a:lnTo>
                  <a:lnTo>
                    <a:pt x="3003537" y="53716"/>
                  </a:lnTo>
                  <a:lnTo>
                    <a:pt x="3159469" y="45105"/>
                  </a:lnTo>
                  <a:lnTo>
                    <a:pt x="3319163" y="36543"/>
                  </a:lnTo>
                  <a:lnTo>
                    <a:pt x="3479953" y="29423"/>
                  </a:lnTo>
                  <a:lnTo>
                    <a:pt x="3641474" y="23266"/>
                  </a:lnTo>
                  <a:lnTo>
                    <a:pt x="3803482" y="17750"/>
                  </a:lnTo>
                  <a:lnTo>
                    <a:pt x="3970050" y="12661"/>
                  </a:lnTo>
                  <a:lnTo>
                    <a:pt x="4139655" y="7858"/>
                  </a:lnTo>
                  <a:lnTo>
                    <a:pt x="4311287" y="3245"/>
                  </a:lnTo>
                  <a:lnTo>
                    <a:pt x="4484974" y="875"/>
                  </a:lnTo>
                  <a:lnTo>
                    <a:pt x="4660033" y="0"/>
                  </a:lnTo>
                  <a:lnTo>
                    <a:pt x="4836005" y="123"/>
                  </a:lnTo>
                  <a:lnTo>
                    <a:pt x="5012587" y="1615"/>
                  </a:lnTo>
                  <a:lnTo>
                    <a:pt x="5189574" y="4022"/>
                  </a:lnTo>
                  <a:lnTo>
                    <a:pt x="5366833" y="7037"/>
                  </a:lnTo>
                  <a:lnTo>
                    <a:pt x="5543567" y="11164"/>
                  </a:lnTo>
                  <a:lnTo>
                    <a:pt x="5719950" y="16032"/>
                  </a:lnTo>
                  <a:lnTo>
                    <a:pt x="5896101" y="21394"/>
                  </a:lnTo>
                  <a:lnTo>
                    <a:pt x="6074211" y="27085"/>
                  </a:lnTo>
                  <a:lnTo>
                    <a:pt x="6253629" y="32996"/>
                  </a:lnTo>
                  <a:lnTo>
                    <a:pt x="6433920" y="39053"/>
                  </a:lnTo>
                  <a:lnTo>
                    <a:pt x="6615496" y="45914"/>
                  </a:lnTo>
                  <a:lnTo>
                    <a:pt x="6797931" y="53310"/>
                  </a:lnTo>
                  <a:lnTo>
                    <a:pt x="6980937" y="61062"/>
                  </a:lnTo>
                  <a:lnTo>
                    <a:pt x="7163619" y="69053"/>
                  </a:lnTo>
                  <a:lnTo>
                    <a:pt x="7346086" y="77202"/>
                  </a:lnTo>
                  <a:lnTo>
                    <a:pt x="7528407" y="85458"/>
                  </a:lnTo>
                  <a:lnTo>
                    <a:pt x="7708516" y="94489"/>
                  </a:lnTo>
                  <a:lnTo>
                    <a:pt x="7887150" y="104037"/>
                  </a:lnTo>
                  <a:lnTo>
                    <a:pt x="8064800" y="113931"/>
                  </a:lnTo>
                  <a:lnTo>
                    <a:pt x="8239678" y="124054"/>
                  </a:lnTo>
                  <a:lnTo>
                    <a:pt x="8412707" y="134331"/>
                  </a:lnTo>
                  <a:lnTo>
                    <a:pt x="8584505" y="144710"/>
                  </a:lnTo>
                  <a:lnTo>
                    <a:pt x="8751953" y="156568"/>
                  </a:lnTo>
                  <a:lnTo>
                    <a:pt x="8916502" y="169412"/>
                  </a:lnTo>
                  <a:lnTo>
                    <a:pt x="9079118" y="182914"/>
                  </a:lnTo>
                  <a:lnTo>
                    <a:pt x="9235508" y="196149"/>
                  </a:lnTo>
                  <a:lnTo>
                    <a:pt x="9387743" y="209205"/>
                  </a:lnTo>
                  <a:lnTo>
                    <a:pt x="9537212" y="222143"/>
                  </a:lnTo>
                  <a:lnTo>
                    <a:pt x="9678486" y="236412"/>
                  </a:lnTo>
                  <a:lnTo>
                    <a:pt x="9814296" y="251570"/>
                  </a:lnTo>
                  <a:lnTo>
                    <a:pt x="9946464" y="267319"/>
                  </a:lnTo>
                  <a:lnTo>
                    <a:pt x="10064915" y="283463"/>
                  </a:lnTo>
                  <a:lnTo>
                    <a:pt x="10174221" y="299870"/>
                  </a:lnTo>
                  <a:lnTo>
                    <a:pt x="10277431" y="316453"/>
                  </a:lnTo>
                  <a:lnTo>
                    <a:pt x="10346237" y="327508"/>
                  </a:lnTo>
                  <a:lnTo>
                    <a:pt x="10483850" y="34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31"/>
            <p:cNvSpPr/>
            <p:nvPr>
              <p:custDataLst>
                <p:tags r:id="rId160"/>
              </p:custDataLst>
            </p:nvPr>
          </p:nvSpPr>
          <p:spPr>
            <a:xfrm>
              <a:off x="767631" y="2556697"/>
              <a:ext cx="150632" cy="348215"/>
            </a:xfrm>
            <a:custGeom>
              <a:avLst/>
              <a:gdLst/>
              <a:ahLst/>
              <a:cxnLst/>
              <a:rect l="0" t="0" r="0" b="0"/>
              <a:pathLst>
                <a:path w="150632" h="348215">
                  <a:moveTo>
                    <a:pt x="13419" y="129353"/>
                  </a:moveTo>
                  <a:lnTo>
                    <a:pt x="13419" y="129353"/>
                  </a:lnTo>
                  <a:lnTo>
                    <a:pt x="16790" y="174819"/>
                  </a:lnTo>
                  <a:lnTo>
                    <a:pt x="25628" y="218946"/>
                  </a:lnTo>
                  <a:lnTo>
                    <a:pt x="33192" y="253133"/>
                  </a:lnTo>
                  <a:lnTo>
                    <a:pt x="41257" y="287378"/>
                  </a:lnTo>
                  <a:lnTo>
                    <a:pt x="54169" y="334448"/>
                  </a:lnTo>
                  <a:lnTo>
                    <a:pt x="57138" y="348214"/>
                  </a:lnTo>
                  <a:lnTo>
                    <a:pt x="45221" y="312238"/>
                  </a:lnTo>
                  <a:lnTo>
                    <a:pt x="31787" y="274841"/>
                  </a:lnTo>
                  <a:lnTo>
                    <a:pt x="24253" y="251039"/>
                  </a:lnTo>
                  <a:lnTo>
                    <a:pt x="16408" y="225294"/>
                  </a:lnTo>
                  <a:lnTo>
                    <a:pt x="10473" y="199664"/>
                  </a:lnTo>
                  <a:lnTo>
                    <a:pt x="5811" y="174110"/>
                  </a:lnTo>
                  <a:lnTo>
                    <a:pt x="160" y="127373"/>
                  </a:lnTo>
                  <a:lnTo>
                    <a:pt x="0" y="92490"/>
                  </a:lnTo>
                  <a:lnTo>
                    <a:pt x="3877" y="55793"/>
                  </a:lnTo>
                  <a:lnTo>
                    <a:pt x="11295" y="38099"/>
                  </a:lnTo>
                  <a:lnTo>
                    <a:pt x="29253" y="16237"/>
                  </a:lnTo>
                  <a:lnTo>
                    <a:pt x="36675" y="9492"/>
                  </a:lnTo>
                  <a:lnTo>
                    <a:pt x="56210" y="1998"/>
                  </a:lnTo>
                  <a:lnTo>
                    <a:pt x="67347" y="0"/>
                  </a:lnTo>
                  <a:lnTo>
                    <a:pt x="78298" y="2195"/>
                  </a:lnTo>
                  <a:lnTo>
                    <a:pt x="99875" y="14042"/>
                  </a:lnTo>
                  <a:lnTo>
                    <a:pt x="128484" y="47287"/>
                  </a:lnTo>
                  <a:lnTo>
                    <a:pt x="144722" y="91788"/>
                  </a:lnTo>
                  <a:lnTo>
                    <a:pt x="150631" y="137351"/>
                  </a:lnTo>
                  <a:lnTo>
                    <a:pt x="148250" y="171008"/>
                  </a:lnTo>
                  <a:lnTo>
                    <a:pt x="142488" y="205722"/>
                  </a:lnTo>
                  <a:lnTo>
                    <a:pt x="130606" y="251621"/>
                  </a:lnTo>
                  <a:lnTo>
                    <a:pt x="107985" y="295687"/>
                  </a:lnTo>
                  <a:lnTo>
                    <a:pt x="91298" y="314574"/>
                  </a:lnTo>
                  <a:lnTo>
                    <a:pt x="86505" y="318450"/>
                  </a:lnTo>
                  <a:lnTo>
                    <a:pt x="81193" y="320329"/>
                  </a:lnTo>
                  <a:lnTo>
                    <a:pt x="69646" y="320535"/>
                  </a:lnTo>
                  <a:lnTo>
                    <a:pt x="65720" y="319602"/>
                  </a:lnTo>
                  <a:lnTo>
                    <a:pt x="63103" y="318275"/>
                  </a:lnTo>
                  <a:lnTo>
                    <a:pt x="57869" y="31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32"/>
            <p:cNvSpPr/>
            <p:nvPr>
              <p:custDataLst>
                <p:tags r:id="rId161"/>
              </p:custDataLst>
            </p:nvPr>
          </p:nvSpPr>
          <p:spPr>
            <a:xfrm>
              <a:off x="1047750" y="2717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126" y="5822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33"/>
            <p:cNvSpPr/>
            <p:nvPr>
              <p:custDataLst>
                <p:tags r:id="rId162"/>
              </p:custDataLst>
            </p:nvPr>
          </p:nvSpPr>
          <p:spPr>
            <a:xfrm>
              <a:off x="998715" y="2622550"/>
              <a:ext cx="10936" cy="25401"/>
            </a:xfrm>
            <a:custGeom>
              <a:avLst/>
              <a:gdLst/>
              <a:ahLst/>
              <a:cxnLst/>
              <a:rect l="0" t="0" r="0" b="0"/>
              <a:pathLst>
                <a:path w="109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3531"/>
                  </a:lnTo>
                  <a:lnTo>
                    <a:pt x="117" y="2354"/>
                  </a:lnTo>
                  <a:lnTo>
                    <a:pt x="901" y="1569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34"/>
            <p:cNvSpPr/>
            <p:nvPr>
              <p:custDataLst>
                <p:tags r:id="rId163"/>
              </p:custDataLst>
            </p:nvPr>
          </p:nvSpPr>
          <p:spPr>
            <a:xfrm>
              <a:off x="1137353" y="2655444"/>
              <a:ext cx="60155" cy="163957"/>
            </a:xfrm>
            <a:custGeom>
              <a:avLst/>
              <a:gdLst/>
              <a:ahLst/>
              <a:cxnLst/>
              <a:rect l="0" t="0" r="0" b="0"/>
              <a:pathLst>
                <a:path w="60155" h="163957">
                  <a:moveTo>
                    <a:pt x="37397" y="11556"/>
                  </a:moveTo>
                  <a:lnTo>
                    <a:pt x="37397" y="11556"/>
                  </a:lnTo>
                  <a:lnTo>
                    <a:pt x="34026" y="8185"/>
                  </a:lnTo>
                  <a:lnTo>
                    <a:pt x="32371" y="4648"/>
                  </a:lnTo>
                  <a:lnTo>
                    <a:pt x="31930" y="2718"/>
                  </a:lnTo>
                  <a:lnTo>
                    <a:pt x="30930" y="1431"/>
                  </a:lnTo>
                  <a:lnTo>
                    <a:pt x="27937" y="0"/>
                  </a:lnTo>
                  <a:lnTo>
                    <a:pt x="22374" y="1246"/>
                  </a:lnTo>
                  <a:lnTo>
                    <a:pt x="18915" y="2566"/>
                  </a:lnTo>
                  <a:lnTo>
                    <a:pt x="7305" y="14537"/>
                  </a:lnTo>
                  <a:lnTo>
                    <a:pt x="2856" y="25581"/>
                  </a:lnTo>
                  <a:lnTo>
                    <a:pt x="0" y="46547"/>
                  </a:lnTo>
                  <a:lnTo>
                    <a:pt x="3372" y="55565"/>
                  </a:lnTo>
                  <a:lnTo>
                    <a:pt x="10986" y="64982"/>
                  </a:lnTo>
                  <a:lnTo>
                    <a:pt x="49418" y="106960"/>
                  </a:lnTo>
                  <a:lnTo>
                    <a:pt x="56851" y="118869"/>
                  </a:lnTo>
                  <a:lnTo>
                    <a:pt x="60154" y="128865"/>
                  </a:lnTo>
                  <a:lnTo>
                    <a:pt x="57859" y="139894"/>
                  </a:lnTo>
                  <a:lnTo>
                    <a:pt x="55272" y="145798"/>
                  </a:lnTo>
                  <a:lnTo>
                    <a:pt x="46752" y="154239"/>
                  </a:lnTo>
                  <a:lnTo>
                    <a:pt x="36616" y="159637"/>
                  </a:lnTo>
                  <a:lnTo>
                    <a:pt x="18347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35"/>
            <p:cNvSpPr/>
            <p:nvPr>
              <p:custDataLst>
                <p:tags r:id="rId164"/>
              </p:custDataLst>
            </p:nvPr>
          </p:nvSpPr>
          <p:spPr>
            <a:xfrm>
              <a:off x="1252652" y="2638229"/>
              <a:ext cx="80849" cy="206572"/>
            </a:xfrm>
            <a:custGeom>
              <a:avLst/>
              <a:gdLst/>
              <a:ahLst/>
              <a:cxnLst/>
              <a:rect l="0" t="0" r="0" b="0"/>
              <a:pathLst>
                <a:path w="80849" h="206572">
                  <a:moveTo>
                    <a:pt x="74498" y="3371"/>
                  </a:moveTo>
                  <a:lnTo>
                    <a:pt x="74498" y="3371"/>
                  </a:lnTo>
                  <a:lnTo>
                    <a:pt x="67756" y="0"/>
                  </a:lnTo>
                  <a:lnTo>
                    <a:pt x="60683" y="227"/>
                  </a:lnTo>
                  <a:lnTo>
                    <a:pt x="44644" y="6121"/>
                  </a:lnTo>
                  <a:lnTo>
                    <a:pt x="28728" y="22138"/>
                  </a:lnTo>
                  <a:lnTo>
                    <a:pt x="13978" y="44758"/>
                  </a:lnTo>
                  <a:lnTo>
                    <a:pt x="4041" y="79448"/>
                  </a:lnTo>
                  <a:lnTo>
                    <a:pt x="0" y="121005"/>
                  </a:lnTo>
                  <a:lnTo>
                    <a:pt x="4699" y="146199"/>
                  </a:lnTo>
                  <a:lnTo>
                    <a:pt x="14548" y="167745"/>
                  </a:lnTo>
                  <a:lnTo>
                    <a:pt x="28333" y="184376"/>
                  </a:lnTo>
                  <a:lnTo>
                    <a:pt x="47630" y="195060"/>
                  </a:lnTo>
                  <a:lnTo>
                    <a:pt x="80848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36"/>
            <p:cNvSpPr/>
            <p:nvPr>
              <p:custDataLst>
                <p:tags r:id="rId165"/>
              </p:custDataLst>
            </p:nvPr>
          </p:nvSpPr>
          <p:spPr>
            <a:xfrm>
              <a:off x="1377950" y="2654300"/>
              <a:ext cx="82551" cy="141428"/>
            </a:xfrm>
            <a:custGeom>
              <a:avLst/>
              <a:gdLst/>
              <a:ahLst/>
              <a:cxnLst/>
              <a:rect l="0" t="0" r="0" b="0"/>
              <a:pathLst>
                <a:path w="82551" h="14142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10113"/>
                  </a:lnTo>
                  <a:lnTo>
                    <a:pt x="48794" y="43338"/>
                  </a:lnTo>
                  <a:lnTo>
                    <a:pt x="67139" y="77752"/>
                  </a:lnTo>
                  <a:lnTo>
                    <a:pt x="72810" y="112643"/>
                  </a:lnTo>
                  <a:lnTo>
                    <a:pt x="70335" y="135211"/>
                  </a:lnTo>
                  <a:lnTo>
                    <a:pt x="67008" y="141232"/>
                  </a:lnTo>
                  <a:lnTo>
                    <a:pt x="64428" y="141427"/>
                  </a:lnTo>
                  <a:lnTo>
                    <a:pt x="57798" y="137881"/>
                  </a:lnTo>
                  <a:lnTo>
                    <a:pt x="52029" y="127838"/>
                  </a:lnTo>
                  <a:lnTo>
                    <a:pt x="42576" y="84911"/>
                  </a:lnTo>
                  <a:lnTo>
                    <a:pt x="46168" y="48520"/>
                  </a:lnTo>
                  <a:lnTo>
                    <a:pt x="56170" y="22138"/>
                  </a:lnTo>
                  <a:lnTo>
                    <a:pt x="65886" y="114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37"/>
            <p:cNvSpPr/>
            <p:nvPr>
              <p:custDataLst>
                <p:tags r:id="rId166"/>
              </p:custDataLst>
            </p:nvPr>
          </p:nvSpPr>
          <p:spPr>
            <a:xfrm>
              <a:off x="1524000" y="2628418"/>
              <a:ext cx="101601" cy="140175"/>
            </a:xfrm>
            <a:custGeom>
              <a:avLst/>
              <a:gdLst/>
              <a:ahLst/>
              <a:cxnLst/>
              <a:rect l="0" t="0" r="0" b="0"/>
              <a:pathLst>
                <a:path w="101601" h="140175">
                  <a:moveTo>
                    <a:pt x="0" y="51282"/>
                  </a:moveTo>
                  <a:lnTo>
                    <a:pt x="0" y="51282"/>
                  </a:lnTo>
                  <a:lnTo>
                    <a:pt x="15580" y="63491"/>
                  </a:lnTo>
                  <a:lnTo>
                    <a:pt x="24799" y="67291"/>
                  </a:lnTo>
                  <a:lnTo>
                    <a:pt x="29232" y="68305"/>
                  </a:lnTo>
                  <a:lnTo>
                    <a:pt x="33599" y="67569"/>
                  </a:lnTo>
                  <a:lnTo>
                    <a:pt x="42214" y="62989"/>
                  </a:lnTo>
                  <a:lnTo>
                    <a:pt x="48866" y="54369"/>
                  </a:lnTo>
                  <a:lnTo>
                    <a:pt x="51627" y="49107"/>
                  </a:lnTo>
                  <a:lnTo>
                    <a:pt x="52814" y="37615"/>
                  </a:lnTo>
                  <a:lnTo>
                    <a:pt x="47827" y="12991"/>
                  </a:lnTo>
                  <a:lnTo>
                    <a:pt x="42188" y="4160"/>
                  </a:lnTo>
                  <a:lnTo>
                    <a:pt x="38708" y="817"/>
                  </a:lnTo>
                  <a:lnTo>
                    <a:pt x="34272" y="0"/>
                  </a:lnTo>
                  <a:lnTo>
                    <a:pt x="23699" y="2855"/>
                  </a:lnTo>
                  <a:lnTo>
                    <a:pt x="13825" y="10709"/>
                  </a:lnTo>
                  <a:lnTo>
                    <a:pt x="9217" y="15767"/>
                  </a:lnTo>
                  <a:lnTo>
                    <a:pt x="4096" y="34557"/>
                  </a:lnTo>
                  <a:lnTo>
                    <a:pt x="809" y="80120"/>
                  </a:lnTo>
                  <a:lnTo>
                    <a:pt x="3611" y="109059"/>
                  </a:lnTo>
                  <a:lnTo>
                    <a:pt x="10777" y="123057"/>
                  </a:lnTo>
                  <a:lnTo>
                    <a:pt x="15651" y="128765"/>
                  </a:lnTo>
                  <a:lnTo>
                    <a:pt x="28593" y="136989"/>
                  </a:lnTo>
                  <a:lnTo>
                    <a:pt x="35995" y="140170"/>
                  </a:lnTo>
                  <a:lnTo>
                    <a:pt x="43752" y="140174"/>
                  </a:lnTo>
                  <a:lnTo>
                    <a:pt x="59898" y="134534"/>
                  </a:lnTo>
                  <a:lnTo>
                    <a:pt x="101600" y="10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38"/>
            <p:cNvSpPr/>
            <p:nvPr>
              <p:custDataLst>
                <p:tags r:id="rId167"/>
              </p:custDataLst>
            </p:nvPr>
          </p:nvSpPr>
          <p:spPr>
            <a:xfrm>
              <a:off x="1714500" y="2400300"/>
              <a:ext cx="44451" cy="368297"/>
            </a:xfrm>
            <a:custGeom>
              <a:avLst/>
              <a:gdLst/>
              <a:ahLst/>
              <a:cxnLst/>
              <a:rect l="0" t="0" r="0" b="0"/>
              <a:pathLst>
                <a:path w="44451" h="368297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3763" y="66844"/>
                  </a:lnTo>
                  <a:lnTo>
                    <a:pt x="8728" y="105908"/>
                  </a:lnTo>
                  <a:lnTo>
                    <a:pt x="10052" y="129167"/>
                  </a:lnTo>
                  <a:lnTo>
                    <a:pt x="10935" y="153844"/>
                  </a:lnTo>
                  <a:lnTo>
                    <a:pt x="10818" y="180174"/>
                  </a:lnTo>
                  <a:lnTo>
                    <a:pt x="10034" y="207605"/>
                  </a:lnTo>
                  <a:lnTo>
                    <a:pt x="8806" y="235770"/>
                  </a:lnTo>
                  <a:lnTo>
                    <a:pt x="5560" y="282117"/>
                  </a:lnTo>
                  <a:lnTo>
                    <a:pt x="3177" y="318707"/>
                  </a:lnTo>
                  <a:lnTo>
                    <a:pt x="5793" y="364583"/>
                  </a:lnTo>
                  <a:lnTo>
                    <a:pt x="8095" y="367233"/>
                  </a:lnTo>
                  <a:lnTo>
                    <a:pt x="11747" y="368294"/>
                  </a:lnTo>
                  <a:lnTo>
                    <a:pt x="16298" y="368296"/>
                  </a:lnTo>
                  <a:lnTo>
                    <a:pt x="20743" y="366181"/>
                  </a:lnTo>
                  <a:lnTo>
                    <a:pt x="29445" y="358186"/>
                  </a:lnTo>
                  <a:lnTo>
                    <a:pt x="444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39"/>
            <p:cNvSpPr/>
            <p:nvPr>
              <p:custDataLst>
                <p:tags r:id="rId168"/>
              </p:custDataLst>
            </p:nvPr>
          </p:nvSpPr>
          <p:spPr>
            <a:xfrm>
              <a:off x="1638300" y="25844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5467" y="33515"/>
                  </a:lnTo>
                  <a:lnTo>
                    <a:pt x="41390" y="28220"/>
                  </a:lnTo>
                  <a:lnTo>
                    <a:pt x="85406" y="161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40"/>
            <p:cNvSpPr/>
            <p:nvPr>
              <p:custDataLst>
                <p:tags r:id="rId169"/>
              </p:custDataLst>
            </p:nvPr>
          </p:nvSpPr>
          <p:spPr>
            <a:xfrm>
              <a:off x="1820529" y="2580049"/>
              <a:ext cx="217822" cy="126104"/>
            </a:xfrm>
            <a:custGeom>
              <a:avLst/>
              <a:gdLst/>
              <a:ahLst/>
              <a:cxnLst/>
              <a:rect l="0" t="0" r="0" b="0"/>
              <a:pathLst>
                <a:path w="217822" h="126104">
                  <a:moveTo>
                    <a:pt x="27321" y="36151"/>
                  </a:moveTo>
                  <a:lnTo>
                    <a:pt x="27321" y="36151"/>
                  </a:lnTo>
                  <a:lnTo>
                    <a:pt x="23950" y="42893"/>
                  </a:lnTo>
                  <a:lnTo>
                    <a:pt x="23663" y="45585"/>
                  </a:lnTo>
                  <a:lnTo>
                    <a:pt x="25225" y="50457"/>
                  </a:lnTo>
                  <a:lnTo>
                    <a:pt x="30071" y="57166"/>
                  </a:lnTo>
                  <a:lnTo>
                    <a:pt x="33387" y="57922"/>
                  </a:lnTo>
                  <a:lnTo>
                    <a:pt x="42717" y="56881"/>
                  </a:lnTo>
                  <a:lnTo>
                    <a:pt x="59870" y="48957"/>
                  </a:lnTo>
                  <a:lnTo>
                    <a:pt x="74987" y="34301"/>
                  </a:lnTo>
                  <a:lnTo>
                    <a:pt x="85032" y="16553"/>
                  </a:lnTo>
                  <a:lnTo>
                    <a:pt x="85550" y="11796"/>
                  </a:lnTo>
                  <a:lnTo>
                    <a:pt x="84485" y="7920"/>
                  </a:lnTo>
                  <a:lnTo>
                    <a:pt x="82364" y="4630"/>
                  </a:lnTo>
                  <a:lnTo>
                    <a:pt x="78127" y="2437"/>
                  </a:lnTo>
                  <a:lnTo>
                    <a:pt x="65894" y="0"/>
                  </a:lnTo>
                  <a:lnTo>
                    <a:pt x="51050" y="4562"/>
                  </a:lnTo>
                  <a:lnTo>
                    <a:pt x="43140" y="8741"/>
                  </a:lnTo>
                  <a:lnTo>
                    <a:pt x="18524" y="34850"/>
                  </a:lnTo>
                  <a:lnTo>
                    <a:pt x="98" y="69397"/>
                  </a:lnTo>
                  <a:lnTo>
                    <a:pt x="0" y="82304"/>
                  </a:lnTo>
                  <a:lnTo>
                    <a:pt x="9299" y="109815"/>
                  </a:lnTo>
                  <a:lnTo>
                    <a:pt x="18834" y="118422"/>
                  </a:lnTo>
                  <a:lnTo>
                    <a:pt x="44480" y="126103"/>
                  </a:lnTo>
                  <a:lnTo>
                    <a:pt x="80338" y="125283"/>
                  </a:lnTo>
                  <a:lnTo>
                    <a:pt x="122851" y="120215"/>
                  </a:lnTo>
                  <a:lnTo>
                    <a:pt x="169968" y="113259"/>
                  </a:lnTo>
                  <a:lnTo>
                    <a:pt x="217821" y="10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41"/>
            <p:cNvSpPr/>
            <p:nvPr>
              <p:custDataLst>
                <p:tags r:id="rId170"/>
              </p:custDataLst>
            </p:nvPr>
          </p:nvSpPr>
          <p:spPr>
            <a:xfrm>
              <a:off x="2343150" y="2432912"/>
              <a:ext cx="120651" cy="309305"/>
            </a:xfrm>
            <a:custGeom>
              <a:avLst/>
              <a:gdLst/>
              <a:ahLst/>
              <a:cxnLst/>
              <a:rect l="0" t="0" r="0" b="0"/>
              <a:pathLst>
                <a:path w="120651" h="309305">
                  <a:moveTo>
                    <a:pt x="0" y="81688"/>
                  </a:moveTo>
                  <a:lnTo>
                    <a:pt x="0" y="81688"/>
                  </a:lnTo>
                  <a:lnTo>
                    <a:pt x="1881" y="122801"/>
                  </a:lnTo>
                  <a:lnTo>
                    <a:pt x="8789" y="168894"/>
                  </a:lnTo>
                  <a:lnTo>
                    <a:pt x="15195" y="203702"/>
                  </a:lnTo>
                  <a:lnTo>
                    <a:pt x="20394" y="237987"/>
                  </a:lnTo>
                  <a:lnTo>
                    <a:pt x="20546" y="278909"/>
                  </a:lnTo>
                  <a:lnTo>
                    <a:pt x="16122" y="303264"/>
                  </a:lnTo>
                  <a:lnTo>
                    <a:pt x="14276" y="307016"/>
                  </a:lnTo>
                  <a:lnTo>
                    <a:pt x="12339" y="308813"/>
                  </a:lnTo>
                  <a:lnTo>
                    <a:pt x="10343" y="309304"/>
                  </a:lnTo>
                  <a:lnTo>
                    <a:pt x="9012" y="306105"/>
                  </a:lnTo>
                  <a:lnTo>
                    <a:pt x="6876" y="266214"/>
                  </a:lnTo>
                  <a:lnTo>
                    <a:pt x="6584" y="227905"/>
                  </a:lnTo>
                  <a:lnTo>
                    <a:pt x="6506" y="203861"/>
                  </a:lnTo>
                  <a:lnTo>
                    <a:pt x="6454" y="177953"/>
                  </a:lnTo>
                  <a:lnTo>
                    <a:pt x="8536" y="152215"/>
                  </a:lnTo>
                  <a:lnTo>
                    <a:pt x="12041" y="126589"/>
                  </a:lnTo>
                  <a:lnTo>
                    <a:pt x="20874" y="79772"/>
                  </a:lnTo>
                  <a:lnTo>
                    <a:pt x="34485" y="32437"/>
                  </a:lnTo>
                  <a:lnTo>
                    <a:pt x="45666" y="14878"/>
                  </a:lnTo>
                  <a:lnTo>
                    <a:pt x="57690" y="4252"/>
                  </a:lnTo>
                  <a:lnTo>
                    <a:pt x="63860" y="431"/>
                  </a:lnTo>
                  <a:lnTo>
                    <a:pt x="70090" y="0"/>
                  </a:lnTo>
                  <a:lnTo>
                    <a:pt x="82657" y="5165"/>
                  </a:lnTo>
                  <a:lnTo>
                    <a:pt x="93416" y="18280"/>
                  </a:lnTo>
                  <a:lnTo>
                    <a:pt x="98260" y="26716"/>
                  </a:lnTo>
                  <a:lnTo>
                    <a:pt x="97999" y="49260"/>
                  </a:lnTo>
                  <a:lnTo>
                    <a:pt x="85952" y="87837"/>
                  </a:lnTo>
                  <a:lnTo>
                    <a:pt x="74184" y="111232"/>
                  </a:lnTo>
                  <a:lnTo>
                    <a:pt x="59546" y="128685"/>
                  </a:lnTo>
                  <a:lnTo>
                    <a:pt x="45515" y="137853"/>
                  </a:lnTo>
                  <a:lnTo>
                    <a:pt x="25715" y="143015"/>
                  </a:lnTo>
                  <a:lnTo>
                    <a:pt x="6804" y="144759"/>
                  </a:lnTo>
                  <a:lnTo>
                    <a:pt x="5242" y="146313"/>
                  </a:lnTo>
                  <a:lnTo>
                    <a:pt x="4905" y="148760"/>
                  </a:lnTo>
                  <a:lnTo>
                    <a:pt x="5387" y="151803"/>
                  </a:lnTo>
                  <a:lnTo>
                    <a:pt x="11566" y="158946"/>
                  </a:lnTo>
                  <a:lnTo>
                    <a:pt x="53697" y="200340"/>
                  </a:lnTo>
                  <a:lnTo>
                    <a:pt x="97617" y="237483"/>
                  </a:lnTo>
                  <a:lnTo>
                    <a:pt x="120650" y="25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42"/>
            <p:cNvSpPr/>
            <p:nvPr>
              <p:custDataLst>
                <p:tags r:id="rId171"/>
              </p:custDataLst>
            </p:nvPr>
          </p:nvSpPr>
          <p:spPr>
            <a:xfrm>
              <a:off x="2559050" y="2374900"/>
              <a:ext cx="127001" cy="311787"/>
            </a:xfrm>
            <a:custGeom>
              <a:avLst/>
              <a:gdLst/>
              <a:ahLst/>
              <a:cxnLst/>
              <a:rect l="0" t="0" r="0" b="0"/>
              <a:pathLst>
                <a:path w="127001" h="311787">
                  <a:moveTo>
                    <a:pt x="0" y="69850"/>
                  </a:moveTo>
                  <a:lnTo>
                    <a:pt x="0" y="69850"/>
                  </a:lnTo>
                  <a:lnTo>
                    <a:pt x="1411" y="87175"/>
                  </a:lnTo>
                  <a:lnTo>
                    <a:pt x="9434" y="120374"/>
                  </a:lnTo>
                  <a:lnTo>
                    <a:pt x="14306" y="154629"/>
                  </a:lnTo>
                  <a:lnTo>
                    <a:pt x="24467" y="191491"/>
                  </a:lnTo>
                  <a:lnTo>
                    <a:pt x="36980" y="228335"/>
                  </a:lnTo>
                  <a:lnTo>
                    <a:pt x="47245" y="263525"/>
                  </a:lnTo>
                  <a:lnTo>
                    <a:pt x="60263" y="304643"/>
                  </a:lnTo>
                  <a:lnTo>
                    <a:pt x="65119" y="311786"/>
                  </a:lnTo>
                  <a:lnTo>
                    <a:pt x="67401" y="311574"/>
                  </a:lnTo>
                  <a:lnTo>
                    <a:pt x="69629" y="309316"/>
                  </a:lnTo>
                  <a:lnTo>
                    <a:pt x="71819" y="305694"/>
                  </a:lnTo>
                  <a:lnTo>
                    <a:pt x="81815" y="260161"/>
                  </a:lnTo>
                  <a:lnTo>
                    <a:pt x="91395" y="216992"/>
                  </a:lnTo>
                  <a:lnTo>
                    <a:pt x="96208" y="187700"/>
                  </a:lnTo>
                  <a:lnTo>
                    <a:pt x="100828" y="154061"/>
                  </a:lnTo>
                  <a:lnTo>
                    <a:pt x="105318" y="117524"/>
                  </a:lnTo>
                  <a:lnTo>
                    <a:pt x="110429" y="88227"/>
                  </a:lnTo>
                  <a:lnTo>
                    <a:pt x="121752" y="4250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43"/>
            <p:cNvSpPr/>
            <p:nvPr>
              <p:custDataLst>
                <p:tags r:id="rId172"/>
              </p:custDataLst>
            </p:nvPr>
          </p:nvSpPr>
          <p:spPr>
            <a:xfrm>
              <a:off x="2717800" y="2565923"/>
              <a:ext cx="91019" cy="170928"/>
            </a:xfrm>
            <a:custGeom>
              <a:avLst/>
              <a:gdLst/>
              <a:ahLst/>
              <a:cxnLst/>
              <a:rect l="0" t="0" r="0" b="0"/>
              <a:pathLst>
                <a:path w="91019" h="170928">
                  <a:moveTo>
                    <a:pt x="50800" y="12177"/>
                  </a:moveTo>
                  <a:lnTo>
                    <a:pt x="50800" y="12177"/>
                  </a:lnTo>
                  <a:lnTo>
                    <a:pt x="50800" y="5435"/>
                  </a:lnTo>
                  <a:lnTo>
                    <a:pt x="49389" y="3449"/>
                  </a:lnTo>
                  <a:lnTo>
                    <a:pt x="47037" y="2125"/>
                  </a:lnTo>
                  <a:lnTo>
                    <a:pt x="33123" y="0"/>
                  </a:lnTo>
                  <a:lnTo>
                    <a:pt x="25069" y="3472"/>
                  </a:lnTo>
                  <a:lnTo>
                    <a:pt x="17492" y="9719"/>
                  </a:lnTo>
                  <a:lnTo>
                    <a:pt x="11772" y="17200"/>
                  </a:lnTo>
                  <a:lnTo>
                    <a:pt x="10671" y="20464"/>
                  </a:lnTo>
                  <a:lnTo>
                    <a:pt x="10642" y="23346"/>
                  </a:lnTo>
                  <a:lnTo>
                    <a:pt x="11328" y="25973"/>
                  </a:lnTo>
                  <a:lnTo>
                    <a:pt x="22406" y="36412"/>
                  </a:lnTo>
                  <a:lnTo>
                    <a:pt x="66283" y="55476"/>
                  </a:lnTo>
                  <a:lnTo>
                    <a:pt x="87843" y="70867"/>
                  </a:lnTo>
                  <a:lnTo>
                    <a:pt x="91018" y="78115"/>
                  </a:lnTo>
                  <a:lnTo>
                    <a:pt x="90782" y="95576"/>
                  </a:lnTo>
                  <a:lnTo>
                    <a:pt x="82210" y="113213"/>
                  </a:lnTo>
                  <a:lnTo>
                    <a:pt x="68288" y="129754"/>
                  </a:lnTo>
                  <a:lnTo>
                    <a:pt x="23775" y="160801"/>
                  </a:lnTo>
                  <a:lnTo>
                    <a:pt x="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44"/>
            <p:cNvSpPr/>
            <p:nvPr>
              <p:custDataLst>
                <p:tags r:id="rId173"/>
              </p:custDataLst>
            </p:nvPr>
          </p:nvSpPr>
          <p:spPr>
            <a:xfrm>
              <a:off x="806450" y="2768600"/>
              <a:ext cx="2171701" cy="285751"/>
            </a:xfrm>
            <a:custGeom>
              <a:avLst/>
              <a:gdLst/>
              <a:ahLst/>
              <a:cxnLst/>
              <a:rect l="0" t="0" r="0" b="0"/>
              <a:pathLst>
                <a:path w="2171701" h="285751">
                  <a:moveTo>
                    <a:pt x="0" y="285750"/>
                  </a:moveTo>
                  <a:lnTo>
                    <a:pt x="0" y="285750"/>
                  </a:lnTo>
                  <a:lnTo>
                    <a:pt x="44790" y="284339"/>
                  </a:lnTo>
                  <a:lnTo>
                    <a:pt x="90932" y="279008"/>
                  </a:lnTo>
                  <a:lnTo>
                    <a:pt x="122710" y="274200"/>
                  </a:lnTo>
                  <a:lnTo>
                    <a:pt x="159418" y="268172"/>
                  </a:lnTo>
                  <a:lnTo>
                    <a:pt x="199412" y="261331"/>
                  </a:lnTo>
                  <a:lnTo>
                    <a:pt x="247241" y="253243"/>
                  </a:lnTo>
                  <a:lnTo>
                    <a:pt x="300294" y="244323"/>
                  </a:lnTo>
                  <a:lnTo>
                    <a:pt x="356830" y="234849"/>
                  </a:lnTo>
                  <a:lnTo>
                    <a:pt x="422036" y="223594"/>
                  </a:lnTo>
                  <a:lnTo>
                    <a:pt x="493024" y="211151"/>
                  </a:lnTo>
                  <a:lnTo>
                    <a:pt x="567866" y="197917"/>
                  </a:lnTo>
                  <a:lnTo>
                    <a:pt x="649511" y="184862"/>
                  </a:lnTo>
                  <a:lnTo>
                    <a:pt x="735690" y="171924"/>
                  </a:lnTo>
                  <a:lnTo>
                    <a:pt x="824893" y="159066"/>
                  </a:lnTo>
                  <a:lnTo>
                    <a:pt x="916112" y="145555"/>
                  </a:lnTo>
                  <a:lnTo>
                    <a:pt x="1008675" y="131609"/>
                  </a:lnTo>
                  <a:lnTo>
                    <a:pt x="1102133" y="117373"/>
                  </a:lnTo>
                  <a:lnTo>
                    <a:pt x="1197600" y="104354"/>
                  </a:lnTo>
                  <a:lnTo>
                    <a:pt x="1294405" y="92147"/>
                  </a:lnTo>
                  <a:lnTo>
                    <a:pt x="1392104" y="80482"/>
                  </a:lnTo>
                  <a:lnTo>
                    <a:pt x="1484047" y="69882"/>
                  </a:lnTo>
                  <a:lnTo>
                    <a:pt x="1572154" y="59994"/>
                  </a:lnTo>
                  <a:lnTo>
                    <a:pt x="1657702" y="50579"/>
                  </a:lnTo>
                  <a:lnTo>
                    <a:pt x="1736607" y="42892"/>
                  </a:lnTo>
                  <a:lnTo>
                    <a:pt x="1811083" y="36356"/>
                  </a:lnTo>
                  <a:lnTo>
                    <a:pt x="1882605" y="30587"/>
                  </a:lnTo>
                  <a:lnTo>
                    <a:pt x="1943692" y="25330"/>
                  </a:lnTo>
                  <a:lnTo>
                    <a:pt x="1997823" y="20415"/>
                  </a:lnTo>
                  <a:lnTo>
                    <a:pt x="2047315" y="15726"/>
                  </a:lnTo>
                  <a:lnTo>
                    <a:pt x="2083132" y="11895"/>
                  </a:lnTo>
                  <a:lnTo>
                    <a:pt x="2130455" y="5757"/>
                  </a:lnTo>
                  <a:lnTo>
                    <a:pt x="217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45"/>
            <p:cNvSpPr/>
            <p:nvPr>
              <p:custDataLst>
                <p:tags r:id="rId174"/>
              </p:custDataLst>
            </p:nvPr>
          </p:nvSpPr>
          <p:spPr>
            <a:xfrm>
              <a:off x="1181100" y="2825750"/>
              <a:ext cx="1663701" cy="304801"/>
            </a:xfrm>
            <a:custGeom>
              <a:avLst/>
              <a:gdLst/>
              <a:ahLst/>
              <a:cxnLst/>
              <a:rect l="0" t="0" r="0" b="0"/>
              <a:pathLst>
                <a:path w="1663701" h="304801">
                  <a:moveTo>
                    <a:pt x="0" y="304800"/>
                  </a:moveTo>
                  <a:lnTo>
                    <a:pt x="0" y="304800"/>
                  </a:lnTo>
                  <a:lnTo>
                    <a:pt x="33710" y="291316"/>
                  </a:lnTo>
                  <a:lnTo>
                    <a:pt x="57045" y="284522"/>
                  </a:lnTo>
                  <a:lnTo>
                    <a:pt x="86008" y="277170"/>
                  </a:lnTo>
                  <a:lnTo>
                    <a:pt x="118722" y="269446"/>
                  </a:lnTo>
                  <a:lnTo>
                    <a:pt x="160287" y="260064"/>
                  </a:lnTo>
                  <a:lnTo>
                    <a:pt x="207752" y="249576"/>
                  </a:lnTo>
                  <a:lnTo>
                    <a:pt x="259152" y="238351"/>
                  </a:lnTo>
                  <a:lnTo>
                    <a:pt x="317407" y="227339"/>
                  </a:lnTo>
                  <a:lnTo>
                    <a:pt x="380232" y="216471"/>
                  </a:lnTo>
                  <a:lnTo>
                    <a:pt x="446105" y="205697"/>
                  </a:lnTo>
                  <a:lnTo>
                    <a:pt x="515420" y="194987"/>
                  </a:lnTo>
                  <a:lnTo>
                    <a:pt x="587030" y="184319"/>
                  </a:lnTo>
                  <a:lnTo>
                    <a:pt x="660170" y="173679"/>
                  </a:lnTo>
                  <a:lnTo>
                    <a:pt x="732919" y="163058"/>
                  </a:lnTo>
                  <a:lnTo>
                    <a:pt x="805407" y="152450"/>
                  </a:lnTo>
                  <a:lnTo>
                    <a:pt x="877721" y="141850"/>
                  </a:lnTo>
                  <a:lnTo>
                    <a:pt x="949214" y="131255"/>
                  </a:lnTo>
                  <a:lnTo>
                    <a:pt x="1020159" y="120665"/>
                  </a:lnTo>
                  <a:lnTo>
                    <a:pt x="1090740" y="110076"/>
                  </a:lnTo>
                  <a:lnTo>
                    <a:pt x="1158254" y="99489"/>
                  </a:lnTo>
                  <a:lnTo>
                    <a:pt x="1223725" y="88904"/>
                  </a:lnTo>
                  <a:lnTo>
                    <a:pt x="1287833" y="78319"/>
                  </a:lnTo>
                  <a:lnTo>
                    <a:pt x="1347506" y="68441"/>
                  </a:lnTo>
                  <a:lnTo>
                    <a:pt x="1404220" y="59033"/>
                  </a:lnTo>
                  <a:lnTo>
                    <a:pt x="1458963" y="49938"/>
                  </a:lnTo>
                  <a:lnTo>
                    <a:pt x="1506042" y="40348"/>
                  </a:lnTo>
                  <a:lnTo>
                    <a:pt x="1548011" y="30426"/>
                  </a:lnTo>
                  <a:lnTo>
                    <a:pt x="1586574" y="20284"/>
                  </a:lnTo>
                  <a:lnTo>
                    <a:pt x="166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46"/>
            <p:cNvSpPr/>
            <p:nvPr>
              <p:custDataLst>
                <p:tags r:id="rId175"/>
              </p:custDataLst>
            </p:nvPr>
          </p:nvSpPr>
          <p:spPr>
            <a:xfrm>
              <a:off x="2952750" y="25527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1916" y="6742"/>
                  </a:lnTo>
                  <a:lnTo>
                    <a:pt x="7944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47"/>
            <p:cNvSpPr/>
            <p:nvPr>
              <p:custDataLst>
                <p:tags r:id="rId176"/>
              </p:custDataLst>
            </p:nvPr>
          </p:nvSpPr>
          <p:spPr>
            <a:xfrm>
              <a:off x="2984500" y="2616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47"/>
          <p:cNvGrpSpPr/>
          <p:nvPr/>
        </p:nvGrpSpPr>
        <p:grpSpPr>
          <a:xfrm>
            <a:off x="3988323" y="2430862"/>
            <a:ext cx="240588" cy="413939"/>
            <a:chOff x="3988323" y="2430862"/>
            <a:chExt cx="240588" cy="413939"/>
          </a:xfrm>
        </p:grpSpPr>
        <p:sp>
          <p:nvSpPr>
            <p:cNvPr id="62" name="SMARTInkShape-948"/>
            <p:cNvSpPr/>
            <p:nvPr>
              <p:custDataLst>
                <p:tags r:id="rId157"/>
              </p:custDataLst>
            </p:nvPr>
          </p:nvSpPr>
          <p:spPr>
            <a:xfrm>
              <a:off x="3988323" y="2479191"/>
              <a:ext cx="240588" cy="298370"/>
            </a:xfrm>
            <a:custGeom>
              <a:avLst/>
              <a:gdLst/>
              <a:ahLst/>
              <a:cxnLst/>
              <a:rect l="0" t="0" r="0" b="0"/>
              <a:pathLst>
                <a:path w="240588" h="298370">
                  <a:moveTo>
                    <a:pt x="12177" y="3659"/>
                  </a:moveTo>
                  <a:lnTo>
                    <a:pt x="12177" y="3659"/>
                  </a:lnTo>
                  <a:lnTo>
                    <a:pt x="5435" y="3659"/>
                  </a:lnTo>
                  <a:lnTo>
                    <a:pt x="3449" y="2953"/>
                  </a:lnTo>
                  <a:lnTo>
                    <a:pt x="2125" y="1777"/>
                  </a:lnTo>
                  <a:lnTo>
                    <a:pt x="1242" y="288"/>
                  </a:lnTo>
                  <a:lnTo>
                    <a:pt x="654" y="0"/>
                  </a:lnTo>
                  <a:lnTo>
                    <a:pt x="261" y="515"/>
                  </a:lnTo>
                  <a:lnTo>
                    <a:pt x="0" y="1562"/>
                  </a:lnTo>
                  <a:lnTo>
                    <a:pt x="6374" y="9780"/>
                  </a:lnTo>
                  <a:lnTo>
                    <a:pt x="52857" y="53793"/>
                  </a:lnTo>
                  <a:lnTo>
                    <a:pt x="92905" y="98006"/>
                  </a:lnTo>
                  <a:lnTo>
                    <a:pt x="123550" y="133786"/>
                  </a:lnTo>
                  <a:lnTo>
                    <a:pt x="153634" y="173206"/>
                  </a:lnTo>
                  <a:lnTo>
                    <a:pt x="179704" y="210482"/>
                  </a:lnTo>
                  <a:lnTo>
                    <a:pt x="210451" y="255675"/>
                  </a:lnTo>
                  <a:lnTo>
                    <a:pt x="240493" y="296499"/>
                  </a:lnTo>
                  <a:lnTo>
                    <a:pt x="240587" y="298369"/>
                  </a:lnTo>
                  <a:lnTo>
                    <a:pt x="239945" y="298205"/>
                  </a:lnTo>
                  <a:lnTo>
                    <a:pt x="234427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49"/>
            <p:cNvSpPr/>
            <p:nvPr>
              <p:custDataLst>
                <p:tags r:id="rId158"/>
              </p:custDataLst>
            </p:nvPr>
          </p:nvSpPr>
          <p:spPr>
            <a:xfrm>
              <a:off x="4038600" y="2430862"/>
              <a:ext cx="177801" cy="413939"/>
            </a:xfrm>
            <a:custGeom>
              <a:avLst/>
              <a:gdLst/>
              <a:ahLst/>
              <a:cxnLst/>
              <a:rect l="0" t="0" r="0" b="0"/>
              <a:pathLst>
                <a:path w="177801" h="413939">
                  <a:moveTo>
                    <a:pt x="177800" y="20238"/>
                  </a:moveTo>
                  <a:lnTo>
                    <a:pt x="177800" y="20238"/>
                  </a:lnTo>
                  <a:lnTo>
                    <a:pt x="177800" y="465"/>
                  </a:lnTo>
                  <a:lnTo>
                    <a:pt x="177094" y="0"/>
                  </a:lnTo>
                  <a:lnTo>
                    <a:pt x="174429" y="3247"/>
                  </a:lnTo>
                  <a:lnTo>
                    <a:pt x="158027" y="47155"/>
                  </a:lnTo>
                  <a:lnTo>
                    <a:pt x="147846" y="80179"/>
                  </a:lnTo>
                  <a:lnTo>
                    <a:pt x="131561" y="125430"/>
                  </a:lnTo>
                  <a:lnTo>
                    <a:pt x="121574" y="151750"/>
                  </a:lnTo>
                  <a:lnTo>
                    <a:pt x="110683" y="179879"/>
                  </a:lnTo>
                  <a:lnTo>
                    <a:pt x="99188" y="209215"/>
                  </a:lnTo>
                  <a:lnTo>
                    <a:pt x="86587" y="237945"/>
                  </a:lnTo>
                  <a:lnTo>
                    <a:pt x="73247" y="266270"/>
                  </a:lnTo>
                  <a:lnTo>
                    <a:pt x="59414" y="294326"/>
                  </a:lnTo>
                  <a:lnTo>
                    <a:pt x="46665" y="320086"/>
                  </a:lnTo>
                  <a:lnTo>
                    <a:pt x="23092" y="367522"/>
                  </a:lnTo>
                  <a:lnTo>
                    <a:pt x="0" y="4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950"/>
          <p:cNvSpPr/>
          <p:nvPr>
            <p:custDataLst>
              <p:tags r:id="rId2"/>
            </p:custDataLst>
          </p:nvPr>
        </p:nvSpPr>
        <p:spPr>
          <a:xfrm>
            <a:off x="4895850" y="2768600"/>
            <a:ext cx="76201" cy="101601"/>
          </a:xfrm>
          <a:custGeom>
            <a:avLst/>
            <a:gdLst/>
            <a:ahLst/>
            <a:cxnLst/>
            <a:rect l="0" t="0" r="0" b="0"/>
            <a:pathLst>
              <a:path w="76201" h="101601">
                <a:moveTo>
                  <a:pt x="76200" y="0"/>
                </a:moveTo>
                <a:lnTo>
                  <a:pt x="76200" y="0"/>
                </a:lnTo>
                <a:lnTo>
                  <a:pt x="69458" y="3371"/>
                </a:lnTo>
                <a:lnTo>
                  <a:pt x="64266" y="10670"/>
                </a:lnTo>
                <a:lnTo>
                  <a:pt x="37103" y="53878"/>
                </a:lnTo>
                <a:lnTo>
                  <a:pt x="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951"/>
          <p:cNvSpPr/>
          <p:nvPr>
            <p:custDataLst>
              <p:tags r:id="rId3"/>
            </p:custDataLst>
          </p:nvPr>
        </p:nvSpPr>
        <p:spPr>
          <a:xfrm>
            <a:off x="5321300" y="2421749"/>
            <a:ext cx="666751" cy="353202"/>
          </a:xfrm>
          <a:custGeom>
            <a:avLst/>
            <a:gdLst/>
            <a:ahLst/>
            <a:cxnLst/>
            <a:rect l="0" t="0" r="0" b="0"/>
            <a:pathLst>
              <a:path w="666751" h="353202">
                <a:moveTo>
                  <a:pt x="0" y="353201"/>
                </a:moveTo>
                <a:lnTo>
                  <a:pt x="0" y="353201"/>
                </a:lnTo>
                <a:lnTo>
                  <a:pt x="6742" y="349830"/>
                </a:lnTo>
                <a:lnTo>
                  <a:pt x="45190" y="347243"/>
                </a:lnTo>
                <a:lnTo>
                  <a:pt x="82769" y="345086"/>
                </a:lnTo>
                <a:lnTo>
                  <a:pt x="130022" y="338036"/>
                </a:lnTo>
                <a:lnTo>
                  <a:pt x="163995" y="334252"/>
                </a:lnTo>
                <a:lnTo>
                  <a:pt x="163657" y="333513"/>
                </a:lnTo>
                <a:lnTo>
                  <a:pt x="154910" y="323326"/>
                </a:lnTo>
                <a:lnTo>
                  <a:pt x="141634" y="281438"/>
                </a:lnTo>
                <a:lnTo>
                  <a:pt x="131432" y="242155"/>
                </a:lnTo>
                <a:lnTo>
                  <a:pt x="118200" y="202471"/>
                </a:lnTo>
                <a:lnTo>
                  <a:pt x="102755" y="156846"/>
                </a:lnTo>
                <a:lnTo>
                  <a:pt x="89242" y="117692"/>
                </a:lnTo>
                <a:lnTo>
                  <a:pt x="74259" y="79764"/>
                </a:lnTo>
                <a:lnTo>
                  <a:pt x="74868" y="67279"/>
                </a:lnTo>
                <a:lnTo>
                  <a:pt x="83133" y="54674"/>
                </a:lnTo>
                <a:lnTo>
                  <a:pt x="96920" y="42723"/>
                </a:lnTo>
                <a:lnTo>
                  <a:pt x="136397" y="23552"/>
                </a:lnTo>
                <a:lnTo>
                  <a:pt x="176116" y="10464"/>
                </a:lnTo>
                <a:lnTo>
                  <a:pt x="223632" y="1412"/>
                </a:lnTo>
                <a:lnTo>
                  <a:pt x="256026" y="0"/>
                </a:lnTo>
                <a:lnTo>
                  <a:pt x="300618" y="4584"/>
                </a:lnTo>
                <a:lnTo>
                  <a:pt x="325284" y="13404"/>
                </a:lnTo>
                <a:lnTo>
                  <a:pt x="359004" y="40383"/>
                </a:lnTo>
                <a:lnTo>
                  <a:pt x="384596" y="78559"/>
                </a:lnTo>
                <a:lnTo>
                  <a:pt x="395471" y="124521"/>
                </a:lnTo>
                <a:lnTo>
                  <a:pt x="398015" y="157256"/>
                </a:lnTo>
                <a:lnTo>
                  <a:pt x="398440" y="189914"/>
                </a:lnTo>
                <a:lnTo>
                  <a:pt x="395418" y="235362"/>
                </a:lnTo>
                <a:lnTo>
                  <a:pt x="393504" y="274541"/>
                </a:lnTo>
                <a:lnTo>
                  <a:pt x="384929" y="315944"/>
                </a:lnTo>
                <a:lnTo>
                  <a:pt x="375877" y="335598"/>
                </a:lnTo>
                <a:lnTo>
                  <a:pt x="376879" y="337233"/>
                </a:lnTo>
                <a:lnTo>
                  <a:pt x="378959" y="338322"/>
                </a:lnTo>
                <a:lnTo>
                  <a:pt x="395805" y="340071"/>
                </a:lnTo>
                <a:lnTo>
                  <a:pt x="430228" y="337003"/>
                </a:lnTo>
                <a:lnTo>
                  <a:pt x="469672" y="333537"/>
                </a:lnTo>
                <a:lnTo>
                  <a:pt x="517071" y="329645"/>
                </a:lnTo>
                <a:lnTo>
                  <a:pt x="541564" y="327619"/>
                </a:lnTo>
                <a:lnTo>
                  <a:pt x="588535" y="324192"/>
                </a:lnTo>
                <a:lnTo>
                  <a:pt x="628224" y="322669"/>
                </a:lnTo>
                <a:lnTo>
                  <a:pt x="666750" y="321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150"/>
          <p:cNvGrpSpPr/>
          <p:nvPr/>
        </p:nvGrpSpPr>
        <p:grpSpPr>
          <a:xfrm>
            <a:off x="2482850" y="3219450"/>
            <a:ext cx="609601" cy="477680"/>
            <a:chOff x="2482850" y="3219450"/>
            <a:chExt cx="609601" cy="477680"/>
          </a:xfrm>
        </p:grpSpPr>
        <p:sp>
          <p:nvSpPr>
            <p:cNvPr id="67" name="SMARTInkShape-952"/>
            <p:cNvSpPr/>
            <p:nvPr>
              <p:custDataLst>
                <p:tags r:id="rId152"/>
              </p:custDataLst>
            </p:nvPr>
          </p:nvSpPr>
          <p:spPr>
            <a:xfrm>
              <a:off x="2482850" y="3379747"/>
              <a:ext cx="87316" cy="317383"/>
            </a:xfrm>
            <a:custGeom>
              <a:avLst/>
              <a:gdLst/>
              <a:ahLst/>
              <a:cxnLst/>
              <a:rect l="0" t="0" r="0" b="0"/>
              <a:pathLst>
                <a:path w="87316" h="317383">
                  <a:moveTo>
                    <a:pt x="0" y="74653"/>
                  </a:moveTo>
                  <a:lnTo>
                    <a:pt x="0" y="74653"/>
                  </a:lnTo>
                  <a:lnTo>
                    <a:pt x="3371" y="78024"/>
                  </a:lnTo>
                  <a:lnTo>
                    <a:pt x="11245" y="124872"/>
                  </a:lnTo>
                  <a:lnTo>
                    <a:pt x="17835" y="164479"/>
                  </a:lnTo>
                  <a:lnTo>
                    <a:pt x="27000" y="210943"/>
                  </a:lnTo>
                  <a:lnTo>
                    <a:pt x="31048" y="254892"/>
                  </a:lnTo>
                  <a:lnTo>
                    <a:pt x="36498" y="296418"/>
                  </a:lnTo>
                  <a:lnTo>
                    <a:pt x="37960" y="317382"/>
                  </a:lnTo>
                  <a:lnTo>
                    <a:pt x="34721" y="278134"/>
                  </a:lnTo>
                  <a:lnTo>
                    <a:pt x="27426" y="246933"/>
                  </a:lnTo>
                  <a:lnTo>
                    <a:pt x="18539" y="210489"/>
                  </a:lnTo>
                  <a:lnTo>
                    <a:pt x="12238" y="168421"/>
                  </a:lnTo>
                  <a:lnTo>
                    <a:pt x="8967" y="131379"/>
                  </a:lnTo>
                  <a:lnTo>
                    <a:pt x="9007" y="86522"/>
                  </a:lnTo>
                  <a:lnTo>
                    <a:pt x="11970" y="43131"/>
                  </a:lnTo>
                  <a:lnTo>
                    <a:pt x="19226" y="16081"/>
                  </a:lnTo>
                  <a:lnTo>
                    <a:pt x="22695" y="10205"/>
                  </a:lnTo>
                  <a:lnTo>
                    <a:pt x="30312" y="3676"/>
                  </a:lnTo>
                  <a:lnTo>
                    <a:pt x="39164" y="0"/>
                  </a:lnTo>
                  <a:lnTo>
                    <a:pt x="47745" y="2904"/>
                  </a:lnTo>
                  <a:lnTo>
                    <a:pt x="73872" y="19636"/>
                  </a:lnTo>
                  <a:lnTo>
                    <a:pt x="78881" y="26686"/>
                  </a:lnTo>
                  <a:lnTo>
                    <a:pt x="84447" y="43927"/>
                  </a:lnTo>
                  <a:lnTo>
                    <a:pt x="87315" y="82329"/>
                  </a:lnTo>
                  <a:lnTo>
                    <a:pt x="85138" y="97820"/>
                  </a:lnTo>
                  <a:lnTo>
                    <a:pt x="73204" y="121812"/>
                  </a:lnTo>
                  <a:lnTo>
                    <a:pt x="52891" y="140053"/>
                  </a:lnTo>
                  <a:lnTo>
                    <a:pt x="28999" y="151024"/>
                  </a:lnTo>
                  <a:lnTo>
                    <a:pt x="22155" y="151672"/>
                  </a:lnTo>
                  <a:lnTo>
                    <a:pt x="10787" y="148630"/>
                  </a:lnTo>
                  <a:lnTo>
                    <a:pt x="7897" y="145843"/>
                  </a:lnTo>
                  <a:lnTo>
                    <a:pt x="6676" y="142574"/>
                  </a:lnTo>
                  <a:lnTo>
                    <a:pt x="6350" y="13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53"/>
            <p:cNvSpPr/>
            <p:nvPr>
              <p:custDataLst>
                <p:tags r:id="rId153"/>
              </p:custDataLst>
            </p:nvPr>
          </p:nvSpPr>
          <p:spPr>
            <a:xfrm>
              <a:off x="2603500" y="3371850"/>
              <a:ext cx="107951" cy="124806"/>
            </a:xfrm>
            <a:custGeom>
              <a:avLst/>
              <a:gdLst/>
              <a:ahLst/>
              <a:cxnLst/>
              <a:rect l="0" t="0" r="0" b="0"/>
              <a:pathLst>
                <a:path w="107951" h="124806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5974" y="12209"/>
                  </a:lnTo>
                  <a:lnTo>
                    <a:pt x="59891" y="27136"/>
                  </a:lnTo>
                  <a:lnTo>
                    <a:pt x="72715" y="42635"/>
                  </a:lnTo>
                  <a:lnTo>
                    <a:pt x="81706" y="61282"/>
                  </a:lnTo>
                  <a:lnTo>
                    <a:pt x="85703" y="81329"/>
                  </a:lnTo>
                  <a:lnTo>
                    <a:pt x="83716" y="98235"/>
                  </a:lnTo>
                  <a:lnTo>
                    <a:pt x="78129" y="111393"/>
                  </a:lnTo>
                  <a:lnTo>
                    <a:pt x="70943" y="119593"/>
                  </a:lnTo>
                  <a:lnTo>
                    <a:pt x="64927" y="123708"/>
                  </a:lnTo>
                  <a:lnTo>
                    <a:pt x="62334" y="124805"/>
                  </a:lnTo>
                  <a:lnTo>
                    <a:pt x="59195" y="123420"/>
                  </a:lnTo>
                  <a:lnTo>
                    <a:pt x="51944" y="116237"/>
                  </a:lnTo>
                  <a:lnTo>
                    <a:pt x="47781" y="100344"/>
                  </a:lnTo>
                  <a:lnTo>
                    <a:pt x="47341" y="79170"/>
                  </a:lnTo>
                  <a:lnTo>
                    <a:pt x="58557" y="36727"/>
                  </a:lnTo>
                  <a:lnTo>
                    <a:pt x="66948" y="22673"/>
                  </a:lnTo>
                  <a:lnTo>
                    <a:pt x="77732" y="1407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54"/>
            <p:cNvSpPr/>
            <p:nvPr>
              <p:custDataLst>
                <p:tags r:id="rId154"/>
              </p:custDataLst>
            </p:nvPr>
          </p:nvSpPr>
          <p:spPr>
            <a:xfrm>
              <a:off x="2771640" y="3353944"/>
              <a:ext cx="76648" cy="138407"/>
            </a:xfrm>
            <a:custGeom>
              <a:avLst/>
              <a:gdLst/>
              <a:ahLst/>
              <a:cxnLst/>
              <a:rect l="0" t="0" r="0" b="0"/>
              <a:pathLst>
                <a:path w="76648" h="138407">
                  <a:moveTo>
                    <a:pt x="35060" y="11556"/>
                  </a:moveTo>
                  <a:lnTo>
                    <a:pt x="35060" y="11556"/>
                  </a:lnTo>
                  <a:lnTo>
                    <a:pt x="35060" y="0"/>
                  </a:lnTo>
                  <a:lnTo>
                    <a:pt x="28318" y="5937"/>
                  </a:lnTo>
                  <a:lnTo>
                    <a:pt x="17383" y="23375"/>
                  </a:lnTo>
                  <a:lnTo>
                    <a:pt x="2458" y="68349"/>
                  </a:lnTo>
                  <a:lnTo>
                    <a:pt x="0" y="100428"/>
                  </a:lnTo>
                  <a:lnTo>
                    <a:pt x="4426" y="116671"/>
                  </a:lnTo>
                  <a:lnTo>
                    <a:pt x="12978" y="129064"/>
                  </a:lnTo>
                  <a:lnTo>
                    <a:pt x="18222" y="134345"/>
                  </a:lnTo>
                  <a:lnTo>
                    <a:pt x="23835" y="137160"/>
                  </a:lnTo>
                  <a:lnTo>
                    <a:pt x="35716" y="138406"/>
                  </a:lnTo>
                  <a:lnTo>
                    <a:pt x="48051" y="132844"/>
                  </a:lnTo>
                  <a:lnTo>
                    <a:pt x="54304" y="128398"/>
                  </a:lnTo>
                  <a:lnTo>
                    <a:pt x="69846" y="101914"/>
                  </a:lnTo>
                  <a:lnTo>
                    <a:pt x="76647" y="70628"/>
                  </a:lnTo>
                  <a:lnTo>
                    <a:pt x="72593" y="53332"/>
                  </a:lnTo>
                  <a:lnTo>
                    <a:pt x="64441" y="40707"/>
                  </a:lnTo>
                  <a:lnTo>
                    <a:pt x="56114" y="35095"/>
                  </a:lnTo>
                  <a:lnTo>
                    <a:pt x="35060" y="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55"/>
            <p:cNvSpPr/>
            <p:nvPr>
              <p:custDataLst>
                <p:tags r:id="rId155"/>
              </p:custDataLst>
            </p:nvPr>
          </p:nvSpPr>
          <p:spPr>
            <a:xfrm>
              <a:off x="2921000" y="3219450"/>
              <a:ext cx="95180" cy="269998"/>
            </a:xfrm>
            <a:custGeom>
              <a:avLst/>
              <a:gdLst/>
              <a:ahLst/>
              <a:cxnLst/>
              <a:rect l="0" t="0" r="0" b="0"/>
              <a:pathLst>
                <a:path w="95180" h="269998">
                  <a:moveTo>
                    <a:pt x="0" y="0"/>
                  </a:moveTo>
                  <a:lnTo>
                    <a:pt x="0" y="0"/>
                  </a:lnTo>
                  <a:lnTo>
                    <a:pt x="3371" y="37249"/>
                  </a:lnTo>
                  <a:lnTo>
                    <a:pt x="8838" y="74850"/>
                  </a:lnTo>
                  <a:lnTo>
                    <a:pt x="16628" y="106645"/>
                  </a:lnTo>
                  <a:lnTo>
                    <a:pt x="25029" y="141942"/>
                  </a:lnTo>
                  <a:lnTo>
                    <a:pt x="28762" y="178796"/>
                  </a:lnTo>
                  <a:lnTo>
                    <a:pt x="27494" y="218390"/>
                  </a:lnTo>
                  <a:lnTo>
                    <a:pt x="25584" y="250223"/>
                  </a:lnTo>
                  <a:lnTo>
                    <a:pt x="24817" y="250071"/>
                  </a:lnTo>
                  <a:lnTo>
                    <a:pt x="22084" y="246139"/>
                  </a:lnTo>
                  <a:lnTo>
                    <a:pt x="23320" y="225879"/>
                  </a:lnTo>
                  <a:lnTo>
                    <a:pt x="34422" y="180816"/>
                  </a:lnTo>
                  <a:lnTo>
                    <a:pt x="39523" y="165970"/>
                  </a:lnTo>
                  <a:lnTo>
                    <a:pt x="43282" y="161447"/>
                  </a:lnTo>
                  <a:lnTo>
                    <a:pt x="53103" y="156421"/>
                  </a:lnTo>
                  <a:lnTo>
                    <a:pt x="57980" y="156492"/>
                  </a:lnTo>
                  <a:lnTo>
                    <a:pt x="67161" y="160333"/>
                  </a:lnTo>
                  <a:lnTo>
                    <a:pt x="83635" y="173801"/>
                  </a:lnTo>
                  <a:lnTo>
                    <a:pt x="91969" y="187076"/>
                  </a:lnTo>
                  <a:lnTo>
                    <a:pt x="95179" y="194567"/>
                  </a:lnTo>
                  <a:lnTo>
                    <a:pt x="94984" y="212299"/>
                  </a:lnTo>
                  <a:lnTo>
                    <a:pt x="86939" y="238352"/>
                  </a:lnTo>
                  <a:lnTo>
                    <a:pt x="78856" y="251984"/>
                  </a:lnTo>
                  <a:lnTo>
                    <a:pt x="68208" y="262746"/>
                  </a:lnTo>
                  <a:lnTo>
                    <a:pt x="56421" y="268471"/>
                  </a:lnTo>
                  <a:lnTo>
                    <a:pt x="50314" y="269997"/>
                  </a:lnTo>
                  <a:lnTo>
                    <a:pt x="44831" y="269603"/>
                  </a:lnTo>
                  <a:lnTo>
                    <a:pt x="34977" y="265403"/>
                  </a:lnTo>
                  <a:lnTo>
                    <a:pt x="31784" y="261602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56"/>
            <p:cNvSpPr/>
            <p:nvPr>
              <p:custDataLst>
                <p:tags r:id="rId156"/>
              </p:custDataLst>
            </p:nvPr>
          </p:nvSpPr>
          <p:spPr>
            <a:xfrm>
              <a:off x="3073400" y="34353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51"/>
          <p:cNvGrpSpPr/>
          <p:nvPr/>
        </p:nvGrpSpPr>
        <p:grpSpPr>
          <a:xfrm>
            <a:off x="3333750" y="3299104"/>
            <a:ext cx="654051" cy="198381"/>
            <a:chOff x="3333750" y="3299104"/>
            <a:chExt cx="654051" cy="198381"/>
          </a:xfrm>
        </p:grpSpPr>
        <p:sp>
          <p:nvSpPr>
            <p:cNvPr id="73" name="SMARTInkShape-957"/>
            <p:cNvSpPr/>
            <p:nvPr>
              <p:custDataLst>
                <p:tags r:id="rId148"/>
              </p:custDataLst>
            </p:nvPr>
          </p:nvSpPr>
          <p:spPr>
            <a:xfrm>
              <a:off x="3333750" y="3334633"/>
              <a:ext cx="158751" cy="162852"/>
            </a:xfrm>
            <a:custGeom>
              <a:avLst/>
              <a:gdLst/>
              <a:ahLst/>
              <a:cxnLst/>
              <a:rect l="0" t="0" r="0" b="0"/>
              <a:pathLst>
                <a:path w="158751" h="16285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0831" y="27325"/>
                  </a:lnTo>
                  <a:lnTo>
                    <a:pt x="17007" y="63135"/>
                  </a:lnTo>
                  <a:lnTo>
                    <a:pt x="22599" y="100165"/>
                  </a:lnTo>
                  <a:lnTo>
                    <a:pt x="24847" y="140877"/>
                  </a:lnTo>
                  <a:lnTo>
                    <a:pt x="25367" y="162851"/>
                  </a:lnTo>
                  <a:lnTo>
                    <a:pt x="20370" y="134526"/>
                  </a:lnTo>
                  <a:lnTo>
                    <a:pt x="23204" y="100151"/>
                  </a:lnTo>
                  <a:lnTo>
                    <a:pt x="32981" y="59862"/>
                  </a:lnTo>
                  <a:lnTo>
                    <a:pt x="45555" y="28127"/>
                  </a:lnTo>
                  <a:lnTo>
                    <a:pt x="48009" y="25513"/>
                  </a:lnTo>
                  <a:lnTo>
                    <a:pt x="50350" y="24475"/>
                  </a:lnTo>
                  <a:lnTo>
                    <a:pt x="52617" y="24489"/>
                  </a:lnTo>
                  <a:lnTo>
                    <a:pt x="54833" y="26615"/>
                  </a:lnTo>
                  <a:lnTo>
                    <a:pt x="61324" y="40426"/>
                  </a:lnTo>
                  <a:lnTo>
                    <a:pt x="73373" y="84957"/>
                  </a:lnTo>
                  <a:lnTo>
                    <a:pt x="75952" y="104235"/>
                  </a:lnTo>
                  <a:lnTo>
                    <a:pt x="82932" y="62171"/>
                  </a:lnTo>
                  <a:lnTo>
                    <a:pt x="97244" y="35595"/>
                  </a:lnTo>
                  <a:lnTo>
                    <a:pt x="114891" y="16589"/>
                  </a:lnTo>
                  <a:lnTo>
                    <a:pt x="125381" y="10410"/>
                  </a:lnTo>
                  <a:lnTo>
                    <a:pt x="130154" y="8763"/>
                  </a:lnTo>
                  <a:lnTo>
                    <a:pt x="134042" y="9780"/>
                  </a:lnTo>
                  <a:lnTo>
                    <a:pt x="137339" y="12576"/>
                  </a:lnTo>
                  <a:lnTo>
                    <a:pt x="151071" y="35642"/>
                  </a:lnTo>
                  <a:lnTo>
                    <a:pt x="157233" y="80467"/>
                  </a:lnTo>
                  <a:lnTo>
                    <a:pt x="158550" y="127518"/>
                  </a:lnTo>
                  <a:lnTo>
                    <a:pt x="1587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58"/>
            <p:cNvSpPr/>
            <p:nvPr>
              <p:custDataLst>
                <p:tags r:id="rId149"/>
              </p:custDataLst>
            </p:nvPr>
          </p:nvSpPr>
          <p:spPr>
            <a:xfrm>
              <a:off x="3579844" y="3354283"/>
              <a:ext cx="109507" cy="108130"/>
            </a:xfrm>
            <a:custGeom>
              <a:avLst/>
              <a:gdLst/>
              <a:ahLst/>
              <a:cxnLst/>
              <a:rect l="0" t="0" r="0" b="0"/>
              <a:pathLst>
                <a:path w="109507" h="108130">
                  <a:moveTo>
                    <a:pt x="84106" y="23917"/>
                  </a:moveTo>
                  <a:lnTo>
                    <a:pt x="84106" y="23917"/>
                  </a:lnTo>
                  <a:lnTo>
                    <a:pt x="70291" y="15128"/>
                  </a:lnTo>
                  <a:lnTo>
                    <a:pt x="54252" y="3523"/>
                  </a:lnTo>
                  <a:lnTo>
                    <a:pt x="45079" y="0"/>
                  </a:lnTo>
                  <a:lnTo>
                    <a:pt x="36421" y="4820"/>
                  </a:lnTo>
                  <a:lnTo>
                    <a:pt x="25518" y="15430"/>
                  </a:lnTo>
                  <a:lnTo>
                    <a:pt x="8891" y="40531"/>
                  </a:lnTo>
                  <a:lnTo>
                    <a:pt x="1758" y="57641"/>
                  </a:lnTo>
                  <a:lnTo>
                    <a:pt x="0" y="72772"/>
                  </a:lnTo>
                  <a:lnTo>
                    <a:pt x="2976" y="91309"/>
                  </a:lnTo>
                  <a:lnTo>
                    <a:pt x="4619" y="96362"/>
                  </a:lnTo>
                  <a:lnTo>
                    <a:pt x="7831" y="100436"/>
                  </a:lnTo>
                  <a:lnTo>
                    <a:pt x="17045" y="106844"/>
                  </a:lnTo>
                  <a:lnTo>
                    <a:pt x="21760" y="108129"/>
                  </a:lnTo>
                  <a:lnTo>
                    <a:pt x="30761" y="107676"/>
                  </a:lnTo>
                  <a:lnTo>
                    <a:pt x="39466" y="101360"/>
                  </a:lnTo>
                  <a:lnTo>
                    <a:pt x="56551" y="76687"/>
                  </a:lnTo>
                  <a:lnTo>
                    <a:pt x="73988" y="40700"/>
                  </a:lnTo>
                  <a:lnTo>
                    <a:pt x="75244" y="39339"/>
                  </a:lnTo>
                  <a:lnTo>
                    <a:pt x="76081" y="39843"/>
                  </a:lnTo>
                  <a:lnTo>
                    <a:pt x="77012" y="44165"/>
                  </a:lnTo>
                  <a:lnTo>
                    <a:pt x="74513" y="69361"/>
                  </a:lnTo>
                  <a:lnTo>
                    <a:pt x="77020" y="80098"/>
                  </a:lnTo>
                  <a:lnTo>
                    <a:pt x="83104" y="90814"/>
                  </a:lnTo>
                  <a:lnTo>
                    <a:pt x="89775" y="98569"/>
                  </a:lnTo>
                  <a:lnTo>
                    <a:pt x="93530" y="100496"/>
                  </a:lnTo>
                  <a:lnTo>
                    <a:pt x="97444" y="101075"/>
                  </a:lnTo>
                  <a:lnTo>
                    <a:pt x="109506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59"/>
            <p:cNvSpPr/>
            <p:nvPr>
              <p:custDataLst>
                <p:tags r:id="rId150"/>
              </p:custDataLst>
            </p:nvPr>
          </p:nvSpPr>
          <p:spPr>
            <a:xfrm>
              <a:off x="3735688" y="3310017"/>
              <a:ext cx="70596" cy="152292"/>
            </a:xfrm>
            <a:custGeom>
              <a:avLst/>
              <a:gdLst/>
              <a:ahLst/>
              <a:cxnLst/>
              <a:rect l="0" t="0" r="0" b="0"/>
              <a:pathLst>
                <a:path w="70596" h="152292">
                  <a:moveTo>
                    <a:pt x="42562" y="23733"/>
                  </a:moveTo>
                  <a:lnTo>
                    <a:pt x="42562" y="23733"/>
                  </a:lnTo>
                  <a:lnTo>
                    <a:pt x="35655" y="6774"/>
                  </a:lnTo>
                  <a:lnTo>
                    <a:pt x="31731" y="2084"/>
                  </a:lnTo>
                  <a:lnTo>
                    <a:pt x="27635" y="0"/>
                  </a:lnTo>
                  <a:lnTo>
                    <a:pt x="19700" y="2837"/>
                  </a:lnTo>
                  <a:lnTo>
                    <a:pt x="10529" y="8801"/>
                  </a:lnTo>
                  <a:lnTo>
                    <a:pt x="4101" y="16156"/>
                  </a:lnTo>
                  <a:lnTo>
                    <a:pt x="773" y="26010"/>
                  </a:lnTo>
                  <a:lnTo>
                    <a:pt x="0" y="36033"/>
                  </a:lnTo>
                  <a:lnTo>
                    <a:pt x="2009" y="42841"/>
                  </a:lnTo>
                  <a:lnTo>
                    <a:pt x="10477" y="54010"/>
                  </a:lnTo>
                  <a:lnTo>
                    <a:pt x="55496" y="96047"/>
                  </a:lnTo>
                  <a:lnTo>
                    <a:pt x="65950" y="110200"/>
                  </a:lnTo>
                  <a:lnTo>
                    <a:pt x="70595" y="121194"/>
                  </a:lnTo>
                  <a:lnTo>
                    <a:pt x="69012" y="126807"/>
                  </a:lnTo>
                  <a:lnTo>
                    <a:pt x="59727" y="138688"/>
                  </a:lnTo>
                  <a:lnTo>
                    <a:pt x="42003" y="150535"/>
                  </a:lnTo>
                  <a:lnTo>
                    <a:pt x="37250" y="152012"/>
                  </a:lnTo>
                  <a:lnTo>
                    <a:pt x="33376" y="152291"/>
                  </a:lnTo>
                  <a:lnTo>
                    <a:pt x="23512" y="15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60"/>
            <p:cNvSpPr/>
            <p:nvPr>
              <p:custDataLst>
                <p:tags r:id="rId151"/>
              </p:custDataLst>
            </p:nvPr>
          </p:nvSpPr>
          <p:spPr>
            <a:xfrm>
              <a:off x="3886200" y="3299104"/>
              <a:ext cx="101601" cy="167997"/>
            </a:xfrm>
            <a:custGeom>
              <a:avLst/>
              <a:gdLst/>
              <a:ahLst/>
              <a:cxnLst/>
              <a:rect l="0" t="0" r="0" b="0"/>
              <a:pathLst>
                <a:path w="101601" h="167997">
                  <a:moveTo>
                    <a:pt x="101600" y="15596"/>
                  </a:moveTo>
                  <a:lnTo>
                    <a:pt x="101600" y="15596"/>
                  </a:lnTo>
                  <a:lnTo>
                    <a:pt x="56355" y="0"/>
                  </a:lnTo>
                  <a:lnTo>
                    <a:pt x="50211" y="1139"/>
                  </a:lnTo>
                  <a:lnTo>
                    <a:pt x="39415" y="9117"/>
                  </a:lnTo>
                  <a:lnTo>
                    <a:pt x="30650" y="20418"/>
                  </a:lnTo>
                  <a:lnTo>
                    <a:pt x="26956" y="32703"/>
                  </a:lnTo>
                  <a:lnTo>
                    <a:pt x="27973" y="41074"/>
                  </a:lnTo>
                  <a:lnTo>
                    <a:pt x="34394" y="55601"/>
                  </a:lnTo>
                  <a:lnTo>
                    <a:pt x="60527" y="96989"/>
                  </a:lnTo>
                  <a:lnTo>
                    <a:pt x="71379" y="119947"/>
                  </a:lnTo>
                  <a:lnTo>
                    <a:pt x="71575" y="125380"/>
                  </a:lnTo>
                  <a:lnTo>
                    <a:pt x="68030" y="137061"/>
                  </a:lnTo>
                  <a:lnTo>
                    <a:pt x="57987" y="147426"/>
                  </a:lnTo>
                  <a:lnTo>
                    <a:pt x="42706" y="156032"/>
                  </a:lnTo>
                  <a:lnTo>
                    <a:pt x="0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52"/>
          <p:cNvGrpSpPr/>
          <p:nvPr/>
        </p:nvGrpSpPr>
        <p:grpSpPr>
          <a:xfrm>
            <a:off x="4255383" y="3097435"/>
            <a:ext cx="2005718" cy="513560"/>
            <a:chOff x="4255383" y="3097435"/>
            <a:chExt cx="2005718" cy="513560"/>
          </a:xfrm>
        </p:grpSpPr>
        <p:sp>
          <p:nvSpPr>
            <p:cNvPr id="78" name="SMARTInkShape-961"/>
            <p:cNvSpPr/>
            <p:nvPr>
              <p:custDataLst>
                <p:tags r:id="rId132"/>
              </p:custDataLst>
            </p:nvPr>
          </p:nvSpPr>
          <p:spPr>
            <a:xfrm>
              <a:off x="6096883" y="3302000"/>
              <a:ext cx="164218" cy="31751"/>
            </a:xfrm>
            <a:custGeom>
              <a:avLst/>
              <a:gdLst/>
              <a:ahLst/>
              <a:cxnLst/>
              <a:rect l="0" t="0" r="0" b="0"/>
              <a:pathLst>
                <a:path w="1642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9193" y="19540"/>
                  </a:lnTo>
                  <a:lnTo>
                    <a:pt x="75902" y="14727"/>
                  </a:lnTo>
                  <a:lnTo>
                    <a:pt x="120457" y="8736"/>
                  </a:lnTo>
                  <a:lnTo>
                    <a:pt x="151523" y="4940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62"/>
            <p:cNvSpPr/>
            <p:nvPr>
              <p:custDataLst>
                <p:tags r:id="rId133"/>
              </p:custDataLst>
            </p:nvPr>
          </p:nvSpPr>
          <p:spPr>
            <a:xfrm>
              <a:off x="6159500" y="3097435"/>
              <a:ext cx="101601" cy="371993"/>
            </a:xfrm>
            <a:custGeom>
              <a:avLst/>
              <a:gdLst/>
              <a:ahLst/>
              <a:cxnLst/>
              <a:rect l="0" t="0" r="0" b="0"/>
              <a:pathLst>
                <a:path w="101601" h="371993">
                  <a:moveTo>
                    <a:pt x="101600" y="71215"/>
                  </a:moveTo>
                  <a:lnTo>
                    <a:pt x="101600" y="71215"/>
                  </a:lnTo>
                  <a:lnTo>
                    <a:pt x="100189" y="50937"/>
                  </a:lnTo>
                  <a:lnTo>
                    <a:pt x="82778" y="5490"/>
                  </a:lnTo>
                  <a:lnTo>
                    <a:pt x="80585" y="1998"/>
                  </a:lnTo>
                  <a:lnTo>
                    <a:pt x="77712" y="376"/>
                  </a:lnTo>
                  <a:lnTo>
                    <a:pt x="74386" y="0"/>
                  </a:lnTo>
                  <a:lnTo>
                    <a:pt x="70757" y="455"/>
                  </a:lnTo>
                  <a:lnTo>
                    <a:pt x="62962" y="10368"/>
                  </a:lnTo>
                  <a:lnTo>
                    <a:pt x="55500" y="28650"/>
                  </a:lnTo>
                  <a:lnTo>
                    <a:pt x="46626" y="72087"/>
                  </a:lnTo>
                  <a:lnTo>
                    <a:pt x="39302" y="109232"/>
                  </a:lnTo>
                  <a:lnTo>
                    <a:pt x="29462" y="151141"/>
                  </a:lnTo>
                  <a:lnTo>
                    <a:pt x="20855" y="194932"/>
                  </a:lnTo>
                  <a:lnTo>
                    <a:pt x="19382" y="237913"/>
                  </a:lnTo>
                  <a:lnTo>
                    <a:pt x="19197" y="276772"/>
                  </a:lnTo>
                  <a:lnTo>
                    <a:pt x="19116" y="310740"/>
                  </a:lnTo>
                  <a:lnTo>
                    <a:pt x="19063" y="355647"/>
                  </a:lnTo>
                  <a:lnTo>
                    <a:pt x="18350" y="366962"/>
                  </a:lnTo>
                  <a:lnTo>
                    <a:pt x="17172" y="369980"/>
                  </a:lnTo>
                  <a:lnTo>
                    <a:pt x="15681" y="371992"/>
                  </a:lnTo>
                  <a:lnTo>
                    <a:pt x="13277" y="371216"/>
                  </a:lnTo>
                  <a:lnTo>
                    <a:pt x="0" y="35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63"/>
            <p:cNvSpPr/>
            <p:nvPr>
              <p:custDataLst>
                <p:tags r:id="rId134"/>
              </p:custDataLst>
            </p:nvPr>
          </p:nvSpPr>
          <p:spPr>
            <a:xfrm>
              <a:off x="5912733" y="3286459"/>
              <a:ext cx="153228" cy="142542"/>
            </a:xfrm>
            <a:custGeom>
              <a:avLst/>
              <a:gdLst/>
              <a:ahLst/>
              <a:cxnLst/>
              <a:rect l="0" t="0" r="0" b="0"/>
              <a:pathLst>
                <a:path w="153228" h="142542">
                  <a:moveTo>
                    <a:pt x="5467" y="28241"/>
                  </a:moveTo>
                  <a:lnTo>
                    <a:pt x="5467" y="28241"/>
                  </a:lnTo>
                  <a:lnTo>
                    <a:pt x="0" y="22774"/>
                  </a:lnTo>
                  <a:lnTo>
                    <a:pt x="2749" y="25523"/>
                  </a:lnTo>
                  <a:lnTo>
                    <a:pt x="4259" y="30796"/>
                  </a:lnTo>
                  <a:lnTo>
                    <a:pt x="10386" y="74588"/>
                  </a:lnTo>
                  <a:lnTo>
                    <a:pt x="10922" y="115012"/>
                  </a:lnTo>
                  <a:lnTo>
                    <a:pt x="7397" y="128583"/>
                  </a:lnTo>
                  <a:lnTo>
                    <a:pt x="6754" y="129708"/>
                  </a:lnTo>
                  <a:lnTo>
                    <a:pt x="6325" y="129752"/>
                  </a:lnTo>
                  <a:lnTo>
                    <a:pt x="20246" y="86529"/>
                  </a:lnTo>
                  <a:lnTo>
                    <a:pt x="38196" y="40516"/>
                  </a:lnTo>
                  <a:lnTo>
                    <a:pt x="41180" y="33696"/>
                  </a:lnTo>
                  <a:lnTo>
                    <a:pt x="42682" y="31878"/>
                  </a:lnTo>
                  <a:lnTo>
                    <a:pt x="46231" y="29857"/>
                  </a:lnTo>
                  <a:lnTo>
                    <a:pt x="47459" y="30730"/>
                  </a:lnTo>
                  <a:lnTo>
                    <a:pt x="62270" y="77360"/>
                  </a:lnTo>
                  <a:lnTo>
                    <a:pt x="62386" y="77215"/>
                  </a:lnTo>
                  <a:lnTo>
                    <a:pt x="62514" y="75172"/>
                  </a:lnTo>
                  <a:lnTo>
                    <a:pt x="87026" y="30814"/>
                  </a:lnTo>
                  <a:lnTo>
                    <a:pt x="106774" y="8856"/>
                  </a:lnTo>
                  <a:lnTo>
                    <a:pt x="117755" y="1986"/>
                  </a:lnTo>
                  <a:lnTo>
                    <a:pt x="122659" y="154"/>
                  </a:lnTo>
                  <a:lnTo>
                    <a:pt x="131871" y="0"/>
                  </a:lnTo>
                  <a:lnTo>
                    <a:pt x="136304" y="947"/>
                  </a:lnTo>
                  <a:lnTo>
                    <a:pt x="139963" y="4401"/>
                  </a:lnTo>
                  <a:lnTo>
                    <a:pt x="145912" y="15764"/>
                  </a:lnTo>
                  <a:lnTo>
                    <a:pt x="153227" y="41399"/>
                  </a:lnTo>
                  <a:lnTo>
                    <a:pt x="153121" y="71337"/>
                  </a:lnTo>
                  <a:lnTo>
                    <a:pt x="141676" y="117947"/>
                  </a:lnTo>
                  <a:lnTo>
                    <a:pt x="138817" y="14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64"/>
            <p:cNvSpPr/>
            <p:nvPr>
              <p:custDataLst>
                <p:tags r:id="rId135"/>
              </p:custDataLst>
            </p:nvPr>
          </p:nvSpPr>
          <p:spPr>
            <a:xfrm>
              <a:off x="5760693" y="3281859"/>
              <a:ext cx="98369" cy="329136"/>
            </a:xfrm>
            <a:custGeom>
              <a:avLst/>
              <a:gdLst/>
              <a:ahLst/>
              <a:cxnLst/>
              <a:rect l="0" t="0" r="0" b="0"/>
              <a:pathLst>
                <a:path w="98369" h="329136">
                  <a:moveTo>
                    <a:pt x="11457" y="58241"/>
                  </a:moveTo>
                  <a:lnTo>
                    <a:pt x="11457" y="58241"/>
                  </a:lnTo>
                  <a:lnTo>
                    <a:pt x="8086" y="68354"/>
                  </a:lnTo>
                  <a:lnTo>
                    <a:pt x="10059" y="107354"/>
                  </a:lnTo>
                  <a:lnTo>
                    <a:pt x="12454" y="153305"/>
                  </a:lnTo>
                  <a:lnTo>
                    <a:pt x="18015" y="191038"/>
                  </a:lnTo>
                  <a:lnTo>
                    <a:pt x="21427" y="227564"/>
                  </a:lnTo>
                  <a:lnTo>
                    <a:pt x="22944" y="261201"/>
                  </a:lnTo>
                  <a:lnTo>
                    <a:pt x="23092" y="301821"/>
                  </a:lnTo>
                  <a:lnTo>
                    <a:pt x="18981" y="325381"/>
                  </a:lnTo>
                  <a:lnTo>
                    <a:pt x="17179" y="328057"/>
                  </a:lnTo>
                  <a:lnTo>
                    <a:pt x="15271" y="329135"/>
                  </a:lnTo>
                  <a:lnTo>
                    <a:pt x="13294" y="326326"/>
                  </a:lnTo>
                  <a:lnTo>
                    <a:pt x="5052" y="290825"/>
                  </a:lnTo>
                  <a:lnTo>
                    <a:pt x="1555" y="258273"/>
                  </a:lnTo>
                  <a:lnTo>
                    <a:pt x="0" y="213231"/>
                  </a:lnTo>
                  <a:lnTo>
                    <a:pt x="291" y="189084"/>
                  </a:lnTo>
                  <a:lnTo>
                    <a:pt x="1191" y="164520"/>
                  </a:lnTo>
                  <a:lnTo>
                    <a:pt x="5483" y="118176"/>
                  </a:lnTo>
                  <a:lnTo>
                    <a:pt x="14447" y="81116"/>
                  </a:lnTo>
                  <a:lnTo>
                    <a:pt x="28022" y="42597"/>
                  </a:lnTo>
                  <a:lnTo>
                    <a:pt x="44352" y="16682"/>
                  </a:lnTo>
                  <a:lnTo>
                    <a:pt x="56416" y="6139"/>
                  </a:lnTo>
                  <a:lnTo>
                    <a:pt x="62596" y="2339"/>
                  </a:lnTo>
                  <a:lnTo>
                    <a:pt x="75108" y="0"/>
                  </a:lnTo>
                  <a:lnTo>
                    <a:pt x="81408" y="363"/>
                  </a:lnTo>
                  <a:lnTo>
                    <a:pt x="86313" y="3428"/>
                  </a:lnTo>
                  <a:lnTo>
                    <a:pt x="93645" y="14360"/>
                  </a:lnTo>
                  <a:lnTo>
                    <a:pt x="98368" y="39751"/>
                  </a:lnTo>
                  <a:lnTo>
                    <a:pt x="93026" y="69617"/>
                  </a:lnTo>
                  <a:lnTo>
                    <a:pt x="75764" y="97438"/>
                  </a:lnTo>
                  <a:lnTo>
                    <a:pt x="56147" y="116813"/>
                  </a:lnTo>
                  <a:lnTo>
                    <a:pt x="36928" y="128120"/>
                  </a:lnTo>
                  <a:lnTo>
                    <a:pt x="31966" y="128816"/>
                  </a:lnTo>
                  <a:lnTo>
                    <a:pt x="27951" y="127869"/>
                  </a:lnTo>
                  <a:lnTo>
                    <a:pt x="17807" y="12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65"/>
            <p:cNvSpPr/>
            <p:nvPr>
              <p:custDataLst>
                <p:tags r:id="rId136"/>
              </p:custDataLst>
            </p:nvPr>
          </p:nvSpPr>
          <p:spPr>
            <a:xfrm>
              <a:off x="4330700" y="3145727"/>
              <a:ext cx="76201" cy="358187"/>
            </a:xfrm>
            <a:custGeom>
              <a:avLst/>
              <a:gdLst/>
              <a:ahLst/>
              <a:cxnLst/>
              <a:rect l="0" t="0" r="0" b="0"/>
              <a:pathLst>
                <a:path w="76201" h="358187">
                  <a:moveTo>
                    <a:pt x="76200" y="73723"/>
                  </a:moveTo>
                  <a:lnTo>
                    <a:pt x="76200" y="73723"/>
                  </a:lnTo>
                  <a:lnTo>
                    <a:pt x="67361" y="56046"/>
                  </a:lnTo>
                  <a:lnTo>
                    <a:pt x="56743" y="10979"/>
                  </a:lnTo>
                  <a:lnTo>
                    <a:pt x="52736" y="3503"/>
                  </a:lnTo>
                  <a:lnTo>
                    <a:pt x="48603" y="181"/>
                  </a:lnTo>
                  <a:lnTo>
                    <a:pt x="45808" y="0"/>
                  </a:lnTo>
                  <a:lnTo>
                    <a:pt x="38938" y="1682"/>
                  </a:lnTo>
                  <a:lnTo>
                    <a:pt x="31182" y="8543"/>
                  </a:lnTo>
                  <a:lnTo>
                    <a:pt x="18881" y="28070"/>
                  </a:lnTo>
                  <a:lnTo>
                    <a:pt x="11919" y="48494"/>
                  </a:lnTo>
                  <a:lnTo>
                    <a:pt x="7295" y="93843"/>
                  </a:lnTo>
                  <a:lnTo>
                    <a:pt x="3712" y="133936"/>
                  </a:lnTo>
                  <a:lnTo>
                    <a:pt x="3532" y="173862"/>
                  </a:lnTo>
                  <a:lnTo>
                    <a:pt x="5803" y="212773"/>
                  </a:lnTo>
                  <a:lnTo>
                    <a:pt x="9164" y="251234"/>
                  </a:lnTo>
                  <a:lnTo>
                    <a:pt x="11128" y="285732"/>
                  </a:lnTo>
                  <a:lnTo>
                    <a:pt x="12234" y="327275"/>
                  </a:lnTo>
                  <a:lnTo>
                    <a:pt x="12608" y="356484"/>
                  </a:lnTo>
                  <a:lnTo>
                    <a:pt x="11227" y="358186"/>
                  </a:lnTo>
                  <a:lnTo>
                    <a:pt x="8896" y="357909"/>
                  </a:lnTo>
                  <a:lnTo>
                    <a:pt x="0" y="35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66"/>
            <p:cNvSpPr/>
            <p:nvPr>
              <p:custDataLst>
                <p:tags r:id="rId137"/>
              </p:custDataLst>
            </p:nvPr>
          </p:nvSpPr>
          <p:spPr>
            <a:xfrm>
              <a:off x="4255383" y="3352800"/>
              <a:ext cx="157868" cy="38101"/>
            </a:xfrm>
            <a:custGeom>
              <a:avLst/>
              <a:gdLst/>
              <a:ahLst/>
              <a:cxnLst/>
              <a:rect l="0" t="0" r="0" b="0"/>
              <a:pathLst>
                <a:path w="1578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9492" y="28640"/>
                  </a:lnTo>
                  <a:lnTo>
                    <a:pt x="47576" y="20970"/>
                  </a:lnTo>
                  <a:lnTo>
                    <a:pt x="86304" y="14758"/>
                  </a:lnTo>
                  <a:lnTo>
                    <a:pt x="129829" y="6338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67"/>
            <p:cNvSpPr/>
            <p:nvPr>
              <p:custDataLst>
                <p:tags r:id="rId138"/>
              </p:custDataLst>
            </p:nvPr>
          </p:nvSpPr>
          <p:spPr>
            <a:xfrm>
              <a:off x="4440217" y="3362390"/>
              <a:ext cx="100034" cy="126719"/>
            </a:xfrm>
            <a:custGeom>
              <a:avLst/>
              <a:gdLst/>
              <a:ahLst/>
              <a:cxnLst/>
              <a:rect l="0" t="0" r="0" b="0"/>
              <a:pathLst>
                <a:path w="100034" h="126719">
                  <a:moveTo>
                    <a:pt x="23833" y="9460"/>
                  </a:moveTo>
                  <a:lnTo>
                    <a:pt x="23833" y="9460"/>
                  </a:lnTo>
                  <a:lnTo>
                    <a:pt x="23833" y="6089"/>
                  </a:lnTo>
                  <a:lnTo>
                    <a:pt x="23127" y="5096"/>
                  </a:lnTo>
                  <a:lnTo>
                    <a:pt x="21951" y="4434"/>
                  </a:lnTo>
                  <a:lnTo>
                    <a:pt x="20462" y="3993"/>
                  </a:lnTo>
                  <a:lnTo>
                    <a:pt x="19469" y="2993"/>
                  </a:lnTo>
                  <a:lnTo>
                    <a:pt x="18366" y="0"/>
                  </a:lnTo>
                  <a:lnTo>
                    <a:pt x="16660" y="331"/>
                  </a:lnTo>
                  <a:lnTo>
                    <a:pt x="11002" y="4461"/>
                  </a:lnTo>
                  <a:lnTo>
                    <a:pt x="7547" y="12883"/>
                  </a:lnTo>
                  <a:lnTo>
                    <a:pt x="0" y="58531"/>
                  </a:lnTo>
                  <a:lnTo>
                    <a:pt x="540" y="79952"/>
                  </a:lnTo>
                  <a:lnTo>
                    <a:pt x="8778" y="106468"/>
                  </a:lnTo>
                  <a:lnTo>
                    <a:pt x="16201" y="118662"/>
                  </a:lnTo>
                  <a:lnTo>
                    <a:pt x="20862" y="122478"/>
                  </a:lnTo>
                  <a:lnTo>
                    <a:pt x="31684" y="126718"/>
                  </a:lnTo>
                  <a:lnTo>
                    <a:pt x="45432" y="124839"/>
                  </a:lnTo>
                  <a:lnTo>
                    <a:pt x="53049" y="122363"/>
                  </a:lnTo>
                  <a:lnTo>
                    <a:pt x="65275" y="112085"/>
                  </a:lnTo>
                  <a:lnTo>
                    <a:pt x="70511" y="105393"/>
                  </a:lnTo>
                  <a:lnTo>
                    <a:pt x="76329" y="86669"/>
                  </a:lnTo>
                  <a:lnTo>
                    <a:pt x="80370" y="40768"/>
                  </a:lnTo>
                  <a:lnTo>
                    <a:pt x="80902" y="30124"/>
                  </a:lnTo>
                  <a:lnTo>
                    <a:pt x="84352" y="73332"/>
                  </a:lnTo>
                  <a:lnTo>
                    <a:pt x="100033" y="10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68"/>
            <p:cNvSpPr/>
            <p:nvPr>
              <p:custDataLst>
                <p:tags r:id="rId139"/>
              </p:custDataLst>
            </p:nvPr>
          </p:nvSpPr>
          <p:spPr>
            <a:xfrm>
              <a:off x="4610118" y="3337225"/>
              <a:ext cx="82533" cy="126864"/>
            </a:xfrm>
            <a:custGeom>
              <a:avLst/>
              <a:gdLst/>
              <a:ahLst/>
              <a:cxnLst/>
              <a:rect l="0" t="0" r="0" b="0"/>
              <a:pathLst>
                <a:path w="82533" h="126864">
                  <a:moveTo>
                    <a:pt x="6332" y="28275"/>
                  </a:moveTo>
                  <a:lnTo>
                    <a:pt x="6332" y="28275"/>
                  </a:lnTo>
                  <a:lnTo>
                    <a:pt x="6332" y="21533"/>
                  </a:lnTo>
                  <a:lnTo>
                    <a:pt x="5626" y="20253"/>
                  </a:lnTo>
                  <a:lnTo>
                    <a:pt x="4450" y="20104"/>
                  </a:lnTo>
                  <a:lnTo>
                    <a:pt x="2961" y="20711"/>
                  </a:lnTo>
                  <a:lnTo>
                    <a:pt x="2674" y="22527"/>
                  </a:lnTo>
                  <a:lnTo>
                    <a:pt x="4229" y="34646"/>
                  </a:lnTo>
                  <a:lnTo>
                    <a:pt x="681" y="80358"/>
                  </a:lnTo>
                  <a:lnTo>
                    <a:pt x="0" y="126863"/>
                  </a:lnTo>
                  <a:lnTo>
                    <a:pt x="3746" y="81754"/>
                  </a:lnTo>
                  <a:lnTo>
                    <a:pt x="15679" y="41769"/>
                  </a:lnTo>
                  <a:lnTo>
                    <a:pt x="35303" y="3815"/>
                  </a:lnTo>
                  <a:lnTo>
                    <a:pt x="39757" y="679"/>
                  </a:lnTo>
                  <a:lnTo>
                    <a:pt x="44138" y="0"/>
                  </a:lnTo>
                  <a:lnTo>
                    <a:pt x="48469" y="958"/>
                  </a:lnTo>
                  <a:lnTo>
                    <a:pt x="57045" y="7667"/>
                  </a:lnTo>
                  <a:lnTo>
                    <a:pt x="74048" y="32592"/>
                  </a:lnTo>
                  <a:lnTo>
                    <a:pt x="80856" y="72715"/>
                  </a:lnTo>
                  <a:lnTo>
                    <a:pt x="82532" y="11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69"/>
            <p:cNvSpPr/>
            <p:nvPr>
              <p:custDataLst>
                <p:tags r:id="rId140"/>
              </p:custDataLst>
            </p:nvPr>
          </p:nvSpPr>
          <p:spPr>
            <a:xfrm>
              <a:off x="4784936" y="3317940"/>
              <a:ext cx="72815" cy="125838"/>
            </a:xfrm>
            <a:custGeom>
              <a:avLst/>
              <a:gdLst/>
              <a:ahLst/>
              <a:cxnLst/>
              <a:rect l="0" t="0" r="0" b="0"/>
              <a:pathLst>
                <a:path w="72815" h="125838">
                  <a:moveTo>
                    <a:pt x="66464" y="9460"/>
                  </a:moveTo>
                  <a:lnTo>
                    <a:pt x="66464" y="9460"/>
                  </a:lnTo>
                  <a:lnTo>
                    <a:pt x="66464" y="6089"/>
                  </a:lnTo>
                  <a:lnTo>
                    <a:pt x="65053" y="5096"/>
                  </a:lnTo>
                  <a:lnTo>
                    <a:pt x="48787" y="0"/>
                  </a:lnTo>
                  <a:lnTo>
                    <a:pt x="44802" y="331"/>
                  </a:lnTo>
                  <a:lnTo>
                    <a:pt x="36610" y="4462"/>
                  </a:lnTo>
                  <a:lnTo>
                    <a:pt x="24065" y="18092"/>
                  </a:lnTo>
                  <a:lnTo>
                    <a:pt x="4232" y="55458"/>
                  </a:lnTo>
                  <a:lnTo>
                    <a:pt x="0" y="73883"/>
                  </a:lnTo>
                  <a:lnTo>
                    <a:pt x="3764" y="91479"/>
                  </a:lnTo>
                  <a:lnTo>
                    <a:pt x="12492" y="106591"/>
                  </a:lnTo>
                  <a:lnTo>
                    <a:pt x="23426" y="115659"/>
                  </a:lnTo>
                  <a:lnTo>
                    <a:pt x="41482" y="124731"/>
                  </a:lnTo>
                  <a:lnTo>
                    <a:pt x="53950" y="125837"/>
                  </a:lnTo>
                  <a:lnTo>
                    <a:pt x="72814" y="12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70"/>
            <p:cNvSpPr/>
            <p:nvPr>
              <p:custDataLst>
                <p:tags r:id="rId141"/>
              </p:custDataLst>
            </p:nvPr>
          </p:nvSpPr>
          <p:spPr>
            <a:xfrm>
              <a:off x="4983130" y="3181350"/>
              <a:ext cx="33371" cy="268065"/>
            </a:xfrm>
            <a:custGeom>
              <a:avLst/>
              <a:gdLst/>
              <a:ahLst/>
              <a:cxnLst/>
              <a:rect l="0" t="0" r="0" b="0"/>
              <a:pathLst>
                <a:path w="33371" h="268065">
                  <a:moveTo>
                    <a:pt x="14320" y="0"/>
                  </a:moveTo>
                  <a:lnTo>
                    <a:pt x="14320" y="0"/>
                  </a:lnTo>
                  <a:lnTo>
                    <a:pt x="10949" y="0"/>
                  </a:lnTo>
                  <a:lnTo>
                    <a:pt x="9956" y="1411"/>
                  </a:lnTo>
                  <a:lnTo>
                    <a:pt x="8558" y="12256"/>
                  </a:lnTo>
                  <a:lnTo>
                    <a:pt x="4323" y="55860"/>
                  </a:lnTo>
                  <a:lnTo>
                    <a:pt x="0" y="90443"/>
                  </a:lnTo>
                  <a:lnTo>
                    <a:pt x="429" y="124628"/>
                  </a:lnTo>
                  <a:lnTo>
                    <a:pt x="1091" y="158636"/>
                  </a:lnTo>
                  <a:lnTo>
                    <a:pt x="2090" y="191860"/>
                  </a:lnTo>
                  <a:lnTo>
                    <a:pt x="6619" y="235510"/>
                  </a:lnTo>
                  <a:lnTo>
                    <a:pt x="13167" y="267688"/>
                  </a:lnTo>
                  <a:lnTo>
                    <a:pt x="14962" y="268064"/>
                  </a:lnTo>
                  <a:lnTo>
                    <a:pt x="20720" y="264719"/>
                  </a:lnTo>
                  <a:lnTo>
                    <a:pt x="3337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71"/>
            <p:cNvSpPr/>
            <p:nvPr>
              <p:custDataLst>
                <p:tags r:id="rId142"/>
              </p:custDataLst>
            </p:nvPr>
          </p:nvSpPr>
          <p:spPr>
            <a:xfrm>
              <a:off x="4917592" y="3314700"/>
              <a:ext cx="105259" cy="3145"/>
            </a:xfrm>
            <a:custGeom>
              <a:avLst/>
              <a:gdLst/>
              <a:ahLst/>
              <a:cxnLst/>
              <a:rect l="0" t="0" r="0" b="0"/>
              <a:pathLst>
                <a:path w="105259" h="3145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0406" y="705"/>
                  </a:lnTo>
                  <a:lnTo>
                    <a:pt x="78545" y="3144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72"/>
            <p:cNvSpPr/>
            <p:nvPr>
              <p:custDataLst>
                <p:tags r:id="rId143"/>
              </p:custDataLst>
            </p:nvPr>
          </p:nvSpPr>
          <p:spPr>
            <a:xfrm>
              <a:off x="5101979" y="3302000"/>
              <a:ext cx="3422" cy="95251"/>
            </a:xfrm>
            <a:custGeom>
              <a:avLst/>
              <a:gdLst/>
              <a:ahLst/>
              <a:cxnLst/>
              <a:rect l="0" t="0" r="0" b="0"/>
              <a:pathLst>
                <a:path w="3422" h="95251">
                  <a:moveTo>
                    <a:pt x="3421" y="0"/>
                  </a:moveTo>
                  <a:lnTo>
                    <a:pt x="3421" y="0"/>
                  </a:lnTo>
                  <a:lnTo>
                    <a:pt x="50" y="6742"/>
                  </a:lnTo>
                  <a:lnTo>
                    <a:pt x="276" y="15696"/>
                  </a:lnTo>
                  <a:lnTo>
                    <a:pt x="1318" y="29554"/>
                  </a:lnTo>
                  <a:lnTo>
                    <a:pt x="0" y="71167"/>
                  </a:lnTo>
                  <a:lnTo>
                    <a:pt x="34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73"/>
            <p:cNvSpPr/>
            <p:nvPr>
              <p:custDataLst>
                <p:tags r:id="rId144"/>
              </p:custDataLst>
            </p:nvPr>
          </p:nvSpPr>
          <p:spPr>
            <a:xfrm>
              <a:off x="5105400" y="3225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74"/>
            <p:cNvSpPr/>
            <p:nvPr>
              <p:custDataLst>
                <p:tags r:id="rId145"/>
              </p:custDataLst>
            </p:nvPr>
          </p:nvSpPr>
          <p:spPr>
            <a:xfrm>
              <a:off x="5186533" y="3290445"/>
              <a:ext cx="77618" cy="119387"/>
            </a:xfrm>
            <a:custGeom>
              <a:avLst/>
              <a:gdLst/>
              <a:ahLst/>
              <a:cxnLst/>
              <a:rect l="0" t="0" r="0" b="0"/>
              <a:pathLst>
                <a:path w="77618" h="119387">
                  <a:moveTo>
                    <a:pt x="77617" y="11555"/>
                  </a:moveTo>
                  <a:lnTo>
                    <a:pt x="77617" y="11555"/>
                  </a:lnTo>
                  <a:lnTo>
                    <a:pt x="60657" y="4648"/>
                  </a:lnTo>
                  <a:lnTo>
                    <a:pt x="55263" y="1430"/>
                  </a:lnTo>
                  <a:lnTo>
                    <a:pt x="50513" y="0"/>
                  </a:lnTo>
                  <a:lnTo>
                    <a:pt x="44169" y="1245"/>
                  </a:lnTo>
                  <a:lnTo>
                    <a:pt x="40502" y="2565"/>
                  </a:lnTo>
                  <a:lnTo>
                    <a:pt x="28599" y="14536"/>
                  </a:lnTo>
                  <a:lnTo>
                    <a:pt x="8276" y="52047"/>
                  </a:lnTo>
                  <a:lnTo>
                    <a:pt x="0" y="82192"/>
                  </a:lnTo>
                  <a:lnTo>
                    <a:pt x="317" y="97983"/>
                  </a:lnTo>
                  <a:lnTo>
                    <a:pt x="4691" y="110175"/>
                  </a:lnTo>
                  <a:lnTo>
                    <a:pt x="7833" y="115401"/>
                  </a:lnTo>
                  <a:lnTo>
                    <a:pt x="12750" y="118180"/>
                  </a:lnTo>
                  <a:lnTo>
                    <a:pt x="25739" y="119386"/>
                  </a:lnTo>
                  <a:lnTo>
                    <a:pt x="39038" y="115689"/>
                  </a:lnTo>
                  <a:lnTo>
                    <a:pt x="51298" y="108637"/>
                  </a:lnTo>
                  <a:lnTo>
                    <a:pt x="61451" y="98447"/>
                  </a:lnTo>
                  <a:lnTo>
                    <a:pt x="75100" y="74068"/>
                  </a:lnTo>
                  <a:lnTo>
                    <a:pt x="76645" y="65930"/>
                  </a:lnTo>
                  <a:lnTo>
                    <a:pt x="74598" y="51244"/>
                  </a:lnTo>
                  <a:lnTo>
                    <a:pt x="64917" y="2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75"/>
            <p:cNvSpPr/>
            <p:nvPr>
              <p:custDataLst>
                <p:tags r:id="rId146"/>
              </p:custDataLst>
            </p:nvPr>
          </p:nvSpPr>
          <p:spPr>
            <a:xfrm>
              <a:off x="5321300" y="3282950"/>
              <a:ext cx="103159" cy="125270"/>
            </a:xfrm>
            <a:custGeom>
              <a:avLst/>
              <a:gdLst/>
              <a:ahLst/>
              <a:cxnLst/>
              <a:rect l="0" t="0" r="0" b="0"/>
              <a:pathLst>
                <a:path w="103159" h="125270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4305" y="24419"/>
                  </a:lnTo>
                  <a:lnTo>
                    <a:pt x="25333" y="68954"/>
                  </a:lnTo>
                  <a:lnTo>
                    <a:pt x="34564" y="105585"/>
                  </a:lnTo>
                  <a:lnTo>
                    <a:pt x="33470" y="113484"/>
                  </a:lnTo>
                  <a:lnTo>
                    <a:pt x="25517" y="125269"/>
                  </a:lnTo>
                  <a:lnTo>
                    <a:pt x="24773" y="124435"/>
                  </a:lnTo>
                  <a:lnTo>
                    <a:pt x="34980" y="80024"/>
                  </a:lnTo>
                  <a:lnTo>
                    <a:pt x="49321" y="37993"/>
                  </a:lnTo>
                  <a:lnTo>
                    <a:pt x="58201" y="21292"/>
                  </a:lnTo>
                  <a:lnTo>
                    <a:pt x="62084" y="18428"/>
                  </a:lnTo>
                  <a:lnTo>
                    <a:pt x="72043" y="15246"/>
                  </a:lnTo>
                  <a:lnTo>
                    <a:pt x="77662" y="16514"/>
                  </a:lnTo>
                  <a:lnTo>
                    <a:pt x="89550" y="23567"/>
                  </a:lnTo>
                  <a:lnTo>
                    <a:pt x="98126" y="35639"/>
                  </a:lnTo>
                  <a:lnTo>
                    <a:pt x="101401" y="42809"/>
                  </a:lnTo>
                  <a:lnTo>
                    <a:pt x="103158" y="60184"/>
                  </a:lnTo>
                  <a:lnTo>
                    <a:pt x="98537" y="89970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76"/>
            <p:cNvSpPr/>
            <p:nvPr>
              <p:custDataLst>
                <p:tags r:id="rId147"/>
              </p:custDataLst>
            </p:nvPr>
          </p:nvSpPr>
          <p:spPr>
            <a:xfrm>
              <a:off x="5537200" y="34036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985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53"/>
          <p:cNvGrpSpPr/>
          <p:nvPr/>
        </p:nvGrpSpPr>
        <p:grpSpPr>
          <a:xfrm>
            <a:off x="6813550" y="2083294"/>
            <a:ext cx="838201" cy="1330579"/>
            <a:chOff x="6813550" y="2083294"/>
            <a:chExt cx="838201" cy="1330579"/>
          </a:xfrm>
        </p:grpSpPr>
        <p:sp>
          <p:nvSpPr>
            <p:cNvPr id="95" name="SMARTInkShape-977"/>
            <p:cNvSpPr/>
            <p:nvPr>
              <p:custDataLst>
                <p:tags r:id="rId127"/>
              </p:custDataLst>
            </p:nvPr>
          </p:nvSpPr>
          <p:spPr>
            <a:xfrm>
              <a:off x="7441703" y="2603500"/>
              <a:ext cx="210048" cy="18168"/>
            </a:xfrm>
            <a:custGeom>
              <a:avLst/>
              <a:gdLst/>
              <a:ahLst/>
              <a:cxnLst/>
              <a:rect l="0" t="0" r="0" b="0"/>
              <a:pathLst>
                <a:path w="210048" h="18168">
                  <a:moveTo>
                    <a:pt x="13197" y="12700"/>
                  </a:moveTo>
                  <a:lnTo>
                    <a:pt x="13197" y="12700"/>
                  </a:lnTo>
                  <a:lnTo>
                    <a:pt x="810" y="17064"/>
                  </a:lnTo>
                  <a:lnTo>
                    <a:pt x="0" y="17726"/>
                  </a:lnTo>
                  <a:lnTo>
                    <a:pt x="166" y="18167"/>
                  </a:lnTo>
                  <a:lnTo>
                    <a:pt x="32259" y="17464"/>
                  </a:lnTo>
                  <a:lnTo>
                    <a:pt x="76309" y="9565"/>
                  </a:lnTo>
                  <a:lnTo>
                    <a:pt x="111096" y="4721"/>
                  </a:lnTo>
                  <a:lnTo>
                    <a:pt x="149606" y="2098"/>
                  </a:lnTo>
                  <a:lnTo>
                    <a:pt x="2100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78"/>
            <p:cNvSpPr/>
            <p:nvPr>
              <p:custDataLst>
                <p:tags r:id="rId128"/>
              </p:custDataLst>
            </p:nvPr>
          </p:nvSpPr>
          <p:spPr>
            <a:xfrm>
              <a:off x="7406791" y="2509679"/>
              <a:ext cx="181460" cy="23972"/>
            </a:xfrm>
            <a:custGeom>
              <a:avLst/>
              <a:gdLst/>
              <a:ahLst/>
              <a:cxnLst/>
              <a:rect l="0" t="0" r="0" b="0"/>
              <a:pathLst>
                <a:path w="181460" h="23972">
                  <a:moveTo>
                    <a:pt x="3659" y="23971"/>
                  </a:moveTo>
                  <a:lnTo>
                    <a:pt x="3659" y="23971"/>
                  </a:lnTo>
                  <a:lnTo>
                    <a:pt x="288" y="20600"/>
                  </a:lnTo>
                  <a:lnTo>
                    <a:pt x="0" y="19607"/>
                  </a:lnTo>
                  <a:lnTo>
                    <a:pt x="514" y="18945"/>
                  </a:lnTo>
                  <a:lnTo>
                    <a:pt x="40420" y="5804"/>
                  </a:lnTo>
                  <a:lnTo>
                    <a:pt x="72208" y="1785"/>
                  </a:lnTo>
                  <a:lnTo>
                    <a:pt x="107503" y="0"/>
                  </a:lnTo>
                  <a:lnTo>
                    <a:pt x="152961" y="2365"/>
                  </a:lnTo>
                  <a:lnTo>
                    <a:pt x="181459" y="4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79"/>
            <p:cNvSpPr/>
            <p:nvPr>
              <p:custDataLst>
                <p:tags r:id="rId129"/>
              </p:custDataLst>
            </p:nvPr>
          </p:nvSpPr>
          <p:spPr>
            <a:xfrm>
              <a:off x="7184808" y="2362723"/>
              <a:ext cx="162143" cy="310628"/>
            </a:xfrm>
            <a:custGeom>
              <a:avLst/>
              <a:gdLst/>
              <a:ahLst/>
              <a:cxnLst/>
              <a:rect l="0" t="0" r="0" b="0"/>
              <a:pathLst>
                <a:path w="162143" h="310628">
                  <a:moveTo>
                    <a:pt x="162142" y="12177"/>
                  </a:moveTo>
                  <a:lnTo>
                    <a:pt x="162142" y="12177"/>
                  </a:lnTo>
                  <a:lnTo>
                    <a:pt x="152708" y="3449"/>
                  </a:lnTo>
                  <a:lnTo>
                    <a:pt x="147837" y="1242"/>
                  </a:lnTo>
                  <a:lnTo>
                    <a:pt x="141126" y="0"/>
                  </a:lnTo>
                  <a:lnTo>
                    <a:pt x="127928" y="9745"/>
                  </a:lnTo>
                  <a:lnTo>
                    <a:pt x="103799" y="54396"/>
                  </a:lnTo>
                  <a:lnTo>
                    <a:pt x="88705" y="89737"/>
                  </a:lnTo>
                  <a:lnTo>
                    <a:pt x="70707" y="130845"/>
                  </a:lnTo>
                  <a:lnTo>
                    <a:pt x="50243" y="174279"/>
                  </a:lnTo>
                  <a:lnTo>
                    <a:pt x="27037" y="217102"/>
                  </a:lnTo>
                  <a:lnTo>
                    <a:pt x="7027" y="264023"/>
                  </a:lnTo>
                  <a:lnTo>
                    <a:pt x="0" y="293526"/>
                  </a:lnTo>
                  <a:lnTo>
                    <a:pt x="1131" y="299226"/>
                  </a:lnTo>
                  <a:lnTo>
                    <a:pt x="4001" y="303026"/>
                  </a:lnTo>
                  <a:lnTo>
                    <a:pt x="16092" y="310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80"/>
            <p:cNvSpPr/>
            <p:nvPr>
              <p:custDataLst>
                <p:tags r:id="rId130"/>
              </p:custDataLst>
            </p:nvPr>
          </p:nvSpPr>
          <p:spPr>
            <a:xfrm>
              <a:off x="7101770" y="2369073"/>
              <a:ext cx="200731" cy="304278"/>
            </a:xfrm>
            <a:custGeom>
              <a:avLst/>
              <a:gdLst/>
              <a:ahLst/>
              <a:cxnLst/>
              <a:rect l="0" t="0" r="0" b="0"/>
              <a:pathLst>
                <a:path w="200731" h="304278">
                  <a:moveTo>
                    <a:pt x="16580" y="12177"/>
                  </a:moveTo>
                  <a:lnTo>
                    <a:pt x="16580" y="12177"/>
                  </a:lnTo>
                  <a:lnTo>
                    <a:pt x="178" y="1242"/>
                  </a:lnTo>
                  <a:lnTo>
                    <a:pt x="0" y="654"/>
                  </a:lnTo>
                  <a:lnTo>
                    <a:pt x="589" y="261"/>
                  </a:lnTo>
                  <a:lnTo>
                    <a:pt x="1686" y="0"/>
                  </a:lnTo>
                  <a:lnTo>
                    <a:pt x="16713" y="9745"/>
                  </a:lnTo>
                  <a:lnTo>
                    <a:pt x="52851" y="48621"/>
                  </a:lnTo>
                  <a:lnTo>
                    <a:pt x="87769" y="93844"/>
                  </a:lnTo>
                  <a:lnTo>
                    <a:pt x="112425" y="128907"/>
                  </a:lnTo>
                  <a:lnTo>
                    <a:pt x="135613" y="167538"/>
                  </a:lnTo>
                  <a:lnTo>
                    <a:pt x="156267" y="206110"/>
                  </a:lnTo>
                  <a:lnTo>
                    <a:pt x="172502" y="239715"/>
                  </a:lnTo>
                  <a:lnTo>
                    <a:pt x="186800" y="279660"/>
                  </a:lnTo>
                  <a:lnTo>
                    <a:pt x="197246" y="303073"/>
                  </a:lnTo>
                  <a:lnTo>
                    <a:pt x="198408" y="304180"/>
                  </a:lnTo>
                  <a:lnTo>
                    <a:pt x="200730" y="304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81"/>
            <p:cNvSpPr/>
            <p:nvPr>
              <p:custDataLst>
                <p:tags r:id="rId131"/>
              </p:custDataLst>
            </p:nvPr>
          </p:nvSpPr>
          <p:spPr>
            <a:xfrm>
              <a:off x="6813550" y="2083294"/>
              <a:ext cx="129781" cy="1330579"/>
            </a:xfrm>
            <a:custGeom>
              <a:avLst/>
              <a:gdLst/>
              <a:ahLst/>
              <a:cxnLst/>
              <a:rect l="0" t="0" r="0" b="0"/>
              <a:pathLst>
                <a:path w="129781" h="1330579">
                  <a:moveTo>
                    <a:pt x="82550" y="24906"/>
                  </a:moveTo>
                  <a:lnTo>
                    <a:pt x="82550" y="24906"/>
                  </a:lnTo>
                  <a:lnTo>
                    <a:pt x="76083" y="3257"/>
                  </a:lnTo>
                  <a:lnTo>
                    <a:pt x="74711" y="2007"/>
                  </a:lnTo>
                  <a:lnTo>
                    <a:pt x="73090" y="1173"/>
                  </a:lnTo>
                  <a:lnTo>
                    <a:pt x="72716" y="618"/>
                  </a:lnTo>
                  <a:lnTo>
                    <a:pt x="73172" y="247"/>
                  </a:lnTo>
                  <a:lnTo>
                    <a:pt x="74181" y="0"/>
                  </a:lnTo>
                  <a:lnTo>
                    <a:pt x="78973" y="13136"/>
                  </a:lnTo>
                  <a:lnTo>
                    <a:pt x="84861" y="48386"/>
                  </a:lnTo>
                  <a:lnTo>
                    <a:pt x="85223" y="88023"/>
                  </a:lnTo>
                  <a:lnTo>
                    <a:pt x="84331" y="111434"/>
                  </a:lnTo>
                  <a:lnTo>
                    <a:pt x="84443" y="139741"/>
                  </a:lnTo>
                  <a:lnTo>
                    <a:pt x="85223" y="171313"/>
                  </a:lnTo>
                  <a:lnTo>
                    <a:pt x="86448" y="205061"/>
                  </a:lnTo>
                  <a:lnTo>
                    <a:pt x="86560" y="243787"/>
                  </a:lnTo>
                  <a:lnTo>
                    <a:pt x="85929" y="285832"/>
                  </a:lnTo>
                  <a:lnTo>
                    <a:pt x="84803" y="330090"/>
                  </a:lnTo>
                  <a:lnTo>
                    <a:pt x="85463" y="377940"/>
                  </a:lnTo>
                  <a:lnTo>
                    <a:pt x="87315" y="428184"/>
                  </a:lnTo>
                  <a:lnTo>
                    <a:pt x="89959" y="480025"/>
                  </a:lnTo>
                  <a:lnTo>
                    <a:pt x="93840" y="535046"/>
                  </a:lnTo>
                  <a:lnTo>
                    <a:pt x="98543" y="592189"/>
                  </a:lnTo>
                  <a:lnTo>
                    <a:pt x="103795" y="650744"/>
                  </a:lnTo>
                  <a:lnTo>
                    <a:pt x="109413" y="708126"/>
                  </a:lnTo>
                  <a:lnTo>
                    <a:pt x="115276" y="764725"/>
                  </a:lnTo>
                  <a:lnTo>
                    <a:pt x="121300" y="820802"/>
                  </a:lnTo>
                  <a:lnTo>
                    <a:pt x="125317" y="874415"/>
                  </a:lnTo>
                  <a:lnTo>
                    <a:pt x="127995" y="926384"/>
                  </a:lnTo>
                  <a:lnTo>
                    <a:pt x="129780" y="977258"/>
                  </a:lnTo>
                  <a:lnTo>
                    <a:pt x="129559" y="1024579"/>
                  </a:lnTo>
                  <a:lnTo>
                    <a:pt x="128000" y="1069533"/>
                  </a:lnTo>
                  <a:lnTo>
                    <a:pt x="125550" y="1112907"/>
                  </a:lnTo>
                  <a:lnTo>
                    <a:pt x="121094" y="1149584"/>
                  </a:lnTo>
                  <a:lnTo>
                    <a:pt x="115301" y="1181797"/>
                  </a:lnTo>
                  <a:lnTo>
                    <a:pt x="108618" y="1211033"/>
                  </a:lnTo>
                  <a:lnTo>
                    <a:pt x="89902" y="1254807"/>
                  </a:lnTo>
                  <a:lnTo>
                    <a:pt x="57447" y="1297606"/>
                  </a:lnTo>
                  <a:lnTo>
                    <a:pt x="21617" y="1324289"/>
                  </a:lnTo>
                  <a:lnTo>
                    <a:pt x="7503" y="1330423"/>
                  </a:lnTo>
                  <a:lnTo>
                    <a:pt x="5001" y="1330578"/>
                  </a:lnTo>
                  <a:lnTo>
                    <a:pt x="3334" y="1329976"/>
                  </a:lnTo>
                  <a:lnTo>
                    <a:pt x="0" y="1326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54"/>
          <p:cNvGrpSpPr/>
          <p:nvPr/>
        </p:nvGrpSpPr>
        <p:grpSpPr>
          <a:xfrm>
            <a:off x="7939041" y="2362200"/>
            <a:ext cx="1265395" cy="342901"/>
            <a:chOff x="7939041" y="2362200"/>
            <a:chExt cx="1265395" cy="342901"/>
          </a:xfrm>
        </p:grpSpPr>
        <p:sp>
          <p:nvSpPr>
            <p:cNvPr id="101" name="SMARTInkShape-982"/>
            <p:cNvSpPr/>
            <p:nvPr>
              <p:custDataLst>
                <p:tags r:id="rId119"/>
              </p:custDataLst>
            </p:nvPr>
          </p:nvSpPr>
          <p:spPr>
            <a:xfrm>
              <a:off x="9080500" y="2362200"/>
              <a:ext cx="123936" cy="342901"/>
            </a:xfrm>
            <a:custGeom>
              <a:avLst/>
              <a:gdLst/>
              <a:ahLst/>
              <a:cxnLst/>
              <a:rect l="0" t="0" r="0" b="0"/>
              <a:pathLst>
                <a:path w="123936" h="342901">
                  <a:moveTo>
                    <a:pt x="88900" y="0"/>
                  </a:moveTo>
                  <a:lnTo>
                    <a:pt x="88900" y="0"/>
                  </a:lnTo>
                  <a:lnTo>
                    <a:pt x="95642" y="10113"/>
                  </a:lnTo>
                  <a:lnTo>
                    <a:pt x="106904" y="57005"/>
                  </a:lnTo>
                  <a:lnTo>
                    <a:pt x="116657" y="100360"/>
                  </a:lnTo>
                  <a:lnTo>
                    <a:pt x="120104" y="124056"/>
                  </a:lnTo>
                  <a:lnTo>
                    <a:pt x="122403" y="148321"/>
                  </a:lnTo>
                  <a:lnTo>
                    <a:pt x="123935" y="172964"/>
                  </a:lnTo>
                  <a:lnTo>
                    <a:pt x="108704" y="219160"/>
                  </a:lnTo>
                  <a:lnTo>
                    <a:pt x="79357" y="262504"/>
                  </a:lnTo>
                  <a:lnTo>
                    <a:pt x="40443" y="3029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83"/>
            <p:cNvSpPr/>
            <p:nvPr>
              <p:custDataLst>
                <p:tags r:id="rId120"/>
              </p:custDataLst>
            </p:nvPr>
          </p:nvSpPr>
          <p:spPr>
            <a:xfrm>
              <a:off x="8921750" y="2382656"/>
              <a:ext cx="143671" cy="239599"/>
            </a:xfrm>
            <a:custGeom>
              <a:avLst/>
              <a:gdLst/>
              <a:ahLst/>
              <a:cxnLst/>
              <a:rect l="0" t="0" r="0" b="0"/>
              <a:pathLst>
                <a:path w="143671" h="239599">
                  <a:moveTo>
                    <a:pt x="0" y="17644"/>
                  </a:moveTo>
                  <a:lnTo>
                    <a:pt x="0" y="17644"/>
                  </a:lnTo>
                  <a:lnTo>
                    <a:pt x="23144" y="3338"/>
                  </a:lnTo>
                  <a:lnTo>
                    <a:pt x="42683" y="0"/>
                  </a:lnTo>
                  <a:lnTo>
                    <a:pt x="78933" y="4647"/>
                  </a:lnTo>
                  <a:lnTo>
                    <a:pt x="96700" y="10927"/>
                  </a:lnTo>
                  <a:lnTo>
                    <a:pt x="102567" y="16693"/>
                  </a:lnTo>
                  <a:lnTo>
                    <a:pt x="109085" y="32509"/>
                  </a:lnTo>
                  <a:lnTo>
                    <a:pt x="109383" y="57875"/>
                  </a:lnTo>
                  <a:lnTo>
                    <a:pt x="102943" y="71037"/>
                  </a:lnTo>
                  <a:lnTo>
                    <a:pt x="81314" y="94055"/>
                  </a:lnTo>
                  <a:lnTo>
                    <a:pt x="71499" y="99386"/>
                  </a:lnTo>
                  <a:lnTo>
                    <a:pt x="72359" y="100361"/>
                  </a:lnTo>
                  <a:lnTo>
                    <a:pt x="101042" y="118164"/>
                  </a:lnTo>
                  <a:lnTo>
                    <a:pt x="119779" y="143226"/>
                  </a:lnTo>
                  <a:lnTo>
                    <a:pt x="143539" y="190327"/>
                  </a:lnTo>
                  <a:lnTo>
                    <a:pt x="143670" y="199088"/>
                  </a:lnTo>
                  <a:lnTo>
                    <a:pt x="136290" y="216349"/>
                  </a:lnTo>
                  <a:lnTo>
                    <a:pt x="123603" y="229665"/>
                  </a:lnTo>
                  <a:lnTo>
                    <a:pt x="116268" y="235191"/>
                  </a:lnTo>
                  <a:lnTo>
                    <a:pt x="100593" y="239450"/>
                  </a:lnTo>
                  <a:lnTo>
                    <a:pt x="92462" y="239598"/>
                  </a:lnTo>
                  <a:lnTo>
                    <a:pt x="84924" y="236874"/>
                  </a:lnTo>
                  <a:lnTo>
                    <a:pt x="57150" y="214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84"/>
            <p:cNvSpPr/>
            <p:nvPr>
              <p:custDataLst>
                <p:tags r:id="rId121"/>
              </p:custDataLst>
            </p:nvPr>
          </p:nvSpPr>
          <p:spPr>
            <a:xfrm>
              <a:off x="8801100" y="26098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0687" y="3371"/>
                  </a:lnTo>
                  <a:lnTo>
                    <a:pt x="24285" y="15580"/>
                  </a:lnTo>
                  <a:lnTo>
                    <a:pt x="9390" y="3597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85"/>
            <p:cNvSpPr/>
            <p:nvPr>
              <p:custDataLst>
                <p:tags r:id="rId122"/>
              </p:custDataLst>
            </p:nvPr>
          </p:nvSpPr>
          <p:spPr>
            <a:xfrm>
              <a:off x="8734229" y="2419350"/>
              <a:ext cx="16072" cy="158751"/>
            </a:xfrm>
            <a:custGeom>
              <a:avLst/>
              <a:gdLst/>
              <a:ahLst/>
              <a:cxnLst/>
              <a:rect l="0" t="0" r="0" b="0"/>
              <a:pathLst>
                <a:path w="16072" h="158751">
                  <a:moveTo>
                    <a:pt x="3371" y="0"/>
                  </a:moveTo>
                  <a:lnTo>
                    <a:pt x="3371" y="0"/>
                  </a:lnTo>
                  <a:lnTo>
                    <a:pt x="0" y="13484"/>
                  </a:lnTo>
                  <a:lnTo>
                    <a:pt x="7043" y="54169"/>
                  </a:lnTo>
                  <a:lnTo>
                    <a:pt x="13082" y="95464"/>
                  </a:lnTo>
                  <a:lnTo>
                    <a:pt x="15185" y="137490"/>
                  </a:lnTo>
                  <a:lnTo>
                    <a:pt x="16071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86"/>
            <p:cNvSpPr/>
            <p:nvPr>
              <p:custDataLst>
                <p:tags r:id="rId123"/>
              </p:custDataLst>
            </p:nvPr>
          </p:nvSpPr>
          <p:spPr>
            <a:xfrm>
              <a:off x="8582069" y="2385703"/>
              <a:ext cx="85682" cy="255898"/>
            </a:xfrm>
            <a:custGeom>
              <a:avLst/>
              <a:gdLst/>
              <a:ahLst/>
              <a:cxnLst/>
              <a:rect l="0" t="0" r="0" b="0"/>
              <a:pathLst>
                <a:path w="85682" h="255898">
                  <a:moveTo>
                    <a:pt x="79331" y="39997"/>
                  </a:moveTo>
                  <a:lnTo>
                    <a:pt x="79331" y="39997"/>
                  </a:lnTo>
                  <a:lnTo>
                    <a:pt x="75960" y="36626"/>
                  </a:lnTo>
                  <a:lnTo>
                    <a:pt x="74305" y="31208"/>
                  </a:lnTo>
                  <a:lnTo>
                    <a:pt x="71491" y="20224"/>
                  </a:lnTo>
                  <a:lnTo>
                    <a:pt x="69871" y="16232"/>
                  </a:lnTo>
                  <a:lnTo>
                    <a:pt x="64308" y="9914"/>
                  </a:lnTo>
                  <a:lnTo>
                    <a:pt x="51361" y="2391"/>
                  </a:lnTo>
                  <a:lnTo>
                    <a:pt x="45868" y="110"/>
                  </a:lnTo>
                  <a:lnTo>
                    <a:pt x="41500" y="0"/>
                  </a:lnTo>
                  <a:lnTo>
                    <a:pt x="37882" y="1338"/>
                  </a:lnTo>
                  <a:lnTo>
                    <a:pt x="34766" y="3641"/>
                  </a:lnTo>
                  <a:lnTo>
                    <a:pt x="20266" y="23737"/>
                  </a:lnTo>
                  <a:lnTo>
                    <a:pt x="5934" y="62147"/>
                  </a:lnTo>
                  <a:lnTo>
                    <a:pt x="849" y="96879"/>
                  </a:lnTo>
                  <a:lnTo>
                    <a:pt x="0" y="135127"/>
                  </a:lnTo>
                  <a:lnTo>
                    <a:pt x="4326" y="173294"/>
                  </a:lnTo>
                  <a:lnTo>
                    <a:pt x="18067" y="220368"/>
                  </a:lnTo>
                  <a:lnTo>
                    <a:pt x="31405" y="240342"/>
                  </a:lnTo>
                  <a:lnTo>
                    <a:pt x="38914" y="247643"/>
                  </a:lnTo>
                  <a:lnTo>
                    <a:pt x="47448" y="251805"/>
                  </a:lnTo>
                  <a:lnTo>
                    <a:pt x="85681" y="255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87"/>
            <p:cNvSpPr/>
            <p:nvPr>
              <p:custDataLst>
                <p:tags r:id="rId124"/>
              </p:custDataLst>
            </p:nvPr>
          </p:nvSpPr>
          <p:spPr>
            <a:xfrm>
              <a:off x="8312150" y="2371365"/>
              <a:ext cx="129540" cy="295636"/>
            </a:xfrm>
            <a:custGeom>
              <a:avLst/>
              <a:gdLst/>
              <a:ahLst/>
              <a:cxnLst/>
              <a:rect l="0" t="0" r="0" b="0"/>
              <a:pathLst>
                <a:path w="129540" h="295636">
                  <a:moveTo>
                    <a:pt x="25400" y="86085"/>
                  </a:moveTo>
                  <a:lnTo>
                    <a:pt x="25400" y="86085"/>
                  </a:lnTo>
                  <a:lnTo>
                    <a:pt x="25399" y="69683"/>
                  </a:lnTo>
                  <a:lnTo>
                    <a:pt x="28770" y="95057"/>
                  </a:lnTo>
                  <a:lnTo>
                    <a:pt x="37609" y="130214"/>
                  </a:lnTo>
                  <a:lnTo>
                    <a:pt x="41410" y="161437"/>
                  </a:lnTo>
                  <a:lnTo>
                    <a:pt x="43098" y="194363"/>
                  </a:lnTo>
                  <a:lnTo>
                    <a:pt x="44049" y="235290"/>
                  </a:lnTo>
                  <a:lnTo>
                    <a:pt x="44397" y="270589"/>
                  </a:lnTo>
                  <a:lnTo>
                    <a:pt x="43710" y="270471"/>
                  </a:lnTo>
                  <a:lnTo>
                    <a:pt x="41063" y="264695"/>
                  </a:lnTo>
                  <a:lnTo>
                    <a:pt x="38977" y="232688"/>
                  </a:lnTo>
                  <a:lnTo>
                    <a:pt x="38490" y="190047"/>
                  </a:lnTo>
                  <a:lnTo>
                    <a:pt x="38360" y="163860"/>
                  </a:lnTo>
                  <a:lnTo>
                    <a:pt x="40390" y="137230"/>
                  </a:lnTo>
                  <a:lnTo>
                    <a:pt x="43860" y="110303"/>
                  </a:lnTo>
                  <a:lnTo>
                    <a:pt x="48291" y="83181"/>
                  </a:lnTo>
                  <a:lnTo>
                    <a:pt x="56975" y="43637"/>
                  </a:lnTo>
                  <a:lnTo>
                    <a:pt x="66245" y="17125"/>
                  </a:lnTo>
                  <a:lnTo>
                    <a:pt x="77419" y="2989"/>
                  </a:lnTo>
                  <a:lnTo>
                    <a:pt x="81952" y="349"/>
                  </a:lnTo>
                  <a:lnTo>
                    <a:pt x="85679" y="0"/>
                  </a:lnTo>
                  <a:lnTo>
                    <a:pt x="88870" y="1178"/>
                  </a:lnTo>
                  <a:lnTo>
                    <a:pt x="103473" y="19692"/>
                  </a:lnTo>
                  <a:lnTo>
                    <a:pt x="121205" y="57633"/>
                  </a:lnTo>
                  <a:lnTo>
                    <a:pt x="127952" y="90373"/>
                  </a:lnTo>
                  <a:lnTo>
                    <a:pt x="129539" y="126091"/>
                  </a:lnTo>
                  <a:lnTo>
                    <a:pt x="125542" y="163132"/>
                  </a:lnTo>
                  <a:lnTo>
                    <a:pt x="113417" y="200761"/>
                  </a:lnTo>
                  <a:lnTo>
                    <a:pt x="86757" y="248239"/>
                  </a:lnTo>
                  <a:lnTo>
                    <a:pt x="54633" y="278299"/>
                  </a:lnTo>
                  <a:lnTo>
                    <a:pt x="32748" y="290753"/>
                  </a:lnTo>
                  <a:lnTo>
                    <a:pt x="0" y="295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88"/>
            <p:cNvSpPr/>
            <p:nvPr>
              <p:custDataLst>
                <p:tags r:id="rId125"/>
              </p:custDataLst>
            </p:nvPr>
          </p:nvSpPr>
          <p:spPr>
            <a:xfrm>
              <a:off x="8121686" y="2419008"/>
              <a:ext cx="155917" cy="222496"/>
            </a:xfrm>
            <a:custGeom>
              <a:avLst/>
              <a:gdLst/>
              <a:ahLst/>
              <a:cxnLst/>
              <a:rect l="0" t="0" r="0" b="0"/>
              <a:pathLst>
                <a:path w="155917" h="222496">
                  <a:moveTo>
                    <a:pt x="12664" y="32092"/>
                  </a:moveTo>
                  <a:lnTo>
                    <a:pt x="12664" y="32092"/>
                  </a:lnTo>
                  <a:lnTo>
                    <a:pt x="16034" y="38834"/>
                  </a:lnTo>
                  <a:lnTo>
                    <a:pt x="8569" y="82308"/>
                  </a:lnTo>
                  <a:lnTo>
                    <a:pt x="6982" y="122700"/>
                  </a:lnTo>
                  <a:lnTo>
                    <a:pt x="4630" y="164067"/>
                  </a:lnTo>
                  <a:lnTo>
                    <a:pt x="579" y="211436"/>
                  </a:lnTo>
                  <a:lnTo>
                    <a:pt x="237" y="217633"/>
                  </a:lnTo>
                  <a:lnTo>
                    <a:pt x="0" y="184902"/>
                  </a:lnTo>
                  <a:lnTo>
                    <a:pt x="1391" y="150102"/>
                  </a:lnTo>
                  <a:lnTo>
                    <a:pt x="3737" y="126993"/>
                  </a:lnTo>
                  <a:lnTo>
                    <a:pt x="6713" y="101709"/>
                  </a:lnTo>
                  <a:lnTo>
                    <a:pt x="11900" y="56683"/>
                  </a:lnTo>
                  <a:lnTo>
                    <a:pt x="18788" y="10686"/>
                  </a:lnTo>
                  <a:lnTo>
                    <a:pt x="22442" y="0"/>
                  </a:lnTo>
                  <a:lnTo>
                    <a:pt x="23415" y="114"/>
                  </a:lnTo>
                  <a:lnTo>
                    <a:pt x="40889" y="44415"/>
                  </a:lnTo>
                  <a:lnTo>
                    <a:pt x="56069" y="88425"/>
                  </a:lnTo>
                  <a:lnTo>
                    <a:pt x="65822" y="122745"/>
                  </a:lnTo>
                  <a:lnTo>
                    <a:pt x="77211" y="156814"/>
                  </a:lnTo>
                  <a:lnTo>
                    <a:pt x="92153" y="197614"/>
                  </a:lnTo>
                  <a:lnTo>
                    <a:pt x="101145" y="213372"/>
                  </a:lnTo>
                  <a:lnTo>
                    <a:pt x="109138" y="221316"/>
                  </a:lnTo>
                  <a:lnTo>
                    <a:pt x="112258" y="222448"/>
                  </a:lnTo>
                  <a:lnTo>
                    <a:pt x="115044" y="222495"/>
                  </a:lnTo>
                  <a:lnTo>
                    <a:pt x="121902" y="211260"/>
                  </a:lnTo>
                  <a:lnTo>
                    <a:pt x="135577" y="173609"/>
                  </a:lnTo>
                  <a:lnTo>
                    <a:pt x="145609" y="135911"/>
                  </a:lnTo>
                  <a:lnTo>
                    <a:pt x="152418" y="90934"/>
                  </a:lnTo>
                  <a:lnTo>
                    <a:pt x="155916" y="54010"/>
                  </a:lnTo>
                  <a:lnTo>
                    <a:pt x="154790" y="9297"/>
                  </a:lnTo>
                  <a:lnTo>
                    <a:pt x="151864" y="4901"/>
                  </a:lnTo>
                  <a:lnTo>
                    <a:pt x="147798" y="2676"/>
                  </a:lnTo>
                  <a:lnTo>
                    <a:pt x="133314" y="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89"/>
            <p:cNvSpPr/>
            <p:nvPr>
              <p:custDataLst>
                <p:tags r:id="rId126"/>
              </p:custDataLst>
            </p:nvPr>
          </p:nvSpPr>
          <p:spPr>
            <a:xfrm>
              <a:off x="7939041" y="2379204"/>
              <a:ext cx="112760" cy="286679"/>
            </a:xfrm>
            <a:custGeom>
              <a:avLst/>
              <a:gdLst/>
              <a:ahLst/>
              <a:cxnLst/>
              <a:rect l="0" t="0" r="0" b="0"/>
              <a:pathLst>
                <a:path w="112760" h="286679">
                  <a:moveTo>
                    <a:pt x="11159" y="103646"/>
                  </a:moveTo>
                  <a:lnTo>
                    <a:pt x="11159" y="103646"/>
                  </a:lnTo>
                  <a:lnTo>
                    <a:pt x="14529" y="103646"/>
                  </a:lnTo>
                  <a:lnTo>
                    <a:pt x="18066" y="111172"/>
                  </a:lnTo>
                  <a:lnTo>
                    <a:pt x="29456" y="152483"/>
                  </a:lnTo>
                  <a:lnTo>
                    <a:pt x="27712" y="198706"/>
                  </a:lnTo>
                  <a:lnTo>
                    <a:pt x="21629" y="241408"/>
                  </a:lnTo>
                  <a:lnTo>
                    <a:pt x="11144" y="282106"/>
                  </a:lnTo>
                  <a:lnTo>
                    <a:pt x="9032" y="286119"/>
                  </a:lnTo>
                  <a:lnTo>
                    <a:pt x="6919" y="286678"/>
                  </a:lnTo>
                  <a:lnTo>
                    <a:pt x="4804" y="284934"/>
                  </a:lnTo>
                  <a:lnTo>
                    <a:pt x="2689" y="281655"/>
                  </a:lnTo>
                  <a:lnTo>
                    <a:pt x="0" y="236671"/>
                  </a:lnTo>
                  <a:lnTo>
                    <a:pt x="2201" y="193578"/>
                  </a:lnTo>
                  <a:lnTo>
                    <a:pt x="4481" y="167128"/>
                  </a:lnTo>
                  <a:lnTo>
                    <a:pt x="7413" y="138206"/>
                  </a:lnTo>
                  <a:lnTo>
                    <a:pt x="10778" y="107636"/>
                  </a:lnTo>
                  <a:lnTo>
                    <a:pt x="22043" y="60499"/>
                  </a:lnTo>
                  <a:lnTo>
                    <a:pt x="40490" y="17484"/>
                  </a:lnTo>
                  <a:lnTo>
                    <a:pt x="53011" y="2152"/>
                  </a:lnTo>
                  <a:lnTo>
                    <a:pt x="55993" y="0"/>
                  </a:lnTo>
                  <a:lnTo>
                    <a:pt x="60804" y="1387"/>
                  </a:lnTo>
                  <a:lnTo>
                    <a:pt x="73675" y="10455"/>
                  </a:lnTo>
                  <a:lnTo>
                    <a:pt x="83158" y="27655"/>
                  </a:lnTo>
                  <a:lnTo>
                    <a:pt x="90583" y="63021"/>
                  </a:lnTo>
                  <a:lnTo>
                    <a:pt x="91625" y="76563"/>
                  </a:lnTo>
                  <a:lnTo>
                    <a:pt x="83376" y="102898"/>
                  </a:lnTo>
                  <a:lnTo>
                    <a:pt x="52705" y="147556"/>
                  </a:lnTo>
                  <a:lnTo>
                    <a:pt x="31230" y="164712"/>
                  </a:lnTo>
                  <a:lnTo>
                    <a:pt x="21726" y="167711"/>
                  </a:lnTo>
                  <a:lnTo>
                    <a:pt x="13246" y="167257"/>
                  </a:lnTo>
                  <a:lnTo>
                    <a:pt x="18519" y="167179"/>
                  </a:lnTo>
                  <a:lnTo>
                    <a:pt x="35761" y="173898"/>
                  </a:lnTo>
                  <a:lnTo>
                    <a:pt x="75112" y="204811"/>
                  </a:lnTo>
                  <a:lnTo>
                    <a:pt x="112759" y="24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55"/>
          <p:cNvGrpSpPr/>
          <p:nvPr/>
        </p:nvGrpSpPr>
        <p:grpSpPr>
          <a:xfrm>
            <a:off x="7607300" y="3410473"/>
            <a:ext cx="488951" cy="310628"/>
            <a:chOff x="7607300" y="3410473"/>
            <a:chExt cx="488951" cy="310628"/>
          </a:xfrm>
        </p:grpSpPr>
        <p:sp>
          <p:nvSpPr>
            <p:cNvPr id="110" name="SMARTInkShape-990"/>
            <p:cNvSpPr/>
            <p:nvPr>
              <p:custDataLst>
                <p:tags r:id="rId115"/>
              </p:custDataLst>
            </p:nvPr>
          </p:nvSpPr>
          <p:spPr>
            <a:xfrm>
              <a:off x="7969250" y="36004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6087" y="10818"/>
                  </a:lnTo>
                  <a:lnTo>
                    <a:pt x="79366" y="579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91"/>
            <p:cNvSpPr/>
            <p:nvPr>
              <p:custDataLst>
                <p:tags r:id="rId116"/>
              </p:custDataLst>
            </p:nvPr>
          </p:nvSpPr>
          <p:spPr>
            <a:xfrm>
              <a:off x="7943850" y="3521553"/>
              <a:ext cx="133351" cy="9048"/>
            </a:xfrm>
            <a:custGeom>
              <a:avLst/>
              <a:gdLst/>
              <a:ahLst/>
              <a:cxnLst/>
              <a:rect l="0" t="0" r="0" b="0"/>
              <a:pathLst>
                <a:path w="133351" h="9048">
                  <a:moveTo>
                    <a:pt x="0" y="9047"/>
                  </a:moveTo>
                  <a:lnTo>
                    <a:pt x="0" y="9047"/>
                  </a:lnTo>
                  <a:lnTo>
                    <a:pt x="3370" y="5676"/>
                  </a:lnTo>
                  <a:lnTo>
                    <a:pt x="18950" y="209"/>
                  </a:lnTo>
                  <a:lnTo>
                    <a:pt x="66483" y="0"/>
                  </a:lnTo>
                  <a:lnTo>
                    <a:pt x="111517" y="439"/>
                  </a:lnTo>
                  <a:lnTo>
                    <a:pt x="133350" y="2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92"/>
            <p:cNvSpPr/>
            <p:nvPr>
              <p:custDataLst>
                <p:tags r:id="rId117"/>
              </p:custDataLst>
            </p:nvPr>
          </p:nvSpPr>
          <p:spPr>
            <a:xfrm>
              <a:off x="7607300" y="3410473"/>
              <a:ext cx="203201" cy="310628"/>
            </a:xfrm>
            <a:custGeom>
              <a:avLst/>
              <a:gdLst/>
              <a:ahLst/>
              <a:cxnLst/>
              <a:rect l="0" t="0" r="0" b="0"/>
              <a:pathLst>
                <a:path w="203201" h="310628">
                  <a:moveTo>
                    <a:pt x="203200" y="12177"/>
                  </a:moveTo>
                  <a:lnTo>
                    <a:pt x="203200" y="12177"/>
                  </a:lnTo>
                  <a:lnTo>
                    <a:pt x="203200" y="0"/>
                  </a:lnTo>
                  <a:lnTo>
                    <a:pt x="192356" y="11836"/>
                  </a:lnTo>
                  <a:lnTo>
                    <a:pt x="166799" y="51595"/>
                  </a:lnTo>
                  <a:lnTo>
                    <a:pt x="147510" y="82613"/>
                  </a:lnTo>
                  <a:lnTo>
                    <a:pt x="124826" y="119917"/>
                  </a:lnTo>
                  <a:lnTo>
                    <a:pt x="96871" y="160015"/>
                  </a:lnTo>
                  <a:lnTo>
                    <a:pt x="67748" y="199238"/>
                  </a:lnTo>
                  <a:lnTo>
                    <a:pt x="43045" y="233134"/>
                  </a:lnTo>
                  <a:lnTo>
                    <a:pt x="14356" y="279222"/>
                  </a:lnTo>
                  <a:lnTo>
                    <a:pt x="0" y="310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93"/>
            <p:cNvSpPr/>
            <p:nvPr>
              <p:custDataLst>
                <p:tags r:id="rId118"/>
              </p:custDataLst>
            </p:nvPr>
          </p:nvSpPr>
          <p:spPr>
            <a:xfrm>
              <a:off x="7614533" y="3429000"/>
              <a:ext cx="170568" cy="266701"/>
            </a:xfrm>
            <a:custGeom>
              <a:avLst/>
              <a:gdLst/>
              <a:ahLst/>
              <a:cxnLst/>
              <a:rect l="0" t="0" r="0" b="0"/>
              <a:pathLst>
                <a:path w="170568" h="266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26619" y="44057"/>
                  </a:lnTo>
                  <a:lnTo>
                    <a:pt x="47323" y="75319"/>
                  </a:lnTo>
                  <a:lnTo>
                    <a:pt x="70637" y="112262"/>
                  </a:lnTo>
                  <a:lnTo>
                    <a:pt x="94403" y="150788"/>
                  </a:lnTo>
                  <a:lnTo>
                    <a:pt x="116725" y="186726"/>
                  </a:lnTo>
                  <a:lnTo>
                    <a:pt x="142384" y="228579"/>
                  </a:lnTo>
                  <a:lnTo>
                    <a:pt x="170567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56"/>
          <p:cNvGrpSpPr/>
          <p:nvPr/>
        </p:nvGrpSpPr>
        <p:grpSpPr>
          <a:xfrm>
            <a:off x="8467104" y="3093750"/>
            <a:ext cx="584801" cy="953714"/>
            <a:chOff x="8467104" y="3093750"/>
            <a:chExt cx="584801" cy="953714"/>
          </a:xfrm>
        </p:grpSpPr>
        <p:sp>
          <p:nvSpPr>
            <p:cNvPr id="115" name="SMARTInkShape-994"/>
            <p:cNvSpPr/>
            <p:nvPr>
              <p:custDataLst>
                <p:tags r:id="rId111"/>
              </p:custDataLst>
            </p:nvPr>
          </p:nvSpPr>
          <p:spPr>
            <a:xfrm>
              <a:off x="8909050" y="3848439"/>
              <a:ext cx="142855" cy="199025"/>
            </a:xfrm>
            <a:custGeom>
              <a:avLst/>
              <a:gdLst/>
              <a:ahLst/>
              <a:cxnLst/>
              <a:rect l="0" t="0" r="0" b="0"/>
              <a:pathLst>
                <a:path w="142855" h="199025">
                  <a:moveTo>
                    <a:pt x="44450" y="12361"/>
                  </a:moveTo>
                  <a:lnTo>
                    <a:pt x="44450" y="12361"/>
                  </a:lnTo>
                  <a:lnTo>
                    <a:pt x="41079" y="12361"/>
                  </a:lnTo>
                  <a:lnTo>
                    <a:pt x="40086" y="11655"/>
                  </a:lnTo>
                  <a:lnTo>
                    <a:pt x="39424" y="10479"/>
                  </a:lnTo>
                  <a:lnTo>
                    <a:pt x="38983" y="8990"/>
                  </a:lnTo>
                  <a:lnTo>
                    <a:pt x="40099" y="7292"/>
                  </a:lnTo>
                  <a:lnTo>
                    <a:pt x="45103" y="3523"/>
                  </a:lnTo>
                  <a:lnTo>
                    <a:pt x="69247" y="424"/>
                  </a:lnTo>
                  <a:lnTo>
                    <a:pt x="82282" y="0"/>
                  </a:lnTo>
                  <a:lnTo>
                    <a:pt x="95131" y="3575"/>
                  </a:lnTo>
                  <a:lnTo>
                    <a:pt x="101521" y="6504"/>
                  </a:lnTo>
                  <a:lnTo>
                    <a:pt x="105780" y="9867"/>
                  </a:lnTo>
                  <a:lnTo>
                    <a:pt x="110513" y="17367"/>
                  </a:lnTo>
                  <a:lnTo>
                    <a:pt x="110365" y="22048"/>
                  </a:lnTo>
                  <a:lnTo>
                    <a:pt x="106436" y="32894"/>
                  </a:lnTo>
                  <a:lnTo>
                    <a:pt x="92920" y="50901"/>
                  </a:lnTo>
                  <a:lnTo>
                    <a:pt x="59086" y="80486"/>
                  </a:lnTo>
                  <a:lnTo>
                    <a:pt x="59147" y="81061"/>
                  </a:lnTo>
                  <a:lnTo>
                    <a:pt x="59893" y="81444"/>
                  </a:lnTo>
                  <a:lnTo>
                    <a:pt x="85787" y="90932"/>
                  </a:lnTo>
                  <a:lnTo>
                    <a:pt x="117056" y="109333"/>
                  </a:lnTo>
                  <a:lnTo>
                    <a:pt x="135264" y="127171"/>
                  </a:lnTo>
                  <a:lnTo>
                    <a:pt x="141256" y="141469"/>
                  </a:lnTo>
                  <a:lnTo>
                    <a:pt x="142854" y="149233"/>
                  </a:lnTo>
                  <a:lnTo>
                    <a:pt x="141802" y="156526"/>
                  </a:lnTo>
                  <a:lnTo>
                    <a:pt x="134989" y="170273"/>
                  </a:lnTo>
                  <a:lnTo>
                    <a:pt x="109141" y="189913"/>
                  </a:lnTo>
                  <a:lnTo>
                    <a:pt x="71300" y="199024"/>
                  </a:lnTo>
                  <a:lnTo>
                    <a:pt x="28808" y="191611"/>
                  </a:lnTo>
                  <a:lnTo>
                    <a:pt x="0" y="18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5"/>
            <p:cNvSpPr/>
            <p:nvPr>
              <p:custDataLst>
                <p:tags r:id="rId112"/>
              </p:custDataLst>
            </p:nvPr>
          </p:nvSpPr>
          <p:spPr>
            <a:xfrm>
              <a:off x="8896350" y="3494060"/>
              <a:ext cx="127001" cy="172894"/>
            </a:xfrm>
            <a:custGeom>
              <a:avLst/>
              <a:gdLst/>
              <a:ahLst/>
              <a:cxnLst/>
              <a:rect l="0" t="0" r="0" b="0"/>
              <a:pathLst>
                <a:path w="127001" h="172894">
                  <a:moveTo>
                    <a:pt x="0" y="23840"/>
                  </a:moveTo>
                  <a:lnTo>
                    <a:pt x="0" y="23840"/>
                  </a:lnTo>
                  <a:lnTo>
                    <a:pt x="0" y="30112"/>
                  </a:lnTo>
                  <a:lnTo>
                    <a:pt x="0" y="23425"/>
                  </a:lnTo>
                  <a:lnTo>
                    <a:pt x="3763" y="16365"/>
                  </a:lnTo>
                  <a:lnTo>
                    <a:pt x="10139" y="9228"/>
                  </a:lnTo>
                  <a:lnTo>
                    <a:pt x="17676" y="3706"/>
                  </a:lnTo>
                  <a:lnTo>
                    <a:pt x="33224" y="0"/>
                  </a:lnTo>
                  <a:lnTo>
                    <a:pt x="43224" y="1015"/>
                  </a:lnTo>
                  <a:lnTo>
                    <a:pt x="47866" y="2273"/>
                  </a:lnTo>
                  <a:lnTo>
                    <a:pt x="64512" y="14157"/>
                  </a:lnTo>
                  <a:lnTo>
                    <a:pt x="72886" y="27062"/>
                  </a:lnTo>
                  <a:lnTo>
                    <a:pt x="78255" y="42206"/>
                  </a:lnTo>
                  <a:lnTo>
                    <a:pt x="80642" y="58343"/>
                  </a:lnTo>
                  <a:lnTo>
                    <a:pt x="74175" y="78686"/>
                  </a:lnTo>
                  <a:lnTo>
                    <a:pt x="50399" y="119497"/>
                  </a:lnTo>
                  <a:lnTo>
                    <a:pt x="8599" y="161388"/>
                  </a:lnTo>
                  <a:lnTo>
                    <a:pt x="9966" y="162811"/>
                  </a:lnTo>
                  <a:lnTo>
                    <a:pt x="17129" y="166273"/>
                  </a:lnTo>
                  <a:lnTo>
                    <a:pt x="60729" y="171295"/>
                  </a:lnTo>
                  <a:lnTo>
                    <a:pt x="94429" y="172893"/>
                  </a:lnTo>
                  <a:lnTo>
                    <a:pt x="127000" y="169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96"/>
            <p:cNvSpPr/>
            <p:nvPr>
              <p:custDataLst>
                <p:tags r:id="rId113"/>
              </p:custDataLst>
            </p:nvPr>
          </p:nvSpPr>
          <p:spPr>
            <a:xfrm>
              <a:off x="8915400" y="3093750"/>
              <a:ext cx="12701" cy="208251"/>
            </a:xfrm>
            <a:custGeom>
              <a:avLst/>
              <a:gdLst/>
              <a:ahLst/>
              <a:cxnLst/>
              <a:rect l="0" t="0" r="0" b="0"/>
              <a:pathLst>
                <a:path w="12701" h="208251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881" y="12167"/>
                  </a:lnTo>
                  <a:lnTo>
                    <a:pt x="4363" y="7507"/>
                  </a:lnTo>
                  <a:lnTo>
                    <a:pt x="6088" y="0"/>
                  </a:lnTo>
                  <a:lnTo>
                    <a:pt x="9644" y="5827"/>
                  </a:lnTo>
                  <a:lnTo>
                    <a:pt x="11795" y="23233"/>
                  </a:lnTo>
                  <a:lnTo>
                    <a:pt x="9060" y="59748"/>
                  </a:lnTo>
                  <a:lnTo>
                    <a:pt x="7153" y="102944"/>
                  </a:lnTo>
                  <a:lnTo>
                    <a:pt x="6588" y="143652"/>
                  </a:lnTo>
                  <a:lnTo>
                    <a:pt x="8262" y="190527"/>
                  </a:lnTo>
                  <a:lnTo>
                    <a:pt x="12700" y="208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97"/>
            <p:cNvSpPr/>
            <p:nvPr>
              <p:custDataLst>
                <p:tags r:id="rId114"/>
              </p:custDataLst>
            </p:nvPr>
          </p:nvSpPr>
          <p:spPr>
            <a:xfrm>
              <a:off x="8467104" y="3198273"/>
              <a:ext cx="187947" cy="799387"/>
            </a:xfrm>
            <a:custGeom>
              <a:avLst/>
              <a:gdLst/>
              <a:ahLst/>
              <a:cxnLst/>
              <a:rect l="0" t="0" r="0" b="0"/>
              <a:pathLst>
                <a:path w="187947" h="799387">
                  <a:moveTo>
                    <a:pt x="130796" y="27527"/>
                  </a:moveTo>
                  <a:lnTo>
                    <a:pt x="130796" y="27527"/>
                  </a:lnTo>
                  <a:lnTo>
                    <a:pt x="108428" y="6571"/>
                  </a:lnTo>
                  <a:lnTo>
                    <a:pt x="97571" y="1045"/>
                  </a:lnTo>
                  <a:lnTo>
                    <a:pt x="83809" y="0"/>
                  </a:lnTo>
                  <a:lnTo>
                    <a:pt x="65838" y="3378"/>
                  </a:lnTo>
                  <a:lnTo>
                    <a:pt x="57476" y="8328"/>
                  </a:lnTo>
                  <a:lnTo>
                    <a:pt x="46704" y="17583"/>
                  </a:lnTo>
                  <a:lnTo>
                    <a:pt x="32110" y="44807"/>
                  </a:lnTo>
                  <a:lnTo>
                    <a:pt x="19606" y="88273"/>
                  </a:lnTo>
                  <a:lnTo>
                    <a:pt x="13967" y="127997"/>
                  </a:lnTo>
                  <a:lnTo>
                    <a:pt x="17549" y="166892"/>
                  </a:lnTo>
                  <a:lnTo>
                    <a:pt x="31390" y="204522"/>
                  </a:lnTo>
                  <a:lnTo>
                    <a:pt x="55029" y="249200"/>
                  </a:lnTo>
                  <a:lnTo>
                    <a:pt x="66077" y="272099"/>
                  </a:lnTo>
                  <a:lnTo>
                    <a:pt x="75558" y="311345"/>
                  </a:lnTo>
                  <a:lnTo>
                    <a:pt x="78023" y="334761"/>
                  </a:lnTo>
                  <a:lnTo>
                    <a:pt x="73475" y="355046"/>
                  </a:lnTo>
                  <a:lnTo>
                    <a:pt x="56678" y="384322"/>
                  </a:lnTo>
                  <a:lnTo>
                    <a:pt x="46350" y="392595"/>
                  </a:lnTo>
                  <a:lnTo>
                    <a:pt x="29214" y="400284"/>
                  </a:lnTo>
                  <a:lnTo>
                    <a:pt x="27091" y="399504"/>
                  </a:lnTo>
                  <a:lnTo>
                    <a:pt x="25676" y="397573"/>
                  </a:lnTo>
                  <a:lnTo>
                    <a:pt x="24732" y="394874"/>
                  </a:lnTo>
                  <a:lnTo>
                    <a:pt x="25515" y="393075"/>
                  </a:lnTo>
                  <a:lnTo>
                    <a:pt x="27447" y="391876"/>
                  </a:lnTo>
                  <a:lnTo>
                    <a:pt x="38791" y="390188"/>
                  </a:lnTo>
                  <a:lnTo>
                    <a:pt x="44059" y="389951"/>
                  </a:lnTo>
                  <a:lnTo>
                    <a:pt x="55557" y="393451"/>
                  </a:lnTo>
                  <a:lnTo>
                    <a:pt x="67723" y="401121"/>
                  </a:lnTo>
                  <a:lnTo>
                    <a:pt x="90899" y="429040"/>
                  </a:lnTo>
                  <a:lnTo>
                    <a:pt x="95731" y="437019"/>
                  </a:lnTo>
                  <a:lnTo>
                    <a:pt x="99219" y="457174"/>
                  </a:lnTo>
                  <a:lnTo>
                    <a:pt x="99161" y="468475"/>
                  </a:lnTo>
                  <a:lnTo>
                    <a:pt x="85596" y="504606"/>
                  </a:lnTo>
                  <a:lnTo>
                    <a:pt x="67074" y="545493"/>
                  </a:lnTo>
                  <a:lnTo>
                    <a:pt x="44809" y="592259"/>
                  </a:lnTo>
                  <a:lnTo>
                    <a:pt x="26728" y="627063"/>
                  </a:lnTo>
                  <a:lnTo>
                    <a:pt x="10460" y="661582"/>
                  </a:lnTo>
                  <a:lnTo>
                    <a:pt x="1302" y="704110"/>
                  </a:lnTo>
                  <a:lnTo>
                    <a:pt x="0" y="738661"/>
                  </a:lnTo>
                  <a:lnTo>
                    <a:pt x="4695" y="757983"/>
                  </a:lnTo>
                  <a:lnTo>
                    <a:pt x="18644" y="781356"/>
                  </a:lnTo>
                  <a:lnTo>
                    <a:pt x="32032" y="791305"/>
                  </a:lnTo>
                  <a:lnTo>
                    <a:pt x="48800" y="797373"/>
                  </a:lnTo>
                  <a:lnTo>
                    <a:pt x="94059" y="799386"/>
                  </a:lnTo>
                  <a:lnTo>
                    <a:pt x="136844" y="793154"/>
                  </a:lnTo>
                  <a:lnTo>
                    <a:pt x="187946" y="783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57"/>
          <p:cNvGrpSpPr/>
          <p:nvPr/>
        </p:nvGrpSpPr>
        <p:grpSpPr>
          <a:xfrm>
            <a:off x="9525255" y="3075563"/>
            <a:ext cx="463296" cy="740095"/>
            <a:chOff x="9525255" y="3075563"/>
            <a:chExt cx="463296" cy="740095"/>
          </a:xfrm>
        </p:grpSpPr>
        <p:sp>
          <p:nvSpPr>
            <p:cNvPr id="120" name="SMARTInkShape-998"/>
            <p:cNvSpPr/>
            <p:nvPr>
              <p:custDataLst>
                <p:tags r:id="rId103"/>
              </p:custDataLst>
            </p:nvPr>
          </p:nvSpPr>
          <p:spPr>
            <a:xfrm>
              <a:off x="9937750" y="3644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11289" y="4364"/>
                  </a:lnTo>
                  <a:lnTo>
                    <a:pt x="3972" y="6467"/>
                  </a:lnTo>
                  <a:lnTo>
                    <a:pt x="2648" y="783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99"/>
            <p:cNvSpPr/>
            <p:nvPr>
              <p:custDataLst>
                <p:tags r:id="rId104"/>
              </p:custDataLst>
            </p:nvPr>
          </p:nvSpPr>
          <p:spPr>
            <a:xfrm>
              <a:off x="9813441" y="3535300"/>
              <a:ext cx="122970" cy="280358"/>
            </a:xfrm>
            <a:custGeom>
              <a:avLst/>
              <a:gdLst/>
              <a:ahLst/>
              <a:cxnLst/>
              <a:rect l="0" t="0" r="0" b="0"/>
              <a:pathLst>
                <a:path w="122970" h="280358">
                  <a:moveTo>
                    <a:pt x="3659" y="71500"/>
                  </a:moveTo>
                  <a:lnTo>
                    <a:pt x="3659" y="71500"/>
                  </a:lnTo>
                  <a:lnTo>
                    <a:pt x="1778" y="84052"/>
                  </a:lnTo>
                  <a:lnTo>
                    <a:pt x="0" y="99656"/>
                  </a:lnTo>
                  <a:lnTo>
                    <a:pt x="2262" y="136914"/>
                  </a:lnTo>
                  <a:lnTo>
                    <a:pt x="3951" y="183388"/>
                  </a:lnTo>
                  <a:lnTo>
                    <a:pt x="7900" y="230084"/>
                  </a:lnTo>
                  <a:lnTo>
                    <a:pt x="7711" y="268813"/>
                  </a:lnTo>
                  <a:lnTo>
                    <a:pt x="4858" y="280011"/>
                  </a:lnTo>
                  <a:lnTo>
                    <a:pt x="4458" y="280357"/>
                  </a:lnTo>
                  <a:lnTo>
                    <a:pt x="3730" y="244361"/>
                  </a:lnTo>
                  <a:lnTo>
                    <a:pt x="5572" y="210416"/>
                  </a:lnTo>
                  <a:lnTo>
                    <a:pt x="10155" y="166402"/>
                  </a:lnTo>
                  <a:lnTo>
                    <a:pt x="14339" y="141823"/>
                  </a:lnTo>
                  <a:lnTo>
                    <a:pt x="24634" y="94288"/>
                  </a:lnTo>
                  <a:lnTo>
                    <a:pt x="36263" y="56698"/>
                  </a:lnTo>
                  <a:lnTo>
                    <a:pt x="54711" y="21253"/>
                  </a:lnTo>
                  <a:lnTo>
                    <a:pt x="67272" y="10363"/>
                  </a:lnTo>
                  <a:lnTo>
                    <a:pt x="92581" y="0"/>
                  </a:lnTo>
                  <a:lnTo>
                    <a:pt x="98218" y="550"/>
                  </a:lnTo>
                  <a:lnTo>
                    <a:pt x="108244" y="6805"/>
                  </a:lnTo>
                  <a:lnTo>
                    <a:pt x="121822" y="25598"/>
                  </a:lnTo>
                  <a:lnTo>
                    <a:pt x="122969" y="44749"/>
                  </a:lnTo>
                  <a:lnTo>
                    <a:pt x="117363" y="65960"/>
                  </a:lnTo>
                  <a:lnTo>
                    <a:pt x="105465" y="84795"/>
                  </a:lnTo>
                  <a:lnTo>
                    <a:pt x="82899" y="104524"/>
                  </a:lnTo>
                  <a:lnTo>
                    <a:pt x="64747" y="110872"/>
                  </a:lnTo>
                  <a:lnTo>
                    <a:pt x="46332" y="112987"/>
                  </a:lnTo>
                  <a:lnTo>
                    <a:pt x="16359" y="1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00"/>
            <p:cNvSpPr/>
            <p:nvPr>
              <p:custDataLst>
                <p:tags r:id="rId105"/>
              </p:custDataLst>
            </p:nvPr>
          </p:nvSpPr>
          <p:spPr>
            <a:xfrm>
              <a:off x="9696450" y="3657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01"/>
            <p:cNvSpPr/>
            <p:nvPr>
              <p:custDataLst>
                <p:tags r:id="rId106"/>
              </p:custDataLst>
            </p:nvPr>
          </p:nvSpPr>
          <p:spPr>
            <a:xfrm>
              <a:off x="9525255" y="3575050"/>
              <a:ext cx="111558" cy="137210"/>
            </a:xfrm>
            <a:custGeom>
              <a:avLst/>
              <a:gdLst/>
              <a:ahLst/>
              <a:cxnLst/>
              <a:rect l="0" t="0" r="0" b="0"/>
              <a:pathLst>
                <a:path w="111558" h="137210">
                  <a:moveTo>
                    <a:pt x="6095" y="12700"/>
                  </a:moveTo>
                  <a:lnTo>
                    <a:pt x="6095" y="12700"/>
                  </a:lnTo>
                  <a:lnTo>
                    <a:pt x="627" y="12700"/>
                  </a:lnTo>
                  <a:lnTo>
                    <a:pt x="5" y="5958"/>
                  </a:lnTo>
                  <a:lnTo>
                    <a:pt x="625" y="3972"/>
                  </a:lnTo>
                  <a:lnTo>
                    <a:pt x="1743" y="2648"/>
                  </a:lnTo>
                  <a:lnTo>
                    <a:pt x="5235" y="523"/>
                  </a:lnTo>
                  <a:lnTo>
                    <a:pt x="5521" y="1054"/>
                  </a:lnTo>
                  <a:lnTo>
                    <a:pt x="5840" y="3526"/>
                  </a:lnTo>
                  <a:lnTo>
                    <a:pt x="1036" y="42397"/>
                  </a:lnTo>
                  <a:lnTo>
                    <a:pt x="0" y="86378"/>
                  </a:lnTo>
                  <a:lnTo>
                    <a:pt x="4865" y="121850"/>
                  </a:lnTo>
                  <a:lnTo>
                    <a:pt x="8605" y="131296"/>
                  </a:lnTo>
                  <a:lnTo>
                    <a:pt x="12619" y="135965"/>
                  </a:lnTo>
                  <a:lnTo>
                    <a:pt x="14678" y="137209"/>
                  </a:lnTo>
                  <a:lnTo>
                    <a:pt x="16756" y="136628"/>
                  </a:lnTo>
                  <a:lnTo>
                    <a:pt x="20946" y="132220"/>
                  </a:lnTo>
                  <a:lnTo>
                    <a:pt x="42680" y="91847"/>
                  </a:lnTo>
                  <a:lnTo>
                    <a:pt x="43184" y="92276"/>
                  </a:lnTo>
                  <a:lnTo>
                    <a:pt x="47433" y="106835"/>
                  </a:lnTo>
                  <a:lnTo>
                    <a:pt x="52925" y="112863"/>
                  </a:lnTo>
                  <a:lnTo>
                    <a:pt x="67949" y="122482"/>
                  </a:lnTo>
                  <a:lnTo>
                    <a:pt x="80318" y="125661"/>
                  </a:lnTo>
                  <a:lnTo>
                    <a:pt x="88707" y="124524"/>
                  </a:lnTo>
                  <a:lnTo>
                    <a:pt x="92919" y="123232"/>
                  </a:lnTo>
                  <a:lnTo>
                    <a:pt x="96434" y="120255"/>
                  </a:lnTo>
                  <a:lnTo>
                    <a:pt x="102219" y="111302"/>
                  </a:lnTo>
                  <a:lnTo>
                    <a:pt x="110976" y="82533"/>
                  </a:lnTo>
                  <a:lnTo>
                    <a:pt x="111557" y="43610"/>
                  </a:lnTo>
                  <a:lnTo>
                    <a:pt x="1013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02"/>
            <p:cNvSpPr/>
            <p:nvPr>
              <p:custDataLst>
                <p:tags r:id="rId107"/>
              </p:custDataLst>
            </p:nvPr>
          </p:nvSpPr>
          <p:spPr>
            <a:xfrm>
              <a:off x="9956800" y="31813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21612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03"/>
            <p:cNvSpPr/>
            <p:nvPr>
              <p:custDataLst>
                <p:tags r:id="rId108"/>
              </p:custDataLst>
            </p:nvPr>
          </p:nvSpPr>
          <p:spPr>
            <a:xfrm>
              <a:off x="9827312" y="3075563"/>
              <a:ext cx="95430" cy="307290"/>
            </a:xfrm>
            <a:custGeom>
              <a:avLst/>
              <a:gdLst/>
              <a:ahLst/>
              <a:cxnLst/>
              <a:rect l="0" t="0" r="0" b="0"/>
              <a:pathLst>
                <a:path w="95430" h="307290">
                  <a:moveTo>
                    <a:pt x="8838" y="137537"/>
                  </a:moveTo>
                  <a:lnTo>
                    <a:pt x="8838" y="137537"/>
                  </a:lnTo>
                  <a:lnTo>
                    <a:pt x="5467" y="140908"/>
                  </a:lnTo>
                  <a:lnTo>
                    <a:pt x="0" y="156488"/>
                  </a:lnTo>
                  <a:lnTo>
                    <a:pt x="1969" y="197176"/>
                  </a:lnTo>
                  <a:lnTo>
                    <a:pt x="7195" y="233525"/>
                  </a:lnTo>
                  <a:lnTo>
                    <a:pt x="11518" y="279970"/>
                  </a:lnTo>
                  <a:lnTo>
                    <a:pt x="9367" y="303255"/>
                  </a:lnTo>
                  <a:lnTo>
                    <a:pt x="8485" y="305166"/>
                  </a:lnTo>
                  <a:lnTo>
                    <a:pt x="7191" y="306439"/>
                  </a:lnTo>
                  <a:lnTo>
                    <a:pt x="5623" y="307289"/>
                  </a:lnTo>
                  <a:lnTo>
                    <a:pt x="4579" y="305032"/>
                  </a:lnTo>
                  <a:lnTo>
                    <a:pt x="3812" y="285551"/>
                  </a:lnTo>
                  <a:lnTo>
                    <a:pt x="7741" y="241051"/>
                  </a:lnTo>
                  <a:lnTo>
                    <a:pt x="11408" y="193656"/>
                  </a:lnTo>
                  <a:lnTo>
                    <a:pt x="14785" y="166483"/>
                  </a:lnTo>
                  <a:lnTo>
                    <a:pt x="19152" y="137784"/>
                  </a:lnTo>
                  <a:lnTo>
                    <a:pt x="24180" y="108068"/>
                  </a:lnTo>
                  <a:lnTo>
                    <a:pt x="35412" y="61881"/>
                  </a:lnTo>
                  <a:lnTo>
                    <a:pt x="49873" y="17519"/>
                  </a:lnTo>
                  <a:lnTo>
                    <a:pt x="53128" y="8841"/>
                  </a:lnTo>
                  <a:lnTo>
                    <a:pt x="57415" y="3762"/>
                  </a:lnTo>
                  <a:lnTo>
                    <a:pt x="62389" y="1081"/>
                  </a:lnTo>
                  <a:lnTo>
                    <a:pt x="67822" y="0"/>
                  </a:lnTo>
                  <a:lnTo>
                    <a:pt x="72150" y="690"/>
                  </a:lnTo>
                  <a:lnTo>
                    <a:pt x="75740" y="2561"/>
                  </a:lnTo>
                  <a:lnTo>
                    <a:pt x="78839" y="5220"/>
                  </a:lnTo>
                  <a:lnTo>
                    <a:pt x="89943" y="29187"/>
                  </a:lnTo>
                  <a:lnTo>
                    <a:pt x="95429" y="59729"/>
                  </a:lnTo>
                  <a:lnTo>
                    <a:pt x="90311" y="91121"/>
                  </a:lnTo>
                  <a:lnTo>
                    <a:pt x="73116" y="119394"/>
                  </a:lnTo>
                  <a:lnTo>
                    <a:pt x="50148" y="142274"/>
                  </a:lnTo>
                  <a:lnTo>
                    <a:pt x="35663" y="150226"/>
                  </a:lnTo>
                  <a:lnTo>
                    <a:pt x="15188" y="156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04"/>
            <p:cNvSpPr/>
            <p:nvPr>
              <p:custDataLst>
                <p:tags r:id="rId109"/>
              </p:custDataLst>
            </p:nvPr>
          </p:nvSpPr>
          <p:spPr>
            <a:xfrm>
              <a:off x="9735432" y="3213100"/>
              <a:ext cx="11819" cy="6351"/>
            </a:xfrm>
            <a:custGeom>
              <a:avLst/>
              <a:gdLst/>
              <a:ahLst/>
              <a:cxnLst/>
              <a:rect l="0" t="0" r="0" b="0"/>
              <a:pathLst>
                <a:path w="1181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1181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05"/>
            <p:cNvSpPr/>
            <p:nvPr>
              <p:custDataLst>
                <p:tags r:id="rId110"/>
              </p:custDataLst>
            </p:nvPr>
          </p:nvSpPr>
          <p:spPr>
            <a:xfrm>
              <a:off x="9544052" y="3133242"/>
              <a:ext cx="114299" cy="146588"/>
            </a:xfrm>
            <a:custGeom>
              <a:avLst/>
              <a:gdLst/>
              <a:ahLst/>
              <a:cxnLst/>
              <a:rect l="0" t="0" r="0" b="0"/>
              <a:pathLst>
                <a:path w="114299" h="146588">
                  <a:moveTo>
                    <a:pt x="6348" y="3658"/>
                  </a:moveTo>
                  <a:lnTo>
                    <a:pt x="6348" y="3658"/>
                  </a:lnTo>
                  <a:lnTo>
                    <a:pt x="2977" y="3658"/>
                  </a:lnTo>
                  <a:lnTo>
                    <a:pt x="1984" y="2952"/>
                  </a:lnTo>
                  <a:lnTo>
                    <a:pt x="1321" y="1777"/>
                  </a:lnTo>
                  <a:lnTo>
                    <a:pt x="880" y="287"/>
                  </a:lnTo>
                  <a:lnTo>
                    <a:pt x="586" y="0"/>
                  </a:lnTo>
                  <a:lnTo>
                    <a:pt x="389" y="514"/>
                  </a:lnTo>
                  <a:lnTo>
                    <a:pt x="12" y="37453"/>
                  </a:lnTo>
                  <a:lnTo>
                    <a:pt x="0" y="80759"/>
                  </a:lnTo>
                  <a:lnTo>
                    <a:pt x="3369" y="110532"/>
                  </a:lnTo>
                  <a:lnTo>
                    <a:pt x="11554" y="128566"/>
                  </a:lnTo>
                  <a:lnTo>
                    <a:pt x="12641" y="128558"/>
                  </a:lnTo>
                  <a:lnTo>
                    <a:pt x="15730" y="126667"/>
                  </a:lnTo>
                  <a:lnTo>
                    <a:pt x="21435" y="121636"/>
                  </a:lnTo>
                  <a:lnTo>
                    <a:pt x="23636" y="117711"/>
                  </a:lnTo>
                  <a:lnTo>
                    <a:pt x="24224" y="115677"/>
                  </a:lnTo>
                  <a:lnTo>
                    <a:pt x="25320" y="114320"/>
                  </a:lnTo>
                  <a:lnTo>
                    <a:pt x="28421" y="112813"/>
                  </a:lnTo>
                  <a:lnTo>
                    <a:pt x="30236" y="113823"/>
                  </a:lnTo>
                  <a:lnTo>
                    <a:pt x="37572" y="121280"/>
                  </a:lnTo>
                  <a:lnTo>
                    <a:pt x="69631" y="140099"/>
                  </a:lnTo>
                  <a:lnTo>
                    <a:pt x="90281" y="146587"/>
                  </a:lnTo>
                  <a:lnTo>
                    <a:pt x="96097" y="145264"/>
                  </a:lnTo>
                  <a:lnTo>
                    <a:pt x="101034" y="138561"/>
                  </a:lnTo>
                  <a:lnTo>
                    <a:pt x="109953" y="113639"/>
                  </a:lnTo>
                  <a:lnTo>
                    <a:pt x="113010" y="93160"/>
                  </a:lnTo>
                  <a:lnTo>
                    <a:pt x="110545" y="73686"/>
                  </a:lnTo>
                  <a:lnTo>
                    <a:pt x="102708" y="47633"/>
                  </a:lnTo>
                  <a:lnTo>
                    <a:pt x="103750" y="45675"/>
                  </a:lnTo>
                  <a:lnTo>
                    <a:pt x="105854" y="44369"/>
                  </a:lnTo>
                  <a:lnTo>
                    <a:pt x="114298" y="41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58"/>
          <p:cNvGrpSpPr/>
          <p:nvPr/>
        </p:nvGrpSpPr>
        <p:grpSpPr>
          <a:xfrm>
            <a:off x="10433052" y="2971800"/>
            <a:ext cx="258820" cy="363695"/>
            <a:chOff x="10433052" y="2971800"/>
            <a:chExt cx="258820" cy="363695"/>
          </a:xfrm>
        </p:grpSpPr>
        <p:sp>
          <p:nvSpPr>
            <p:cNvPr id="129" name="SMARTInkShape-1006"/>
            <p:cNvSpPr/>
            <p:nvPr>
              <p:custDataLst>
                <p:tags r:id="rId100"/>
              </p:custDataLst>
            </p:nvPr>
          </p:nvSpPr>
          <p:spPr>
            <a:xfrm>
              <a:off x="10604500" y="3153359"/>
              <a:ext cx="87372" cy="182136"/>
            </a:xfrm>
            <a:custGeom>
              <a:avLst/>
              <a:gdLst/>
              <a:ahLst/>
              <a:cxnLst/>
              <a:rect l="0" t="0" r="0" b="0"/>
              <a:pathLst>
                <a:path w="87372" h="182136">
                  <a:moveTo>
                    <a:pt x="25400" y="27991"/>
                  </a:moveTo>
                  <a:lnTo>
                    <a:pt x="25400" y="27991"/>
                  </a:lnTo>
                  <a:lnTo>
                    <a:pt x="11095" y="19153"/>
                  </a:lnTo>
                  <a:lnTo>
                    <a:pt x="8459" y="15126"/>
                  </a:lnTo>
                  <a:lnTo>
                    <a:pt x="7755" y="13064"/>
                  </a:lnTo>
                  <a:lnTo>
                    <a:pt x="8699" y="10984"/>
                  </a:lnTo>
                  <a:lnTo>
                    <a:pt x="13508" y="6792"/>
                  </a:lnTo>
                  <a:lnTo>
                    <a:pt x="30891" y="465"/>
                  </a:lnTo>
                  <a:lnTo>
                    <a:pt x="44067" y="0"/>
                  </a:lnTo>
                  <a:lnTo>
                    <a:pt x="55569" y="2145"/>
                  </a:lnTo>
                  <a:lnTo>
                    <a:pt x="63033" y="5451"/>
                  </a:lnTo>
                  <a:lnTo>
                    <a:pt x="68700" y="11152"/>
                  </a:lnTo>
                  <a:lnTo>
                    <a:pt x="71200" y="14649"/>
                  </a:lnTo>
                  <a:lnTo>
                    <a:pt x="72097" y="26059"/>
                  </a:lnTo>
                  <a:lnTo>
                    <a:pt x="65077" y="58781"/>
                  </a:lnTo>
                  <a:lnTo>
                    <a:pt x="59107" y="72235"/>
                  </a:lnTo>
                  <a:lnTo>
                    <a:pt x="51166" y="78535"/>
                  </a:lnTo>
                  <a:lnTo>
                    <a:pt x="60307" y="83105"/>
                  </a:lnTo>
                  <a:lnTo>
                    <a:pt x="65138" y="84235"/>
                  </a:lnTo>
                  <a:lnTo>
                    <a:pt x="75195" y="91615"/>
                  </a:lnTo>
                  <a:lnTo>
                    <a:pt x="83741" y="109480"/>
                  </a:lnTo>
                  <a:lnTo>
                    <a:pt x="87371" y="129277"/>
                  </a:lnTo>
                  <a:lnTo>
                    <a:pt x="81704" y="151918"/>
                  </a:lnTo>
                  <a:lnTo>
                    <a:pt x="71089" y="169759"/>
                  </a:lnTo>
                  <a:lnTo>
                    <a:pt x="59347" y="177547"/>
                  </a:lnTo>
                  <a:lnTo>
                    <a:pt x="52264" y="180612"/>
                  </a:lnTo>
                  <a:lnTo>
                    <a:pt x="36870" y="182135"/>
                  </a:lnTo>
                  <a:lnTo>
                    <a:pt x="28814" y="181554"/>
                  </a:lnTo>
                  <a:lnTo>
                    <a:pt x="16098" y="175263"/>
                  </a:lnTo>
                  <a:lnTo>
                    <a:pt x="0" y="161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07"/>
            <p:cNvSpPr/>
            <p:nvPr>
              <p:custDataLst>
                <p:tags r:id="rId101"/>
              </p:custDataLst>
            </p:nvPr>
          </p:nvSpPr>
          <p:spPr>
            <a:xfrm>
              <a:off x="10477500" y="3003550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114300" y="0"/>
                  </a:moveTo>
                  <a:lnTo>
                    <a:pt x="114300" y="0"/>
                  </a:lnTo>
                  <a:lnTo>
                    <a:pt x="107557" y="0"/>
                  </a:lnTo>
                  <a:lnTo>
                    <a:pt x="104866" y="1411"/>
                  </a:lnTo>
                  <a:lnTo>
                    <a:pt x="99995" y="6742"/>
                  </a:lnTo>
                  <a:lnTo>
                    <a:pt x="82060" y="52097"/>
                  </a:lnTo>
                  <a:lnTo>
                    <a:pt x="69705" y="99397"/>
                  </a:lnTo>
                  <a:lnTo>
                    <a:pt x="60613" y="135193"/>
                  </a:lnTo>
                  <a:lnTo>
                    <a:pt x="49516" y="172269"/>
                  </a:lnTo>
                  <a:lnTo>
                    <a:pt x="37529" y="206151"/>
                  </a:lnTo>
                  <a:lnTo>
                    <a:pt x="18880" y="24923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08"/>
            <p:cNvSpPr/>
            <p:nvPr>
              <p:custDataLst>
                <p:tags r:id="rId102"/>
              </p:custDataLst>
            </p:nvPr>
          </p:nvSpPr>
          <p:spPr>
            <a:xfrm>
              <a:off x="10433052" y="2971800"/>
              <a:ext cx="6349" cy="222251"/>
            </a:xfrm>
            <a:custGeom>
              <a:avLst/>
              <a:gdLst/>
              <a:ahLst/>
              <a:cxnLst/>
              <a:rect l="0" t="0" r="0" b="0"/>
              <a:pathLst>
                <a:path w="6349" h="222251">
                  <a:moveTo>
                    <a:pt x="6348" y="0"/>
                  </a:moveTo>
                  <a:lnTo>
                    <a:pt x="6348" y="0"/>
                  </a:lnTo>
                  <a:lnTo>
                    <a:pt x="881" y="0"/>
                  </a:lnTo>
                  <a:lnTo>
                    <a:pt x="76" y="39999"/>
                  </a:lnTo>
                  <a:lnTo>
                    <a:pt x="20" y="83504"/>
                  </a:lnTo>
                  <a:lnTo>
                    <a:pt x="7" y="115665"/>
                  </a:lnTo>
                  <a:lnTo>
                    <a:pt x="0" y="159860"/>
                  </a:lnTo>
                  <a:lnTo>
                    <a:pt x="3369" y="203027"/>
                  </a:lnTo>
                  <a:lnTo>
                    <a:pt x="6348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59"/>
          <p:cNvGrpSpPr/>
          <p:nvPr/>
        </p:nvGrpSpPr>
        <p:grpSpPr>
          <a:xfrm>
            <a:off x="10375900" y="3467983"/>
            <a:ext cx="279814" cy="355395"/>
            <a:chOff x="10375900" y="3467983"/>
            <a:chExt cx="279814" cy="355395"/>
          </a:xfrm>
        </p:grpSpPr>
        <p:sp>
          <p:nvSpPr>
            <p:cNvPr id="133" name="SMARTInkShape-1009"/>
            <p:cNvSpPr/>
            <p:nvPr>
              <p:custDataLst>
                <p:tags r:id="rId97"/>
              </p:custDataLst>
            </p:nvPr>
          </p:nvSpPr>
          <p:spPr>
            <a:xfrm>
              <a:off x="10528300" y="3645285"/>
              <a:ext cx="127414" cy="178093"/>
            </a:xfrm>
            <a:custGeom>
              <a:avLst/>
              <a:gdLst/>
              <a:ahLst/>
              <a:cxnLst/>
              <a:rect l="0" t="0" r="0" b="0"/>
              <a:pathLst>
                <a:path w="127414" h="178093">
                  <a:moveTo>
                    <a:pt x="63500" y="25015"/>
                  </a:moveTo>
                  <a:lnTo>
                    <a:pt x="63500" y="25015"/>
                  </a:lnTo>
                  <a:lnTo>
                    <a:pt x="58473" y="13081"/>
                  </a:lnTo>
                  <a:lnTo>
                    <a:pt x="58033" y="10709"/>
                  </a:lnTo>
                  <a:lnTo>
                    <a:pt x="58443" y="8422"/>
                  </a:lnTo>
                  <a:lnTo>
                    <a:pt x="60782" y="4000"/>
                  </a:lnTo>
                  <a:lnTo>
                    <a:pt x="67937" y="1564"/>
                  </a:lnTo>
                  <a:lnTo>
                    <a:pt x="86406" y="0"/>
                  </a:lnTo>
                  <a:lnTo>
                    <a:pt x="99372" y="3100"/>
                  </a:lnTo>
                  <a:lnTo>
                    <a:pt x="106019" y="8455"/>
                  </a:lnTo>
                  <a:lnTo>
                    <a:pt x="110619" y="15538"/>
                  </a:lnTo>
                  <a:lnTo>
                    <a:pt x="112664" y="23390"/>
                  </a:lnTo>
                  <a:lnTo>
                    <a:pt x="109809" y="33465"/>
                  </a:lnTo>
                  <a:lnTo>
                    <a:pt x="100270" y="49156"/>
                  </a:lnTo>
                  <a:lnTo>
                    <a:pt x="92541" y="56911"/>
                  </a:lnTo>
                  <a:lnTo>
                    <a:pt x="81669" y="61982"/>
                  </a:lnTo>
                  <a:lnTo>
                    <a:pt x="79846" y="63771"/>
                  </a:lnTo>
                  <a:lnTo>
                    <a:pt x="76920" y="68341"/>
                  </a:lnTo>
                  <a:lnTo>
                    <a:pt x="80283" y="68965"/>
                  </a:lnTo>
                  <a:lnTo>
                    <a:pt x="97310" y="69366"/>
                  </a:lnTo>
                  <a:lnTo>
                    <a:pt x="102268" y="71516"/>
                  </a:lnTo>
                  <a:lnTo>
                    <a:pt x="115987" y="84654"/>
                  </a:lnTo>
                  <a:lnTo>
                    <a:pt x="124692" y="95972"/>
                  </a:lnTo>
                  <a:lnTo>
                    <a:pt x="126873" y="101953"/>
                  </a:lnTo>
                  <a:lnTo>
                    <a:pt x="127413" y="114243"/>
                  </a:lnTo>
                  <a:lnTo>
                    <a:pt x="120380" y="136433"/>
                  </a:lnTo>
                  <a:lnTo>
                    <a:pt x="109476" y="148853"/>
                  </a:lnTo>
                  <a:lnTo>
                    <a:pt x="76109" y="168323"/>
                  </a:lnTo>
                  <a:lnTo>
                    <a:pt x="49283" y="178092"/>
                  </a:lnTo>
                  <a:lnTo>
                    <a:pt x="32017" y="177480"/>
                  </a:lnTo>
                  <a:lnTo>
                    <a:pt x="23461" y="175342"/>
                  </a:lnTo>
                  <a:lnTo>
                    <a:pt x="17052" y="171094"/>
                  </a:lnTo>
                  <a:lnTo>
                    <a:pt x="0" y="145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10"/>
            <p:cNvSpPr/>
            <p:nvPr>
              <p:custDataLst>
                <p:tags r:id="rId98"/>
              </p:custDataLst>
            </p:nvPr>
          </p:nvSpPr>
          <p:spPr>
            <a:xfrm>
              <a:off x="10458450" y="3480683"/>
              <a:ext cx="107951" cy="265818"/>
            </a:xfrm>
            <a:custGeom>
              <a:avLst/>
              <a:gdLst/>
              <a:ahLst/>
              <a:cxnLst/>
              <a:rect l="0" t="0" r="0" b="0"/>
              <a:pathLst>
                <a:path w="107951" h="265818">
                  <a:moveTo>
                    <a:pt x="107950" y="5467"/>
                  </a:moveTo>
                  <a:lnTo>
                    <a:pt x="107950" y="5467"/>
                  </a:lnTo>
                  <a:lnTo>
                    <a:pt x="102482" y="0"/>
                  </a:lnTo>
                  <a:lnTo>
                    <a:pt x="80628" y="32451"/>
                  </a:lnTo>
                  <a:lnTo>
                    <a:pt x="66301" y="75081"/>
                  </a:lnTo>
                  <a:lnTo>
                    <a:pt x="55572" y="109784"/>
                  </a:lnTo>
                  <a:lnTo>
                    <a:pt x="43748" y="145669"/>
                  </a:lnTo>
                  <a:lnTo>
                    <a:pt x="31438" y="180433"/>
                  </a:lnTo>
                  <a:lnTo>
                    <a:pt x="18911" y="214698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11"/>
            <p:cNvSpPr/>
            <p:nvPr>
              <p:custDataLst>
                <p:tags r:id="rId99"/>
              </p:custDataLst>
            </p:nvPr>
          </p:nvSpPr>
          <p:spPr>
            <a:xfrm>
              <a:off x="10375900" y="3467983"/>
              <a:ext cx="38101" cy="189618"/>
            </a:xfrm>
            <a:custGeom>
              <a:avLst/>
              <a:gdLst/>
              <a:ahLst/>
              <a:cxnLst/>
              <a:rect l="0" t="0" r="0" b="0"/>
              <a:pathLst>
                <a:path w="381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5194" y="31689"/>
                  </a:lnTo>
                  <a:lnTo>
                    <a:pt x="22768" y="68897"/>
                  </a:lnTo>
                  <a:lnTo>
                    <a:pt x="28775" y="107046"/>
                  </a:lnTo>
                  <a:lnTo>
                    <a:pt x="31162" y="152218"/>
                  </a:lnTo>
                  <a:lnTo>
                    <a:pt x="33458" y="173362"/>
                  </a:lnTo>
                  <a:lnTo>
                    <a:pt x="38100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60"/>
          <p:cNvGrpSpPr/>
          <p:nvPr/>
        </p:nvGrpSpPr>
        <p:grpSpPr>
          <a:xfrm>
            <a:off x="9519949" y="3987186"/>
            <a:ext cx="424152" cy="323383"/>
            <a:chOff x="9519949" y="3987186"/>
            <a:chExt cx="424152" cy="323383"/>
          </a:xfrm>
        </p:grpSpPr>
        <p:sp>
          <p:nvSpPr>
            <p:cNvPr id="137" name="SMARTInkShape-1012"/>
            <p:cNvSpPr/>
            <p:nvPr>
              <p:custDataLst>
                <p:tags r:id="rId93"/>
              </p:custDataLst>
            </p:nvPr>
          </p:nvSpPr>
          <p:spPr>
            <a:xfrm>
              <a:off x="9925050" y="4127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6840" y="6350"/>
                  </a:lnTo>
                  <a:lnTo>
                    <a:pt x="4560" y="5644"/>
                  </a:lnTo>
                  <a:lnTo>
                    <a:pt x="3040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13"/>
            <p:cNvSpPr/>
            <p:nvPr>
              <p:custDataLst>
                <p:tags r:id="rId94"/>
              </p:custDataLst>
            </p:nvPr>
          </p:nvSpPr>
          <p:spPr>
            <a:xfrm>
              <a:off x="9769278" y="3987186"/>
              <a:ext cx="124492" cy="323383"/>
            </a:xfrm>
            <a:custGeom>
              <a:avLst/>
              <a:gdLst/>
              <a:ahLst/>
              <a:cxnLst/>
              <a:rect l="0" t="0" r="0" b="0"/>
              <a:pathLst>
                <a:path w="124492" h="323383">
                  <a:moveTo>
                    <a:pt x="47822" y="108564"/>
                  </a:moveTo>
                  <a:lnTo>
                    <a:pt x="47822" y="108564"/>
                  </a:lnTo>
                  <a:lnTo>
                    <a:pt x="38984" y="147288"/>
                  </a:lnTo>
                  <a:lnTo>
                    <a:pt x="29524" y="187222"/>
                  </a:lnTo>
                  <a:lnTo>
                    <a:pt x="21155" y="228061"/>
                  </a:lnTo>
                  <a:lnTo>
                    <a:pt x="14207" y="270343"/>
                  </a:lnTo>
                  <a:lnTo>
                    <a:pt x="3405" y="317267"/>
                  </a:lnTo>
                  <a:lnTo>
                    <a:pt x="564" y="323382"/>
                  </a:lnTo>
                  <a:lnTo>
                    <a:pt x="1654" y="321396"/>
                  </a:lnTo>
                  <a:lnTo>
                    <a:pt x="0" y="281509"/>
                  </a:lnTo>
                  <a:lnTo>
                    <a:pt x="2579" y="246106"/>
                  </a:lnTo>
                  <a:lnTo>
                    <a:pt x="4254" y="222836"/>
                  </a:lnTo>
                  <a:lnTo>
                    <a:pt x="6077" y="197445"/>
                  </a:lnTo>
                  <a:lnTo>
                    <a:pt x="9409" y="170640"/>
                  </a:lnTo>
                  <a:lnTo>
                    <a:pt x="13747" y="142893"/>
                  </a:lnTo>
                  <a:lnTo>
                    <a:pt x="18755" y="114516"/>
                  </a:lnTo>
                  <a:lnTo>
                    <a:pt x="29964" y="71698"/>
                  </a:lnTo>
                  <a:lnTo>
                    <a:pt x="42708" y="40674"/>
                  </a:lnTo>
                  <a:lnTo>
                    <a:pt x="65043" y="12719"/>
                  </a:lnTo>
                  <a:lnTo>
                    <a:pt x="78759" y="2937"/>
                  </a:lnTo>
                  <a:lnTo>
                    <a:pt x="91911" y="0"/>
                  </a:lnTo>
                  <a:lnTo>
                    <a:pt x="98381" y="204"/>
                  </a:lnTo>
                  <a:lnTo>
                    <a:pt x="104105" y="2458"/>
                  </a:lnTo>
                  <a:lnTo>
                    <a:pt x="114229" y="10605"/>
                  </a:lnTo>
                  <a:lnTo>
                    <a:pt x="124491" y="33835"/>
                  </a:lnTo>
                  <a:lnTo>
                    <a:pt x="123995" y="53008"/>
                  </a:lnTo>
                  <a:lnTo>
                    <a:pt x="113900" y="83636"/>
                  </a:lnTo>
                  <a:lnTo>
                    <a:pt x="101885" y="103129"/>
                  </a:lnTo>
                  <a:lnTo>
                    <a:pt x="84786" y="118848"/>
                  </a:lnTo>
                  <a:lnTo>
                    <a:pt x="51954" y="132856"/>
                  </a:lnTo>
                  <a:lnTo>
                    <a:pt x="33431" y="133236"/>
                  </a:lnTo>
                  <a:lnTo>
                    <a:pt x="9722" y="127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14"/>
            <p:cNvSpPr/>
            <p:nvPr>
              <p:custDataLst>
                <p:tags r:id="rId95"/>
              </p:custDataLst>
            </p:nvPr>
          </p:nvSpPr>
          <p:spPr>
            <a:xfrm>
              <a:off x="9696450" y="4127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3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15"/>
            <p:cNvSpPr/>
            <p:nvPr>
              <p:custDataLst>
                <p:tags r:id="rId96"/>
              </p:custDataLst>
            </p:nvPr>
          </p:nvSpPr>
          <p:spPr>
            <a:xfrm>
              <a:off x="9519949" y="4000916"/>
              <a:ext cx="105313" cy="165578"/>
            </a:xfrm>
            <a:custGeom>
              <a:avLst/>
              <a:gdLst/>
              <a:ahLst/>
              <a:cxnLst/>
              <a:rect l="0" t="0" r="0" b="0"/>
              <a:pathLst>
                <a:path w="105313" h="165578">
                  <a:moveTo>
                    <a:pt x="11401" y="18634"/>
                  </a:moveTo>
                  <a:lnTo>
                    <a:pt x="11401" y="18634"/>
                  </a:lnTo>
                  <a:lnTo>
                    <a:pt x="11401" y="4328"/>
                  </a:lnTo>
                  <a:lnTo>
                    <a:pt x="10695" y="2747"/>
                  </a:lnTo>
                  <a:lnTo>
                    <a:pt x="9520" y="1692"/>
                  </a:lnTo>
                  <a:lnTo>
                    <a:pt x="5933" y="0"/>
                  </a:lnTo>
                  <a:lnTo>
                    <a:pt x="4397" y="43665"/>
                  </a:lnTo>
                  <a:lnTo>
                    <a:pt x="702" y="90021"/>
                  </a:lnTo>
                  <a:lnTo>
                    <a:pt x="0" y="129391"/>
                  </a:lnTo>
                  <a:lnTo>
                    <a:pt x="4246" y="162989"/>
                  </a:lnTo>
                  <a:lnTo>
                    <a:pt x="5220" y="164965"/>
                  </a:lnTo>
                  <a:lnTo>
                    <a:pt x="6574" y="165577"/>
                  </a:lnTo>
                  <a:lnTo>
                    <a:pt x="8183" y="165279"/>
                  </a:lnTo>
                  <a:lnTo>
                    <a:pt x="17189" y="154748"/>
                  </a:lnTo>
                  <a:lnTo>
                    <a:pt x="34528" y="110029"/>
                  </a:lnTo>
                  <a:lnTo>
                    <a:pt x="38848" y="105115"/>
                  </a:lnTo>
                  <a:lnTo>
                    <a:pt x="40988" y="105216"/>
                  </a:lnTo>
                  <a:lnTo>
                    <a:pt x="43120" y="106694"/>
                  </a:lnTo>
                  <a:lnTo>
                    <a:pt x="47370" y="112805"/>
                  </a:lnTo>
                  <a:lnTo>
                    <a:pt x="67688" y="155169"/>
                  </a:lnTo>
                  <a:lnTo>
                    <a:pt x="73577" y="160455"/>
                  </a:lnTo>
                  <a:lnTo>
                    <a:pt x="79251" y="162804"/>
                  </a:lnTo>
                  <a:lnTo>
                    <a:pt x="86477" y="163848"/>
                  </a:lnTo>
                  <a:lnTo>
                    <a:pt x="89674" y="162011"/>
                  </a:lnTo>
                  <a:lnTo>
                    <a:pt x="95107" y="154323"/>
                  </a:lnTo>
                  <a:lnTo>
                    <a:pt x="102133" y="134725"/>
                  </a:lnTo>
                  <a:lnTo>
                    <a:pt x="105312" y="104302"/>
                  </a:lnTo>
                  <a:lnTo>
                    <a:pt x="99512" y="61734"/>
                  </a:lnTo>
                  <a:lnTo>
                    <a:pt x="85616" y="19883"/>
                  </a:lnTo>
                  <a:lnTo>
                    <a:pt x="80134" y="12134"/>
                  </a:lnTo>
                  <a:lnTo>
                    <a:pt x="77684" y="11478"/>
                  </a:lnTo>
                  <a:lnTo>
                    <a:pt x="75345" y="12452"/>
                  </a:lnTo>
                  <a:lnTo>
                    <a:pt x="68551" y="18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61"/>
          <p:cNvGrpSpPr/>
          <p:nvPr/>
        </p:nvGrpSpPr>
        <p:grpSpPr>
          <a:xfrm>
            <a:off x="10363461" y="3962400"/>
            <a:ext cx="275595" cy="312395"/>
            <a:chOff x="10363461" y="3962400"/>
            <a:chExt cx="275595" cy="312395"/>
          </a:xfrm>
        </p:grpSpPr>
        <p:sp>
          <p:nvSpPr>
            <p:cNvPr id="142" name="SMARTInkShape-1016"/>
            <p:cNvSpPr/>
            <p:nvPr>
              <p:custDataLst>
                <p:tags r:id="rId90"/>
              </p:custDataLst>
            </p:nvPr>
          </p:nvSpPr>
          <p:spPr>
            <a:xfrm>
              <a:off x="10483850" y="4090702"/>
              <a:ext cx="155206" cy="184093"/>
            </a:xfrm>
            <a:custGeom>
              <a:avLst/>
              <a:gdLst/>
              <a:ahLst/>
              <a:cxnLst/>
              <a:rect l="0" t="0" r="0" b="0"/>
              <a:pathLst>
                <a:path w="155206" h="184093">
                  <a:moveTo>
                    <a:pt x="88900" y="43148"/>
                  </a:moveTo>
                  <a:lnTo>
                    <a:pt x="88900" y="43148"/>
                  </a:lnTo>
                  <a:lnTo>
                    <a:pt x="72308" y="27261"/>
                  </a:lnTo>
                  <a:lnTo>
                    <a:pt x="67129" y="25035"/>
                  </a:lnTo>
                  <a:lnTo>
                    <a:pt x="67330" y="24722"/>
                  </a:lnTo>
                  <a:lnTo>
                    <a:pt x="68169" y="24514"/>
                  </a:lnTo>
                  <a:lnTo>
                    <a:pt x="78540" y="9829"/>
                  </a:lnTo>
                  <a:lnTo>
                    <a:pt x="91475" y="3093"/>
                  </a:lnTo>
                  <a:lnTo>
                    <a:pt x="108713" y="0"/>
                  </a:lnTo>
                  <a:lnTo>
                    <a:pt x="127226" y="2455"/>
                  </a:lnTo>
                  <a:lnTo>
                    <a:pt x="146116" y="11022"/>
                  </a:lnTo>
                  <a:lnTo>
                    <a:pt x="150327" y="14675"/>
                  </a:lnTo>
                  <a:lnTo>
                    <a:pt x="155006" y="22497"/>
                  </a:lnTo>
                  <a:lnTo>
                    <a:pt x="155205" y="30677"/>
                  </a:lnTo>
                  <a:lnTo>
                    <a:pt x="152236" y="39722"/>
                  </a:lnTo>
                  <a:lnTo>
                    <a:pt x="146211" y="50798"/>
                  </a:lnTo>
                  <a:lnTo>
                    <a:pt x="136949" y="59013"/>
                  </a:lnTo>
                  <a:lnTo>
                    <a:pt x="107297" y="76828"/>
                  </a:lnTo>
                  <a:lnTo>
                    <a:pt x="106104" y="79007"/>
                  </a:lnTo>
                  <a:lnTo>
                    <a:pt x="106014" y="81165"/>
                  </a:lnTo>
                  <a:lnTo>
                    <a:pt x="106659" y="83310"/>
                  </a:lnTo>
                  <a:lnTo>
                    <a:pt x="111139" y="87573"/>
                  </a:lnTo>
                  <a:lnTo>
                    <a:pt x="114310" y="89698"/>
                  </a:lnTo>
                  <a:lnTo>
                    <a:pt x="119714" y="97704"/>
                  </a:lnTo>
                  <a:lnTo>
                    <a:pt x="130404" y="126193"/>
                  </a:lnTo>
                  <a:lnTo>
                    <a:pt x="132040" y="138618"/>
                  </a:lnTo>
                  <a:lnTo>
                    <a:pt x="129005" y="151196"/>
                  </a:lnTo>
                  <a:lnTo>
                    <a:pt x="126219" y="157513"/>
                  </a:lnTo>
                  <a:lnTo>
                    <a:pt x="115599" y="168295"/>
                  </a:lnTo>
                  <a:lnTo>
                    <a:pt x="108816" y="173146"/>
                  </a:lnTo>
                  <a:lnTo>
                    <a:pt x="75671" y="183344"/>
                  </a:lnTo>
                  <a:lnTo>
                    <a:pt x="41315" y="184092"/>
                  </a:lnTo>
                  <a:lnTo>
                    <a:pt x="23300" y="175875"/>
                  </a:lnTo>
                  <a:lnTo>
                    <a:pt x="0" y="157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17"/>
            <p:cNvSpPr/>
            <p:nvPr>
              <p:custDataLst>
                <p:tags r:id="rId91"/>
              </p:custDataLst>
            </p:nvPr>
          </p:nvSpPr>
          <p:spPr>
            <a:xfrm>
              <a:off x="10401300" y="3963283"/>
              <a:ext cx="146051" cy="278518"/>
            </a:xfrm>
            <a:custGeom>
              <a:avLst/>
              <a:gdLst/>
              <a:ahLst/>
              <a:cxnLst/>
              <a:rect l="0" t="0" r="0" b="0"/>
              <a:pathLst>
                <a:path w="146051" h="278518">
                  <a:moveTo>
                    <a:pt x="146050" y="5467"/>
                  </a:moveTo>
                  <a:lnTo>
                    <a:pt x="146050" y="5467"/>
                  </a:lnTo>
                  <a:lnTo>
                    <a:pt x="140582" y="0"/>
                  </a:lnTo>
                  <a:lnTo>
                    <a:pt x="133218" y="9492"/>
                  </a:lnTo>
                  <a:lnTo>
                    <a:pt x="117149" y="52180"/>
                  </a:lnTo>
                  <a:lnTo>
                    <a:pt x="100562" y="96919"/>
                  </a:lnTo>
                  <a:lnTo>
                    <a:pt x="87733" y="130073"/>
                  </a:lnTo>
                  <a:lnTo>
                    <a:pt x="72623" y="165975"/>
                  </a:lnTo>
                  <a:lnTo>
                    <a:pt x="54618" y="199335"/>
                  </a:lnTo>
                  <a:lnTo>
                    <a:pt x="28413" y="240239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18"/>
            <p:cNvSpPr/>
            <p:nvPr>
              <p:custDataLst>
                <p:tags r:id="rId92"/>
              </p:custDataLst>
            </p:nvPr>
          </p:nvSpPr>
          <p:spPr>
            <a:xfrm>
              <a:off x="10363461" y="3962400"/>
              <a:ext cx="25140" cy="127001"/>
            </a:xfrm>
            <a:custGeom>
              <a:avLst/>
              <a:gdLst/>
              <a:ahLst/>
              <a:cxnLst/>
              <a:rect l="0" t="0" r="0" b="0"/>
              <a:pathLst>
                <a:path w="25140" h="1270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4067" y="47562"/>
                  </a:lnTo>
                  <a:lnTo>
                    <a:pt x="18562" y="93748"/>
                  </a:lnTo>
                  <a:lnTo>
                    <a:pt x="25139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1019"/>
          <p:cNvSpPr/>
          <p:nvPr>
            <p:custDataLst>
              <p:tags r:id="rId4"/>
            </p:custDataLst>
          </p:nvPr>
        </p:nvSpPr>
        <p:spPr>
          <a:xfrm>
            <a:off x="2509133" y="4032250"/>
            <a:ext cx="3199518" cy="288680"/>
          </a:xfrm>
          <a:custGeom>
            <a:avLst/>
            <a:gdLst/>
            <a:ahLst/>
            <a:cxnLst/>
            <a:rect l="0" t="0" r="0" b="0"/>
            <a:pathLst>
              <a:path w="3199518" h="288680">
                <a:moveTo>
                  <a:pt x="5467" y="19050"/>
                </a:moveTo>
                <a:lnTo>
                  <a:pt x="5467" y="19050"/>
                </a:lnTo>
                <a:lnTo>
                  <a:pt x="0" y="13583"/>
                </a:lnTo>
                <a:lnTo>
                  <a:pt x="6120" y="16332"/>
                </a:lnTo>
                <a:lnTo>
                  <a:pt x="8019" y="18649"/>
                </a:lnTo>
                <a:lnTo>
                  <a:pt x="25974" y="64413"/>
                </a:lnTo>
                <a:lnTo>
                  <a:pt x="45109" y="110796"/>
                </a:lnTo>
                <a:lnTo>
                  <a:pt x="65191" y="156614"/>
                </a:lnTo>
                <a:lnTo>
                  <a:pt x="98422" y="203821"/>
                </a:lnTo>
                <a:lnTo>
                  <a:pt x="144800" y="239681"/>
                </a:lnTo>
                <a:lnTo>
                  <a:pt x="182634" y="256808"/>
                </a:lnTo>
                <a:lnTo>
                  <a:pt x="228612" y="271476"/>
                </a:lnTo>
                <a:lnTo>
                  <a:pt x="253713" y="278350"/>
                </a:lnTo>
                <a:lnTo>
                  <a:pt x="280326" y="282934"/>
                </a:lnTo>
                <a:lnTo>
                  <a:pt x="307945" y="285989"/>
                </a:lnTo>
                <a:lnTo>
                  <a:pt x="336236" y="288026"/>
                </a:lnTo>
                <a:lnTo>
                  <a:pt x="365680" y="288679"/>
                </a:lnTo>
                <a:lnTo>
                  <a:pt x="395892" y="288408"/>
                </a:lnTo>
                <a:lnTo>
                  <a:pt x="426617" y="287522"/>
                </a:lnTo>
                <a:lnTo>
                  <a:pt x="459800" y="284814"/>
                </a:lnTo>
                <a:lnTo>
                  <a:pt x="494623" y="280893"/>
                </a:lnTo>
                <a:lnTo>
                  <a:pt x="530537" y="276162"/>
                </a:lnTo>
                <a:lnTo>
                  <a:pt x="568592" y="270186"/>
                </a:lnTo>
                <a:lnTo>
                  <a:pt x="608072" y="263380"/>
                </a:lnTo>
                <a:lnTo>
                  <a:pt x="648503" y="256020"/>
                </a:lnTo>
                <a:lnTo>
                  <a:pt x="690275" y="247585"/>
                </a:lnTo>
                <a:lnTo>
                  <a:pt x="732939" y="238435"/>
                </a:lnTo>
                <a:lnTo>
                  <a:pt x="776198" y="228806"/>
                </a:lnTo>
                <a:lnTo>
                  <a:pt x="819149" y="218860"/>
                </a:lnTo>
                <a:lnTo>
                  <a:pt x="861894" y="208701"/>
                </a:lnTo>
                <a:lnTo>
                  <a:pt x="904502" y="198401"/>
                </a:lnTo>
                <a:lnTo>
                  <a:pt x="948429" y="188712"/>
                </a:lnTo>
                <a:lnTo>
                  <a:pt x="993236" y="179430"/>
                </a:lnTo>
                <a:lnTo>
                  <a:pt x="1038630" y="170420"/>
                </a:lnTo>
                <a:lnTo>
                  <a:pt x="1083709" y="161591"/>
                </a:lnTo>
                <a:lnTo>
                  <a:pt x="1128578" y="152883"/>
                </a:lnTo>
                <a:lnTo>
                  <a:pt x="1173308" y="144255"/>
                </a:lnTo>
                <a:lnTo>
                  <a:pt x="1217238" y="134975"/>
                </a:lnTo>
                <a:lnTo>
                  <a:pt x="1260637" y="125261"/>
                </a:lnTo>
                <a:lnTo>
                  <a:pt x="1303680" y="115257"/>
                </a:lnTo>
                <a:lnTo>
                  <a:pt x="1344370" y="105061"/>
                </a:lnTo>
                <a:lnTo>
                  <a:pt x="1383491" y="94735"/>
                </a:lnTo>
                <a:lnTo>
                  <a:pt x="1421567" y="84323"/>
                </a:lnTo>
                <a:lnTo>
                  <a:pt x="1456828" y="75971"/>
                </a:lnTo>
                <a:lnTo>
                  <a:pt x="1490213" y="68992"/>
                </a:lnTo>
                <a:lnTo>
                  <a:pt x="1522348" y="62928"/>
                </a:lnTo>
                <a:lnTo>
                  <a:pt x="1550121" y="59591"/>
                </a:lnTo>
                <a:lnTo>
                  <a:pt x="1574986" y="58071"/>
                </a:lnTo>
                <a:lnTo>
                  <a:pt x="1618137" y="60382"/>
                </a:lnTo>
                <a:lnTo>
                  <a:pt x="1653778" y="70816"/>
                </a:lnTo>
                <a:lnTo>
                  <a:pt x="1686081" y="84860"/>
                </a:lnTo>
                <a:lnTo>
                  <a:pt x="1732034" y="106753"/>
                </a:lnTo>
                <a:lnTo>
                  <a:pt x="1776930" y="124764"/>
                </a:lnTo>
                <a:lnTo>
                  <a:pt x="1821511" y="135274"/>
                </a:lnTo>
                <a:lnTo>
                  <a:pt x="1867882" y="134626"/>
                </a:lnTo>
                <a:lnTo>
                  <a:pt x="1902829" y="129683"/>
                </a:lnTo>
                <a:lnTo>
                  <a:pt x="1944232" y="125135"/>
                </a:lnTo>
                <a:lnTo>
                  <a:pt x="1967549" y="123640"/>
                </a:lnTo>
                <a:lnTo>
                  <a:pt x="1992266" y="122644"/>
                </a:lnTo>
                <a:lnTo>
                  <a:pt x="2017916" y="121979"/>
                </a:lnTo>
                <a:lnTo>
                  <a:pt x="2045600" y="122947"/>
                </a:lnTo>
                <a:lnTo>
                  <a:pt x="2074639" y="125004"/>
                </a:lnTo>
                <a:lnTo>
                  <a:pt x="2104582" y="127786"/>
                </a:lnTo>
                <a:lnTo>
                  <a:pt x="2137243" y="130346"/>
                </a:lnTo>
                <a:lnTo>
                  <a:pt x="2171717" y="132758"/>
                </a:lnTo>
                <a:lnTo>
                  <a:pt x="2207401" y="135072"/>
                </a:lnTo>
                <a:lnTo>
                  <a:pt x="2245301" y="138026"/>
                </a:lnTo>
                <a:lnTo>
                  <a:pt x="2284678" y="141406"/>
                </a:lnTo>
                <a:lnTo>
                  <a:pt x="2325041" y="145071"/>
                </a:lnTo>
                <a:lnTo>
                  <a:pt x="2367472" y="148925"/>
                </a:lnTo>
                <a:lnTo>
                  <a:pt x="2411281" y="152905"/>
                </a:lnTo>
                <a:lnTo>
                  <a:pt x="2456010" y="156970"/>
                </a:lnTo>
                <a:lnTo>
                  <a:pt x="2500646" y="160386"/>
                </a:lnTo>
                <a:lnTo>
                  <a:pt x="2545219" y="163368"/>
                </a:lnTo>
                <a:lnTo>
                  <a:pt x="2589752" y="166062"/>
                </a:lnTo>
                <a:lnTo>
                  <a:pt x="2634257" y="168563"/>
                </a:lnTo>
                <a:lnTo>
                  <a:pt x="2678743" y="170936"/>
                </a:lnTo>
                <a:lnTo>
                  <a:pt x="2723218" y="173225"/>
                </a:lnTo>
                <a:lnTo>
                  <a:pt x="2765568" y="174750"/>
                </a:lnTo>
                <a:lnTo>
                  <a:pt x="2806501" y="175766"/>
                </a:lnTo>
                <a:lnTo>
                  <a:pt x="2846489" y="176444"/>
                </a:lnTo>
                <a:lnTo>
                  <a:pt x="2884438" y="175485"/>
                </a:lnTo>
                <a:lnTo>
                  <a:pt x="2921025" y="173434"/>
                </a:lnTo>
                <a:lnTo>
                  <a:pt x="2956706" y="170656"/>
                </a:lnTo>
                <a:lnTo>
                  <a:pt x="2988960" y="167393"/>
                </a:lnTo>
                <a:lnTo>
                  <a:pt x="3018929" y="163807"/>
                </a:lnTo>
                <a:lnTo>
                  <a:pt x="3047375" y="160004"/>
                </a:lnTo>
                <a:lnTo>
                  <a:pt x="3094034" y="148254"/>
                </a:lnTo>
                <a:lnTo>
                  <a:pt x="3132174" y="132212"/>
                </a:lnTo>
                <a:lnTo>
                  <a:pt x="3163236" y="110972"/>
                </a:lnTo>
                <a:lnTo>
                  <a:pt x="3183628" y="81776"/>
                </a:lnTo>
                <a:lnTo>
                  <a:pt x="3195277" y="50456"/>
                </a:lnTo>
                <a:lnTo>
                  <a:pt x="31995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64"/>
          <p:cNvGrpSpPr/>
          <p:nvPr/>
        </p:nvGrpSpPr>
        <p:grpSpPr>
          <a:xfrm>
            <a:off x="2774950" y="4546600"/>
            <a:ext cx="952621" cy="498198"/>
            <a:chOff x="2774950" y="4546600"/>
            <a:chExt cx="952621" cy="498198"/>
          </a:xfrm>
        </p:grpSpPr>
        <p:sp>
          <p:nvSpPr>
            <p:cNvPr id="147" name="SMARTInkShape-1020"/>
            <p:cNvSpPr/>
            <p:nvPr>
              <p:custDataLst>
                <p:tags r:id="rId84"/>
              </p:custDataLst>
            </p:nvPr>
          </p:nvSpPr>
          <p:spPr>
            <a:xfrm>
              <a:off x="3638550" y="4546600"/>
              <a:ext cx="89021" cy="349251"/>
            </a:xfrm>
            <a:custGeom>
              <a:avLst/>
              <a:gdLst/>
              <a:ahLst/>
              <a:cxnLst/>
              <a:rect l="0" t="0" r="0" b="0"/>
              <a:pathLst>
                <a:path w="89021" h="349251">
                  <a:moveTo>
                    <a:pt x="6350" y="0"/>
                  </a:moveTo>
                  <a:lnTo>
                    <a:pt x="6350" y="0"/>
                  </a:lnTo>
                  <a:lnTo>
                    <a:pt x="43912" y="39679"/>
                  </a:lnTo>
                  <a:lnTo>
                    <a:pt x="66790" y="78471"/>
                  </a:lnTo>
                  <a:lnTo>
                    <a:pt x="78132" y="111782"/>
                  </a:lnTo>
                  <a:lnTo>
                    <a:pt x="85996" y="151516"/>
                  </a:lnTo>
                  <a:lnTo>
                    <a:pt x="89020" y="194340"/>
                  </a:lnTo>
                  <a:lnTo>
                    <a:pt x="83309" y="236892"/>
                  </a:lnTo>
                  <a:lnTo>
                    <a:pt x="69952" y="273678"/>
                  </a:lnTo>
                  <a:lnTo>
                    <a:pt x="50845" y="30437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21"/>
            <p:cNvSpPr/>
            <p:nvPr>
              <p:custDataLst>
                <p:tags r:id="rId85"/>
              </p:custDataLst>
            </p:nvPr>
          </p:nvSpPr>
          <p:spPr>
            <a:xfrm>
              <a:off x="3323866" y="4656609"/>
              <a:ext cx="257535" cy="182883"/>
            </a:xfrm>
            <a:custGeom>
              <a:avLst/>
              <a:gdLst/>
              <a:ahLst/>
              <a:cxnLst/>
              <a:rect l="0" t="0" r="0" b="0"/>
              <a:pathLst>
                <a:path w="257535" h="182883">
                  <a:moveTo>
                    <a:pt x="22584" y="29691"/>
                  </a:moveTo>
                  <a:lnTo>
                    <a:pt x="22584" y="29691"/>
                  </a:lnTo>
                  <a:lnTo>
                    <a:pt x="7837" y="71118"/>
                  </a:lnTo>
                  <a:lnTo>
                    <a:pt x="340" y="98645"/>
                  </a:lnTo>
                  <a:lnTo>
                    <a:pt x="0" y="126557"/>
                  </a:lnTo>
                  <a:lnTo>
                    <a:pt x="6250" y="155288"/>
                  </a:lnTo>
                  <a:lnTo>
                    <a:pt x="17632" y="180167"/>
                  </a:lnTo>
                  <a:lnTo>
                    <a:pt x="20694" y="182219"/>
                  </a:lnTo>
                  <a:lnTo>
                    <a:pt x="24146" y="182882"/>
                  </a:lnTo>
                  <a:lnTo>
                    <a:pt x="27859" y="182618"/>
                  </a:lnTo>
                  <a:lnTo>
                    <a:pt x="43197" y="172134"/>
                  </a:lnTo>
                  <a:lnTo>
                    <a:pt x="51265" y="157675"/>
                  </a:lnTo>
                  <a:lnTo>
                    <a:pt x="68877" y="120968"/>
                  </a:lnTo>
                  <a:lnTo>
                    <a:pt x="74438" y="113062"/>
                  </a:lnTo>
                  <a:lnTo>
                    <a:pt x="76909" y="111377"/>
                  </a:lnTo>
                  <a:lnTo>
                    <a:pt x="79262" y="110960"/>
                  </a:lnTo>
                  <a:lnTo>
                    <a:pt x="81535" y="111387"/>
                  </a:lnTo>
                  <a:lnTo>
                    <a:pt x="83052" y="113082"/>
                  </a:lnTo>
                  <a:lnTo>
                    <a:pt x="97542" y="152001"/>
                  </a:lnTo>
                  <a:lnTo>
                    <a:pt x="104347" y="160721"/>
                  </a:lnTo>
                  <a:lnTo>
                    <a:pt x="113956" y="165538"/>
                  </a:lnTo>
                  <a:lnTo>
                    <a:pt x="125283" y="166973"/>
                  </a:lnTo>
                  <a:lnTo>
                    <a:pt x="137372" y="165259"/>
                  </a:lnTo>
                  <a:lnTo>
                    <a:pt x="156079" y="156956"/>
                  </a:lnTo>
                  <a:lnTo>
                    <a:pt x="181362" y="135733"/>
                  </a:lnTo>
                  <a:lnTo>
                    <a:pt x="198981" y="112460"/>
                  </a:lnTo>
                  <a:lnTo>
                    <a:pt x="211971" y="73348"/>
                  </a:lnTo>
                  <a:lnTo>
                    <a:pt x="217960" y="38393"/>
                  </a:lnTo>
                  <a:lnTo>
                    <a:pt x="215626" y="17688"/>
                  </a:lnTo>
                  <a:lnTo>
                    <a:pt x="210451" y="8363"/>
                  </a:lnTo>
                  <a:lnTo>
                    <a:pt x="207095" y="4889"/>
                  </a:lnTo>
                  <a:lnTo>
                    <a:pt x="199604" y="1029"/>
                  </a:lnTo>
                  <a:lnTo>
                    <a:pt x="195630" y="0"/>
                  </a:lnTo>
                  <a:lnTo>
                    <a:pt x="185571" y="2619"/>
                  </a:lnTo>
                  <a:lnTo>
                    <a:pt x="169889" y="12027"/>
                  </a:lnTo>
                  <a:lnTo>
                    <a:pt x="161431" y="20429"/>
                  </a:lnTo>
                  <a:lnTo>
                    <a:pt x="155319" y="31219"/>
                  </a:lnTo>
                  <a:lnTo>
                    <a:pt x="154014" y="43070"/>
                  </a:lnTo>
                  <a:lnTo>
                    <a:pt x="154654" y="49193"/>
                  </a:lnTo>
                  <a:lnTo>
                    <a:pt x="156492" y="53981"/>
                  </a:lnTo>
                  <a:lnTo>
                    <a:pt x="162297" y="61183"/>
                  </a:lnTo>
                  <a:lnTo>
                    <a:pt x="173343" y="64854"/>
                  </a:lnTo>
                  <a:lnTo>
                    <a:pt x="180240" y="65833"/>
                  </a:lnTo>
                  <a:lnTo>
                    <a:pt x="220315" y="58676"/>
                  </a:lnTo>
                  <a:lnTo>
                    <a:pt x="257534" y="55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22"/>
            <p:cNvSpPr/>
            <p:nvPr>
              <p:custDataLst>
                <p:tags r:id="rId86"/>
              </p:custDataLst>
            </p:nvPr>
          </p:nvSpPr>
          <p:spPr>
            <a:xfrm>
              <a:off x="3138971" y="4584961"/>
              <a:ext cx="105880" cy="272790"/>
            </a:xfrm>
            <a:custGeom>
              <a:avLst/>
              <a:gdLst/>
              <a:ahLst/>
              <a:cxnLst/>
              <a:rect l="0" t="0" r="0" b="0"/>
              <a:pathLst>
                <a:path w="105880" h="272790">
                  <a:moveTo>
                    <a:pt x="105879" y="6089"/>
                  </a:moveTo>
                  <a:lnTo>
                    <a:pt x="105879" y="6089"/>
                  </a:lnTo>
                  <a:lnTo>
                    <a:pt x="100412" y="622"/>
                  </a:lnTo>
                  <a:lnTo>
                    <a:pt x="96419" y="0"/>
                  </a:lnTo>
                  <a:lnTo>
                    <a:pt x="72416" y="17439"/>
                  </a:lnTo>
                  <a:lnTo>
                    <a:pt x="30976" y="64368"/>
                  </a:lnTo>
                  <a:lnTo>
                    <a:pt x="12425" y="102771"/>
                  </a:lnTo>
                  <a:lnTo>
                    <a:pt x="2537" y="148878"/>
                  </a:lnTo>
                  <a:lnTo>
                    <a:pt x="0" y="192722"/>
                  </a:lnTo>
                  <a:lnTo>
                    <a:pt x="6988" y="237976"/>
                  </a:lnTo>
                  <a:lnTo>
                    <a:pt x="10318" y="247463"/>
                  </a:lnTo>
                  <a:lnTo>
                    <a:pt x="15360" y="254494"/>
                  </a:lnTo>
                  <a:lnTo>
                    <a:pt x="42379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23"/>
            <p:cNvSpPr/>
            <p:nvPr>
              <p:custDataLst>
                <p:tags r:id="rId87"/>
              </p:custDataLst>
            </p:nvPr>
          </p:nvSpPr>
          <p:spPr>
            <a:xfrm>
              <a:off x="2940050" y="4832350"/>
              <a:ext cx="107951" cy="165101"/>
            </a:xfrm>
            <a:custGeom>
              <a:avLst/>
              <a:gdLst/>
              <a:ahLst/>
              <a:cxnLst/>
              <a:rect l="0" t="0" r="0" b="0"/>
              <a:pathLst>
                <a:path w="107951" h="16510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103586" y="705"/>
                  </a:lnTo>
                  <a:lnTo>
                    <a:pt x="102924" y="1882"/>
                  </a:lnTo>
                  <a:lnTo>
                    <a:pt x="102483" y="3371"/>
                  </a:lnTo>
                  <a:lnTo>
                    <a:pt x="101483" y="4364"/>
                  </a:lnTo>
                  <a:lnTo>
                    <a:pt x="89468" y="9459"/>
                  </a:lnTo>
                  <a:lnTo>
                    <a:pt x="83743" y="18786"/>
                  </a:lnTo>
                  <a:lnTo>
                    <a:pt x="61166" y="64034"/>
                  </a:lnTo>
                  <a:lnTo>
                    <a:pt x="32148" y="109562"/>
                  </a:lnTo>
                  <a:lnTo>
                    <a:pt x="3910" y="15471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24"/>
            <p:cNvSpPr/>
            <p:nvPr>
              <p:custDataLst>
                <p:tags r:id="rId88"/>
              </p:custDataLst>
            </p:nvPr>
          </p:nvSpPr>
          <p:spPr>
            <a:xfrm>
              <a:off x="2942742" y="4851400"/>
              <a:ext cx="143359" cy="127001"/>
            </a:xfrm>
            <a:custGeom>
              <a:avLst/>
              <a:gdLst/>
              <a:ahLst/>
              <a:cxnLst/>
              <a:rect l="0" t="0" r="0" b="0"/>
              <a:pathLst>
                <a:path w="143359" h="1270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037" y="0"/>
                  </a:lnTo>
                  <a:lnTo>
                    <a:pt x="48617" y="36780"/>
                  </a:lnTo>
                  <a:lnTo>
                    <a:pt x="89623" y="76084"/>
                  </a:lnTo>
                  <a:lnTo>
                    <a:pt x="134454" y="117275"/>
                  </a:lnTo>
                  <a:lnTo>
                    <a:pt x="14335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25"/>
            <p:cNvSpPr/>
            <p:nvPr>
              <p:custDataLst>
                <p:tags r:id="rId89"/>
              </p:custDataLst>
            </p:nvPr>
          </p:nvSpPr>
          <p:spPr>
            <a:xfrm>
              <a:off x="2774950" y="4624339"/>
              <a:ext cx="170164" cy="420459"/>
            </a:xfrm>
            <a:custGeom>
              <a:avLst/>
              <a:gdLst/>
              <a:ahLst/>
              <a:cxnLst/>
              <a:rect l="0" t="0" r="0" b="0"/>
              <a:pathLst>
                <a:path w="170164" h="420459">
                  <a:moveTo>
                    <a:pt x="19050" y="150861"/>
                  </a:moveTo>
                  <a:lnTo>
                    <a:pt x="19050" y="150861"/>
                  </a:lnTo>
                  <a:lnTo>
                    <a:pt x="19050" y="144589"/>
                  </a:lnTo>
                  <a:lnTo>
                    <a:pt x="22421" y="147905"/>
                  </a:lnTo>
                  <a:lnTo>
                    <a:pt x="24076" y="153310"/>
                  </a:lnTo>
                  <a:lnTo>
                    <a:pt x="25284" y="192173"/>
                  </a:lnTo>
                  <a:lnTo>
                    <a:pt x="28748" y="235300"/>
                  </a:lnTo>
                  <a:lnTo>
                    <a:pt x="30860" y="275441"/>
                  </a:lnTo>
                  <a:lnTo>
                    <a:pt x="31486" y="318615"/>
                  </a:lnTo>
                  <a:lnTo>
                    <a:pt x="31672" y="359315"/>
                  </a:lnTo>
                  <a:lnTo>
                    <a:pt x="31740" y="403045"/>
                  </a:lnTo>
                  <a:lnTo>
                    <a:pt x="31749" y="420458"/>
                  </a:lnTo>
                  <a:lnTo>
                    <a:pt x="29868" y="375729"/>
                  </a:lnTo>
                  <a:lnTo>
                    <a:pt x="27386" y="342525"/>
                  </a:lnTo>
                  <a:lnTo>
                    <a:pt x="26283" y="304249"/>
                  </a:lnTo>
                  <a:lnTo>
                    <a:pt x="25792" y="263718"/>
                  </a:lnTo>
                  <a:lnTo>
                    <a:pt x="25574" y="223598"/>
                  </a:lnTo>
                  <a:lnTo>
                    <a:pt x="25478" y="186951"/>
                  </a:lnTo>
                  <a:lnTo>
                    <a:pt x="27316" y="151850"/>
                  </a:lnTo>
                  <a:lnTo>
                    <a:pt x="31191" y="118139"/>
                  </a:lnTo>
                  <a:lnTo>
                    <a:pt x="41305" y="73511"/>
                  </a:lnTo>
                  <a:lnTo>
                    <a:pt x="58156" y="26357"/>
                  </a:lnTo>
                  <a:lnTo>
                    <a:pt x="66769" y="16034"/>
                  </a:lnTo>
                  <a:lnTo>
                    <a:pt x="86175" y="3656"/>
                  </a:lnTo>
                  <a:lnTo>
                    <a:pt x="106045" y="0"/>
                  </a:lnTo>
                  <a:lnTo>
                    <a:pt x="126436" y="2288"/>
                  </a:lnTo>
                  <a:lnTo>
                    <a:pt x="139449" y="13097"/>
                  </a:lnTo>
                  <a:lnTo>
                    <a:pt x="156794" y="39016"/>
                  </a:lnTo>
                  <a:lnTo>
                    <a:pt x="164936" y="58819"/>
                  </a:lnTo>
                  <a:lnTo>
                    <a:pt x="170163" y="100276"/>
                  </a:lnTo>
                  <a:lnTo>
                    <a:pt x="169467" y="121323"/>
                  </a:lnTo>
                  <a:lnTo>
                    <a:pt x="164454" y="142436"/>
                  </a:lnTo>
                  <a:lnTo>
                    <a:pt x="151877" y="161698"/>
                  </a:lnTo>
                  <a:lnTo>
                    <a:pt x="134529" y="177550"/>
                  </a:lnTo>
                  <a:lnTo>
                    <a:pt x="104223" y="190440"/>
                  </a:lnTo>
                  <a:lnTo>
                    <a:pt x="58295" y="201117"/>
                  </a:lnTo>
                  <a:lnTo>
                    <a:pt x="12276" y="207103"/>
                  </a:lnTo>
                  <a:lnTo>
                    <a:pt x="0" y="20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65"/>
          <p:cNvGrpSpPr/>
          <p:nvPr/>
        </p:nvGrpSpPr>
        <p:grpSpPr>
          <a:xfrm>
            <a:off x="3962400" y="4532772"/>
            <a:ext cx="1073151" cy="326508"/>
            <a:chOff x="3962400" y="4532772"/>
            <a:chExt cx="1073151" cy="326508"/>
          </a:xfrm>
        </p:grpSpPr>
        <p:sp>
          <p:nvSpPr>
            <p:cNvPr id="154" name="SMARTInkShape-1026"/>
            <p:cNvSpPr/>
            <p:nvPr>
              <p:custDataLst>
                <p:tags r:id="rId77"/>
              </p:custDataLst>
            </p:nvPr>
          </p:nvSpPr>
          <p:spPr>
            <a:xfrm>
              <a:off x="5022850" y="4781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27"/>
            <p:cNvSpPr/>
            <p:nvPr>
              <p:custDataLst>
                <p:tags r:id="rId78"/>
              </p:custDataLst>
            </p:nvPr>
          </p:nvSpPr>
          <p:spPr>
            <a:xfrm>
              <a:off x="4768850" y="4613961"/>
              <a:ext cx="130823" cy="212040"/>
            </a:xfrm>
            <a:custGeom>
              <a:avLst/>
              <a:gdLst/>
              <a:ahLst/>
              <a:cxnLst/>
              <a:rect l="0" t="0" r="0" b="0"/>
              <a:pathLst>
                <a:path w="130823" h="212040">
                  <a:moveTo>
                    <a:pt x="50800" y="8839"/>
                  </a:moveTo>
                  <a:lnTo>
                    <a:pt x="50800" y="8839"/>
                  </a:lnTo>
                  <a:lnTo>
                    <a:pt x="50800" y="0"/>
                  </a:lnTo>
                  <a:lnTo>
                    <a:pt x="50094" y="124"/>
                  </a:lnTo>
                  <a:lnTo>
                    <a:pt x="47429" y="4025"/>
                  </a:lnTo>
                  <a:lnTo>
                    <a:pt x="45333" y="14155"/>
                  </a:lnTo>
                  <a:lnTo>
                    <a:pt x="46448" y="56985"/>
                  </a:lnTo>
                  <a:lnTo>
                    <a:pt x="51392" y="96247"/>
                  </a:lnTo>
                  <a:lnTo>
                    <a:pt x="57325" y="139865"/>
                  </a:lnTo>
                  <a:lnTo>
                    <a:pt x="62280" y="182417"/>
                  </a:lnTo>
                  <a:lnTo>
                    <a:pt x="61076" y="193699"/>
                  </a:lnTo>
                  <a:lnTo>
                    <a:pt x="59767" y="197696"/>
                  </a:lnTo>
                  <a:lnTo>
                    <a:pt x="58895" y="198949"/>
                  </a:lnTo>
                  <a:lnTo>
                    <a:pt x="58313" y="198374"/>
                  </a:lnTo>
                  <a:lnTo>
                    <a:pt x="57380" y="183940"/>
                  </a:lnTo>
                  <a:lnTo>
                    <a:pt x="62971" y="156341"/>
                  </a:lnTo>
                  <a:lnTo>
                    <a:pt x="69379" y="142835"/>
                  </a:lnTo>
                  <a:lnTo>
                    <a:pt x="78813" y="133539"/>
                  </a:lnTo>
                  <a:lnTo>
                    <a:pt x="89356" y="127761"/>
                  </a:lnTo>
                  <a:lnTo>
                    <a:pt x="98745" y="125193"/>
                  </a:lnTo>
                  <a:lnTo>
                    <a:pt x="103224" y="126625"/>
                  </a:lnTo>
                  <a:lnTo>
                    <a:pt x="111964" y="133861"/>
                  </a:lnTo>
                  <a:lnTo>
                    <a:pt x="124819" y="149834"/>
                  </a:lnTo>
                  <a:lnTo>
                    <a:pt x="129558" y="161815"/>
                  </a:lnTo>
                  <a:lnTo>
                    <a:pt x="130822" y="167973"/>
                  </a:lnTo>
                  <a:lnTo>
                    <a:pt x="128464" y="180459"/>
                  </a:lnTo>
                  <a:lnTo>
                    <a:pt x="125859" y="186753"/>
                  </a:lnTo>
                  <a:lnTo>
                    <a:pt x="115439" y="197508"/>
                  </a:lnTo>
                  <a:lnTo>
                    <a:pt x="108709" y="202352"/>
                  </a:lnTo>
                  <a:lnTo>
                    <a:pt x="91824" y="207733"/>
                  </a:lnTo>
                  <a:lnTo>
                    <a:pt x="52240" y="211188"/>
                  </a:lnTo>
                  <a:lnTo>
                    <a:pt x="5539" y="211989"/>
                  </a:lnTo>
                  <a:lnTo>
                    <a:pt x="0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28"/>
            <p:cNvSpPr/>
            <p:nvPr>
              <p:custDataLst>
                <p:tags r:id="rId79"/>
              </p:custDataLst>
            </p:nvPr>
          </p:nvSpPr>
          <p:spPr>
            <a:xfrm>
              <a:off x="4669804" y="4725567"/>
              <a:ext cx="75242" cy="108947"/>
            </a:xfrm>
            <a:custGeom>
              <a:avLst/>
              <a:gdLst/>
              <a:ahLst/>
              <a:cxnLst/>
              <a:rect l="0" t="0" r="0" b="0"/>
              <a:pathLst>
                <a:path w="75242" h="108947">
                  <a:moveTo>
                    <a:pt x="41896" y="17883"/>
                  </a:moveTo>
                  <a:lnTo>
                    <a:pt x="41896" y="17883"/>
                  </a:lnTo>
                  <a:lnTo>
                    <a:pt x="41896" y="14512"/>
                  </a:lnTo>
                  <a:lnTo>
                    <a:pt x="41190" y="13519"/>
                  </a:lnTo>
                  <a:lnTo>
                    <a:pt x="40014" y="12857"/>
                  </a:lnTo>
                  <a:lnTo>
                    <a:pt x="38525" y="12416"/>
                  </a:lnTo>
                  <a:lnTo>
                    <a:pt x="29031" y="4742"/>
                  </a:lnTo>
                  <a:lnTo>
                    <a:pt x="24889" y="1459"/>
                  </a:lnTo>
                  <a:lnTo>
                    <a:pt x="20697" y="0"/>
                  </a:lnTo>
                  <a:lnTo>
                    <a:pt x="14600" y="3115"/>
                  </a:lnTo>
                  <a:lnTo>
                    <a:pt x="10999" y="5921"/>
                  </a:lnTo>
                  <a:lnTo>
                    <a:pt x="5116" y="16564"/>
                  </a:lnTo>
                  <a:lnTo>
                    <a:pt x="855" y="31408"/>
                  </a:lnTo>
                  <a:lnTo>
                    <a:pt x="0" y="67801"/>
                  </a:lnTo>
                  <a:lnTo>
                    <a:pt x="3520" y="84518"/>
                  </a:lnTo>
                  <a:lnTo>
                    <a:pt x="9788" y="99004"/>
                  </a:lnTo>
                  <a:lnTo>
                    <a:pt x="14141" y="103713"/>
                  </a:lnTo>
                  <a:lnTo>
                    <a:pt x="24621" y="108946"/>
                  </a:lnTo>
                  <a:lnTo>
                    <a:pt x="38217" y="107509"/>
                  </a:lnTo>
                  <a:lnTo>
                    <a:pt x="52255" y="101462"/>
                  </a:lnTo>
                  <a:lnTo>
                    <a:pt x="63198" y="91718"/>
                  </a:lnTo>
                  <a:lnTo>
                    <a:pt x="73921" y="74332"/>
                  </a:lnTo>
                  <a:lnTo>
                    <a:pt x="75241" y="69627"/>
                  </a:lnTo>
                  <a:lnTo>
                    <a:pt x="74825" y="62517"/>
                  </a:lnTo>
                  <a:lnTo>
                    <a:pt x="60946" y="4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29"/>
            <p:cNvSpPr/>
            <p:nvPr>
              <p:custDataLst>
                <p:tags r:id="rId80"/>
              </p:custDataLst>
            </p:nvPr>
          </p:nvSpPr>
          <p:spPr>
            <a:xfrm>
              <a:off x="4476750" y="4719427"/>
              <a:ext cx="127001" cy="115081"/>
            </a:xfrm>
            <a:custGeom>
              <a:avLst/>
              <a:gdLst/>
              <a:ahLst/>
              <a:cxnLst/>
              <a:rect l="0" t="0" r="0" b="0"/>
              <a:pathLst>
                <a:path w="127001" h="115081">
                  <a:moveTo>
                    <a:pt x="0" y="30373"/>
                  </a:moveTo>
                  <a:lnTo>
                    <a:pt x="0" y="30373"/>
                  </a:lnTo>
                  <a:lnTo>
                    <a:pt x="0" y="20260"/>
                  </a:lnTo>
                  <a:lnTo>
                    <a:pt x="2117" y="16575"/>
                  </a:lnTo>
                  <a:lnTo>
                    <a:pt x="10113" y="10600"/>
                  </a:lnTo>
                  <a:lnTo>
                    <a:pt x="36152" y="1720"/>
                  </a:lnTo>
                  <a:lnTo>
                    <a:pt x="46877" y="0"/>
                  </a:lnTo>
                  <a:lnTo>
                    <a:pt x="60110" y="4879"/>
                  </a:lnTo>
                  <a:lnTo>
                    <a:pt x="73988" y="14809"/>
                  </a:lnTo>
                  <a:lnTo>
                    <a:pt x="89734" y="36972"/>
                  </a:lnTo>
                  <a:lnTo>
                    <a:pt x="98913" y="55649"/>
                  </a:lnTo>
                  <a:lnTo>
                    <a:pt x="102052" y="73827"/>
                  </a:lnTo>
                  <a:lnTo>
                    <a:pt x="100390" y="90608"/>
                  </a:lnTo>
                  <a:lnTo>
                    <a:pt x="94947" y="105122"/>
                  </a:lnTo>
                  <a:lnTo>
                    <a:pt x="90815" y="109839"/>
                  </a:lnTo>
                  <a:lnTo>
                    <a:pt x="80579" y="115080"/>
                  </a:lnTo>
                  <a:lnTo>
                    <a:pt x="75592" y="115066"/>
                  </a:lnTo>
                  <a:lnTo>
                    <a:pt x="66287" y="111289"/>
                  </a:lnTo>
                  <a:lnTo>
                    <a:pt x="59329" y="99261"/>
                  </a:lnTo>
                  <a:lnTo>
                    <a:pt x="56486" y="91115"/>
                  </a:lnTo>
                  <a:lnTo>
                    <a:pt x="57090" y="70775"/>
                  </a:lnTo>
                  <a:lnTo>
                    <a:pt x="63473" y="49035"/>
                  </a:lnTo>
                  <a:lnTo>
                    <a:pt x="75717" y="29965"/>
                  </a:lnTo>
                  <a:lnTo>
                    <a:pt x="88685" y="17727"/>
                  </a:lnTo>
                  <a:lnTo>
                    <a:pt x="101504" y="10641"/>
                  </a:lnTo>
                  <a:lnTo>
                    <a:pt x="127000" y="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30"/>
            <p:cNvSpPr/>
            <p:nvPr>
              <p:custDataLst>
                <p:tags r:id="rId81"/>
              </p:custDataLst>
            </p:nvPr>
          </p:nvSpPr>
          <p:spPr>
            <a:xfrm>
              <a:off x="4387850" y="4532772"/>
              <a:ext cx="155766" cy="326508"/>
            </a:xfrm>
            <a:custGeom>
              <a:avLst/>
              <a:gdLst/>
              <a:ahLst/>
              <a:cxnLst/>
              <a:rect l="0" t="0" r="0" b="0"/>
              <a:pathLst>
                <a:path w="155766" h="326508">
                  <a:moveTo>
                    <a:pt x="12700" y="147178"/>
                  </a:moveTo>
                  <a:lnTo>
                    <a:pt x="12700" y="147178"/>
                  </a:lnTo>
                  <a:lnTo>
                    <a:pt x="9042" y="147178"/>
                  </a:lnTo>
                  <a:lnTo>
                    <a:pt x="10604" y="147178"/>
                  </a:lnTo>
                  <a:lnTo>
                    <a:pt x="11768" y="152822"/>
                  </a:lnTo>
                  <a:lnTo>
                    <a:pt x="14693" y="186152"/>
                  </a:lnTo>
                  <a:lnTo>
                    <a:pt x="29635" y="231155"/>
                  </a:lnTo>
                  <a:lnTo>
                    <a:pt x="35592" y="270132"/>
                  </a:lnTo>
                  <a:lnTo>
                    <a:pt x="37604" y="314066"/>
                  </a:lnTo>
                  <a:lnTo>
                    <a:pt x="35998" y="323656"/>
                  </a:lnTo>
                  <a:lnTo>
                    <a:pt x="34582" y="326213"/>
                  </a:lnTo>
                  <a:lnTo>
                    <a:pt x="32932" y="326507"/>
                  </a:lnTo>
                  <a:lnTo>
                    <a:pt x="31127" y="325292"/>
                  </a:lnTo>
                  <a:lnTo>
                    <a:pt x="29218" y="323070"/>
                  </a:lnTo>
                  <a:lnTo>
                    <a:pt x="23160" y="306460"/>
                  </a:lnTo>
                  <a:lnTo>
                    <a:pt x="20268" y="266809"/>
                  </a:lnTo>
                  <a:lnTo>
                    <a:pt x="19591" y="227158"/>
                  </a:lnTo>
                  <a:lnTo>
                    <a:pt x="21407" y="181314"/>
                  </a:lnTo>
                  <a:lnTo>
                    <a:pt x="24855" y="157235"/>
                  </a:lnTo>
                  <a:lnTo>
                    <a:pt x="33624" y="112137"/>
                  </a:lnTo>
                  <a:lnTo>
                    <a:pt x="42225" y="77981"/>
                  </a:lnTo>
                  <a:lnTo>
                    <a:pt x="61743" y="41695"/>
                  </a:lnTo>
                  <a:lnTo>
                    <a:pt x="85400" y="16440"/>
                  </a:lnTo>
                  <a:lnTo>
                    <a:pt x="110284" y="2294"/>
                  </a:lnTo>
                  <a:lnTo>
                    <a:pt x="125215" y="0"/>
                  </a:lnTo>
                  <a:lnTo>
                    <a:pt x="132160" y="376"/>
                  </a:lnTo>
                  <a:lnTo>
                    <a:pt x="143640" y="6438"/>
                  </a:lnTo>
                  <a:lnTo>
                    <a:pt x="148677" y="11018"/>
                  </a:lnTo>
                  <a:lnTo>
                    <a:pt x="154273" y="25514"/>
                  </a:lnTo>
                  <a:lnTo>
                    <a:pt x="155765" y="34319"/>
                  </a:lnTo>
                  <a:lnTo>
                    <a:pt x="151779" y="53509"/>
                  </a:lnTo>
                  <a:lnTo>
                    <a:pt x="142246" y="73092"/>
                  </a:lnTo>
                  <a:lnTo>
                    <a:pt x="128602" y="91203"/>
                  </a:lnTo>
                  <a:lnTo>
                    <a:pt x="98311" y="110524"/>
                  </a:lnTo>
                  <a:lnTo>
                    <a:pt x="59155" y="125185"/>
                  </a:lnTo>
                  <a:lnTo>
                    <a:pt x="13373" y="135136"/>
                  </a:lnTo>
                  <a:lnTo>
                    <a:pt x="0" y="14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31"/>
            <p:cNvSpPr/>
            <p:nvPr>
              <p:custDataLst>
                <p:tags r:id="rId82"/>
              </p:custDataLst>
            </p:nvPr>
          </p:nvSpPr>
          <p:spPr>
            <a:xfrm>
              <a:off x="3962400" y="48006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0182" y="15287"/>
                  </a:lnTo>
                  <a:lnTo>
                    <a:pt x="83167" y="7116"/>
                  </a:lnTo>
                  <a:lnTo>
                    <a:pt x="125301" y="210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32"/>
            <p:cNvSpPr/>
            <p:nvPr>
              <p:custDataLst>
                <p:tags r:id="rId83"/>
              </p:custDataLst>
            </p:nvPr>
          </p:nvSpPr>
          <p:spPr>
            <a:xfrm>
              <a:off x="3987800" y="4709374"/>
              <a:ext cx="152401" cy="21377"/>
            </a:xfrm>
            <a:custGeom>
              <a:avLst/>
              <a:gdLst/>
              <a:ahLst/>
              <a:cxnLst/>
              <a:rect l="0" t="0" r="0" b="0"/>
              <a:pathLst>
                <a:path w="152401" h="21377">
                  <a:moveTo>
                    <a:pt x="0" y="21376"/>
                  </a:moveTo>
                  <a:lnTo>
                    <a:pt x="0" y="21376"/>
                  </a:lnTo>
                  <a:lnTo>
                    <a:pt x="3371" y="18005"/>
                  </a:lnTo>
                  <a:lnTo>
                    <a:pt x="39232" y="11655"/>
                  </a:lnTo>
                  <a:lnTo>
                    <a:pt x="78417" y="3209"/>
                  </a:lnTo>
                  <a:lnTo>
                    <a:pt x="117544" y="0"/>
                  </a:lnTo>
                  <a:lnTo>
                    <a:pt x="152400" y="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66"/>
          <p:cNvGrpSpPr/>
          <p:nvPr/>
        </p:nvGrpSpPr>
        <p:grpSpPr>
          <a:xfrm>
            <a:off x="5334000" y="4521200"/>
            <a:ext cx="615951" cy="291242"/>
            <a:chOff x="5334000" y="4521200"/>
            <a:chExt cx="615951" cy="291242"/>
          </a:xfrm>
        </p:grpSpPr>
        <p:sp>
          <p:nvSpPr>
            <p:cNvPr id="162" name="SMARTInkShape-1033"/>
            <p:cNvSpPr/>
            <p:nvPr>
              <p:custDataLst>
                <p:tags r:id="rId72"/>
              </p:custDataLst>
            </p:nvPr>
          </p:nvSpPr>
          <p:spPr>
            <a:xfrm>
              <a:off x="5771758" y="4635500"/>
              <a:ext cx="152793" cy="31751"/>
            </a:xfrm>
            <a:custGeom>
              <a:avLst/>
              <a:gdLst/>
              <a:ahLst/>
              <a:cxnLst/>
              <a:rect l="0" t="0" r="0" b="0"/>
              <a:pathLst>
                <a:path w="1527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28379"/>
                  </a:lnTo>
                  <a:lnTo>
                    <a:pt x="836" y="26681"/>
                  </a:lnTo>
                  <a:lnTo>
                    <a:pt x="9291" y="22911"/>
                  </a:lnTo>
                  <a:lnTo>
                    <a:pt x="46773" y="13452"/>
                  </a:lnTo>
                  <a:lnTo>
                    <a:pt x="85917" y="7625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34"/>
            <p:cNvSpPr/>
            <p:nvPr>
              <p:custDataLst>
                <p:tags r:id="rId73"/>
              </p:custDataLst>
            </p:nvPr>
          </p:nvSpPr>
          <p:spPr>
            <a:xfrm>
              <a:off x="5705679" y="4522938"/>
              <a:ext cx="244272" cy="270425"/>
            </a:xfrm>
            <a:custGeom>
              <a:avLst/>
              <a:gdLst/>
              <a:ahLst/>
              <a:cxnLst/>
              <a:rect l="0" t="0" r="0" b="0"/>
              <a:pathLst>
                <a:path w="244272" h="270425">
                  <a:moveTo>
                    <a:pt x="91871" y="214162"/>
                  </a:moveTo>
                  <a:lnTo>
                    <a:pt x="91871" y="214162"/>
                  </a:lnTo>
                  <a:lnTo>
                    <a:pt x="95242" y="204049"/>
                  </a:lnTo>
                  <a:lnTo>
                    <a:pt x="95016" y="195321"/>
                  </a:lnTo>
                  <a:lnTo>
                    <a:pt x="93967" y="191018"/>
                  </a:lnTo>
                  <a:lnTo>
                    <a:pt x="89039" y="184355"/>
                  </a:lnTo>
                  <a:lnTo>
                    <a:pt x="81440" y="179042"/>
                  </a:lnTo>
                  <a:lnTo>
                    <a:pt x="71007" y="174329"/>
                  </a:lnTo>
                  <a:lnTo>
                    <a:pt x="59315" y="173645"/>
                  </a:lnTo>
                  <a:lnTo>
                    <a:pt x="53233" y="174451"/>
                  </a:lnTo>
                  <a:lnTo>
                    <a:pt x="31191" y="185697"/>
                  </a:lnTo>
                  <a:lnTo>
                    <a:pt x="10156" y="209177"/>
                  </a:lnTo>
                  <a:lnTo>
                    <a:pt x="2637" y="224647"/>
                  </a:lnTo>
                  <a:lnTo>
                    <a:pt x="0" y="238577"/>
                  </a:lnTo>
                  <a:lnTo>
                    <a:pt x="1180" y="251824"/>
                  </a:lnTo>
                  <a:lnTo>
                    <a:pt x="5937" y="261004"/>
                  </a:lnTo>
                  <a:lnTo>
                    <a:pt x="9182" y="264440"/>
                  </a:lnTo>
                  <a:lnTo>
                    <a:pt x="14167" y="265319"/>
                  </a:lnTo>
                  <a:lnTo>
                    <a:pt x="27232" y="262534"/>
                  </a:lnTo>
                  <a:lnTo>
                    <a:pt x="38684" y="254710"/>
                  </a:lnTo>
                  <a:lnTo>
                    <a:pt x="74831" y="219210"/>
                  </a:lnTo>
                  <a:lnTo>
                    <a:pt x="76277" y="218938"/>
                  </a:lnTo>
                  <a:lnTo>
                    <a:pt x="77242" y="219463"/>
                  </a:lnTo>
                  <a:lnTo>
                    <a:pt x="82679" y="241096"/>
                  </a:lnTo>
                  <a:lnTo>
                    <a:pt x="93427" y="258523"/>
                  </a:lnTo>
                  <a:lnTo>
                    <a:pt x="103543" y="266425"/>
                  </a:lnTo>
                  <a:lnTo>
                    <a:pt x="108119" y="266643"/>
                  </a:lnTo>
                  <a:lnTo>
                    <a:pt x="118848" y="263122"/>
                  </a:lnTo>
                  <a:lnTo>
                    <a:pt x="136788" y="246464"/>
                  </a:lnTo>
                  <a:lnTo>
                    <a:pt x="155509" y="210171"/>
                  </a:lnTo>
                  <a:lnTo>
                    <a:pt x="170014" y="172172"/>
                  </a:lnTo>
                  <a:lnTo>
                    <a:pt x="184456" y="126355"/>
                  </a:lnTo>
                  <a:lnTo>
                    <a:pt x="190284" y="101296"/>
                  </a:lnTo>
                  <a:lnTo>
                    <a:pt x="200521" y="54638"/>
                  </a:lnTo>
                  <a:lnTo>
                    <a:pt x="212807" y="12065"/>
                  </a:lnTo>
                  <a:lnTo>
                    <a:pt x="216175" y="869"/>
                  </a:lnTo>
                  <a:lnTo>
                    <a:pt x="215663" y="0"/>
                  </a:lnTo>
                  <a:lnTo>
                    <a:pt x="211330" y="4679"/>
                  </a:lnTo>
                  <a:lnTo>
                    <a:pt x="186128" y="52198"/>
                  </a:lnTo>
                  <a:lnTo>
                    <a:pt x="175391" y="85733"/>
                  </a:lnTo>
                  <a:lnTo>
                    <a:pt x="168267" y="124157"/>
                  </a:lnTo>
                  <a:lnTo>
                    <a:pt x="164630" y="160989"/>
                  </a:lnTo>
                  <a:lnTo>
                    <a:pt x="164465" y="207814"/>
                  </a:lnTo>
                  <a:lnTo>
                    <a:pt x="170766" y="242149"/>
                  </a:lnTo>
                  <a:lnTo>
                    <a:pt x="178441" y="259057"/>
                  </a:lnTo>
                  <a:lnTo>
                    <a:pt x="188908" y="268922"/>
                  </a:lnTo>
                  <a:lnTo>
                    <a:pt x="195368" y="270424"/>
                  </a:lnTo>
                  <a:lnTo>
                    <a:pt x="210071" y="268330"/>
                  </a:lnTo>
                  <a:lnTo>
                    <a:pt x="244271" y="245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35"/>
            <p:cNvSpPr/>
            <p:nvPr>
              <p:custDataLst>
                <p:tags r:id="rId74"/>
              </p:custDataLst>
            </p:nvPr>
          </p:nvSpPr>
          <p:spPr>
            <a:xfrm>
              <a:off x="5565292" y="4540250"/>
              <a:ext cx="84462" cy="272192"/>
            </a:xfrm>
            <a:custGeom>
              <a:avLst/>
              <a:gdLst/>
              <a:ahLst/>
              <a:cxnLst/>
              <a:rect l="0" t="0" r="0" b="0"/>
              <a:pathLst>
                <a:path w="84462" h="272192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60" y="1411"/>
                  </a:lnTo>
                  <a:lnTo>
                    <a:pt x="4241" y="48421"/>
                  </a:lnTo>
                  <a:lnTo>
                    <a:pt x="6974" y="80787"/>
                  </a:lnTo>
                  <a:lnTo>
                    <a:pt x="8659" y="120102"/>
                  </a:lnTo>
                  <a:lnTo>
                    <a:pt x="8703" y="162034"/>
                  </a:lnTo>
                  <a:lnTo>
                    <a:pt x="6371" y="201837"/>
                  </a:lnTo>
                  <a:lnTo>
                    <a:pt x="4461" y="243091"/>
                  </a:lnTo>
                  <a:lnTo>
                    <a:pt x="3729" y="272191"/>
                  </a:lnTo>
                  <a:lnTo>
                    <a:pt x="3679" y="262682"/>
                  </a:lnTo>
                  <a:lnTo>
                    <a:pt x="19576" y="220933"/>
                  </a:lnTo>
                  <a:lnTo>
                    <a:pt x="45398" y="180597"/>
                  </a:lnTo>
                  <a:lnTo>
                    <a:pt x="58123" y="169692"/>
                  </a:lnTo>
                  <a:lnTo>
                    <a:pt x="61135" y="168161"/>
                  </a:lnTo>
                  <a:lnTo>
                    <a:pt x="64553" y="168551"/>
                  </a:lnTo>
                  <a:lnTo>
                    <a:pt x="72115" y="172748"/>
                  </a:lnTo>
                  <a:lnTo>
                    <a:pt x="78298" y="181199"/>
                  </a:lnTo>
                  <a:lnTo>
                    <a:pt x="82692" y="192716"/>
                  </a:lnTo>
                  <a:lnTo>
                    <a:pt x="84461" y="215067"/>
                  </a:lnTo>
                  <a:lnTo>
                    <a:pt x="79095" y="244141"/>
                  </a:lnTo>
                  <a:lnTo>
                    <a:pt x="76697" y="253851"/>
                  </a:lnTo>
                  <a:lnTo>
                    <a:pt x="7985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36"/>
            <p:cNvSpPr/>
            <p:nvPr>
              <p:custDataLst>
                <p:tags r:id="rId75"/>
              </p:custDataLst>
            </p:nvPr>
          </p:nvSpPr>
          <p:spPr>
            <a:xfrm>
              <a:off x="5334000" y="464185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0" y="63500"/>
                  </a:lnTo>
                  <a:lnTo>
                    <a:pt x="45466" y="51291"/>
                  </a:lnTo>
                  <a:lnTo>
                    <a:pt x="92964" y="39734"/>
                  </a:lnTo>
                  <a:lnTo>
                    <a:pt x="137141" y="2737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037"/>
            <p:cNvSpPr/>
            <p:nvPr>
              <p:custDataLst>
                <p:tags r:id="rId76"/>
              </p:custDataLst>
            </p:nvPr>
          </p:nvSpPr>
          <p:spPr>
            <a:xfrm>
              <a:off x="5432142" y="4521200"/>
              <a:ext cx="73309" cy="280236"/>
            </a:xfrm>
            <a:custGeom>
              <a:avLst/>
              <a:gdLst/>
              <a:ahLst/>
              <a:cxnLst/>
              <a:rect l="0" t="0" r="0" b="0"/>
              <a:pathLst>
                <a:path w="73309" h="280236">
                  <a:moveTo>
                    <a:pt x="35208" y="0"/>
                  </a:moveTo>
                  <a:lnTo>
                    <a:pt x="35208" y="0"/>
                  </a:lnTo>
                  <a:lnTo>
                    <a:pt x="22999" y="15580"/>
                  </a:lnTo>
                  <a:lnTo>
                    <a:pt x="14814" y="35974"/>
                  </a:lnTo>
                  <a:lnTo>
                    <a:pt x="10091" y="76041"/>
                  </a:lnTo>
                  <a:lnTo>
                    <a:pt x="6876" y="107174"/>
                  </a:lnTo>
                  <a:lnTo>
                    <a:pt x="4977" y="142177"/>
                  </a:lnTo>
                  <a:lnTo>
                    <a:pt x="3428" y="177490"/>
                  </a:lnTo>
                  <a:lnTo>
                    <a:pt x="0" y="222315"/>
                  </a:lnTo>
                  <a:lnTo>
                    <a:pt x="2863" y="265036"/>
                  </a:lnTo>
                  <a:lnTo>
                    <a:pt x="4473" y="270530"/>
                  </a:lnTo>
                  <a:lnTo>
                    <a:pt x="10023" y="278515"/>
                  </a:lnTo>
                  <a:lnTo>
                    <a:pt x="14185" y="280221"/>
                  </a:lnTo>
                  <a:lnTo>
                    <a:pt x="24453" y="280235"/>
                  </a:lnTo>
                  <a:lnTo>
                    <a:pt x="42134" y="272905"/>
                  </a:lnTo>
                  <a:lnTo>
                    <a:pt x="7330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68"/>
          <p:cNvGrpSpPr/>
          <p:nvPr/>
        </p:nvGrpSpPr>
        <p:grpSpPr>
          <a:xfrm>
            <a:off x="6242049" y="4661000"/>
            <a:ext cx="317502" cy="171815"/>
            <a:chOff x="6242049" y="4661000"/>
            <a:chExt cx="317502" cy="171815"/>
          </a:xfrm>
        </p:grpSpPr>
        <p:sp>
          <p:nvSpPr>
            <p:cNvPr id="168" name="SMARTInkShape-1038"/>
            <p:cNvSpPr/>
            <p:nvPr>
              <p:custDataLst>
                <p:tags r:id="rId70"/>
              </p:custDataLst>
            </p:nvPr>
          </p:nvSpPr>
          <p:spPr>
            <a:xfrm>
              <a:off x="6242049" y="4661000"/>
              <a:ext cx="139481" cy="171815"/>
            </a:xfrm>
            <a:custGeom>
              <a:avLst/>
              <a:gdLst/>
              <a:ahLst/>
              <a:cxnLst/>
              <a:rect l="0" t="0" r="0" b="0"/>
              <a:pathLst>
                <a:path w="139481" h="171815">
                  <a:moveTo>
                    <a:pt x="1" y="12600"/>
                  </a:moveTo>
                  <a:lnTo>
                    <a:pt x="1" y="12600"/>
                  </a:lnTo>
                  <a:lnTo>
                    <a:pt x="0" y="0"/>
                  </a:lnTo>
                  <a:lnTo>
                    <a:pt x="3659" y="22315"/>
                  </a:lnTo>
                  <a:lnTo>
                    <a:pt x="2104" y="57733"/>
                  </a:lnTo>
                  <a:lnTo>
                    <a:pt x="4779" y="94647"/>
                  </a:lnTo>
                  <a:lnTo>
                    <a:pt x="7922" y="135320"/>
                  </a:lnTo>
                  <a:lnTo>
                    <a:pt x="11282" y="148281"/>
                  </a:lnTo>
                  <a:lnTo>
                    <a:pt x="15128" y="154041"/>
                  </a:lnTo>
                  <a:lnTo>
                    <a:pt x="17141" y="154872"/>
                  </a:lnTo>
                  <a:lnTo>
                    <a:pt x="19189" y="154720"/>
                  </a:lnTo>
                  <a:lnTo>
                    <a:pt x="21260" y="153913"/>
                  </a:lnTo>
                  <a:lnTo>
                    <a:pt x="25442" y="145491"/>
                  </a:lnTo>
                  <a:lnTo>
                    <a:pt x="38105" y="111573"/>
                  </a:lnTo>
                  <a:lnTo>
                    <a:pt x="40220" y="108215"/>
                  </a:lnTo>
                  <a:lnTo>
                    <a:pt x="43042" y="106682"/>
                  </a:lnTo>
                  <a:lnTo>
                    <a:pt x="46333" y="106366"/>
                  </a:lnTo>
                  <a:lnTo>
                    <a:pt x="49940" y="106860"/>
                  </a:lnTo>
                  <a:lnTo>
                    <a:pt x="53049" y="109307"/>
                  </a:lnTo>
                  <a:lnTo>
                    <a:pt x="80728" y="154701"/>
                  </a:lnTo>
                  <a:lnTo>
                    <a:pt x="93221" y="168690"/>
                  </a:lnTo>
                  <a:lnTo>
                    <a:pt x="97426" y="170988"/>
                  </a:lnTo>
                  <a:lnTo>
                    <a:pt x="101640" y="171814"/>
                  </a:lnTo>
                  <a:lnTo>
                    <a:pt x="105860" y="171659"/>
                  </a:lnTo>
                  <a:lnTo>
                    <a:pt x="110086" y="168734"/>
                  </a:lnTo>
                  <a:lnTo>
                    <a:pt x="118542" y="157958"/>
                  </a:lnTo>
                  <a:lnTo>
                    <a:pt x="131237" y="129282"/>
                  </a:lnTo>
                  <a:lnTo>
                    <a:pt x="137193" y="83862"/>
                  </a:lnTo>
                  <a:lnTo>
                    <a:pt x="139206" y="39089"/>
                  </a:lnTo>
                  <a:lnTo>
                    <a:pt x="139480" y="28371"/>
                  </a:lnTo>
                  <a:lnTo>
                    <a:pt x="138143" y="26642"/>
                  </a:lnTo>
                  <a:lnTo>
                    <a:pt x="135840" y="26900"/>
                  </a:lnTo>
                  <a:lnTo>
                    <a:pt x="127001" y="3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39"/>
            <p:cNvSpPr/>
            <p:nvPr>
              <p:custDataLst>
                <p:tags r:id="rId71"/>
              </p:custDataLst>
            </p:nvPr>
          </p:nvSpPr>
          <p:spPr>
            <a:xfrm>
              <a:off x="6443388" y="4666065"/>
              <a:ext cx="116163" cy="146463"/>
            </a:xfrm>
            <a:custGeom>
              <a:avLst/>
              <a:gdLst/>
              <a:ahLst/>
              <a:cxnLst/>
              <a:rect l="0" t="0" r="0" b="0"/>
              <a:pathLst>
                <a:path w="116163" h="146463">
                  <a:moveTo>
                    <a:pt x="8212" y="64685"/>
                  </a:moveTo>
                  <a:lnTo>
                    <a:pt x="8212" y="64685"/>
                  </a:lnTo>
                  <a:lnTo>
                    <a:pt x="18352" y="69049"/>
                  </a:lnTo>
                  <a:lnTo>
                    <a:pt x="34694" y="70773"/>
                  </a:lnTo>
                  <a:lnTo>
                    <a:pt x="41384" y="67155"/>
                  </a:lnTo>
                  <a:lnTo>
                    <a:pt x="45143" y="64215"/>
                  </a:lnTo>
                  <a:lnTo>
                    <a:pt x="53805" y="49965"/>
                  </a:lnTo>
                  <a:lnTo>
                    <a:pt x="57469" y="32337"/>
                  </a:lnTo>
                  <a:lnTo>
                    <a:pt x="55184" y="13707"/>
                  </a:lnTo>
                  <a:lnTo>
                    <a:pt x="52226" y="8828"/>
                  </a:lnTo>
                  <a:lnTo>
                    <a:pt x="43296" y="1524"/>
                  </a:lnTo>
                  <a:lnTo>
                    <a:pt x="38657" y="0"/>
                  </a:lnTo>
                  <a:lnTo>
                    <a:pt x="29740" y="188"/>
                  </a:lnTo>
                  <a:lnTo>
                    <a:pt x="21072" y="6386"/>
                  </a:lnTo>
                  <a:lnTo>
                    <a:pt x="16786" y="11002"/>
                  </a:lnTo>
                  <a:lnTo>
                    <a:pt x="7381" y="37725"/>
                  </a:lnTo>
                  <a:lnTo>
                    <a:pt x="0" y="83975"/>
                  </a:lnTo>
                  <a:lnTo>
                    <a:pt x="3621" y="106184"/>
                  </a:lnTo>
                  <a:lnTo>
                    <a:pt x="13697" y="124051"/>
                  </a:lnTo>
                  <a:lnTo>
                    <a:pt x="20336" y="131779"/>
                  </a:lnTo>
                  <a:lnTo>
                    <a:pt x="39000" y="142247"/>
                  </a:lnTo>
                  <a:lnTo>
                    <a:pt x="49904" y="146026"/>
                  </a:lnTo>
                  <a:lnTo>
                    <a:pt x="75190" y="146462"/>
                  </a:lnTo>
                  <a:lnTo>
                    <a:pt x="116162" y="140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69"/>
          <p:cNvGrpSpPr/>
          <p:nvPr/>
        </p:nvGrpSpPr>
        <p:grpSpPr>
          <a:xfrm>
            <a:off x="6873569" y="4505479"/>
            <a:ext cx="841682" cy="468640"/>
            <a:chOff x="6873569" y="4505479"/>
            <a:chExt cx="841682" cy="468640"/>
          </a:xfrm>
        </p:grpSpPr>
        <p:sp>
          <p:nvSpPr>
            <p:cNvPr id="171" name="SMARTInkShape-1040"/>
            <p:cNvSpPr/>
            <p:nvPr>
              <p:custDataLst>
                <p:tags r:id="rId64"/>
              </p:custDataLst>
            </p:nvPr>
          </p:nvSpPr>
          <p:spPr>
            <a:xfrm>
              <a:off x="7581900" y="46228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30719" y="7674"/>
                  </a:lnTo>
                  <a:lnTo>
                    <a:pt x="72155" y="3240"/>
                  </a:lnTo>
                  <a:lnTo>
                    <a:pt x="116872" y="6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041"/>
            <p:cNvSpPr/>
            <p:nvPr>
              <p:custDataLst>
                <p:tags r:id="rId65"/>
              </p:custDataLst>
            </p:nvPr>
          </p:nvSpPr>
          <p:spPr>
            <a:xfrm>
              <a:off x="7462012" y="4505479"/>
              <a:ext cx="234189" cy="264318"/>
            </a:xfrm>
            <a:custGeom>
              <a:avLst/>
              <a:gdLst/>
              <a:ahLst/>
              <a:cxnLst/>
              <a:rect l="0" t="0" r="0" b="0"/>
              <a:pathLst>
                <a:path w="234189" h="264318">
                  <a:moveTo>
                    <a:pt x="11938" y="149071"/>
                  </a:moveTo>
                  <a:lnTo>
                    <a:pt x="11938" y="149071"/>
                  </a:lnTo>
                  <a:lnTo>
                    <a:pt x="8567" y="152442"/>
                  </a:lnTo>
                  <a:lnTo>
                    <a:pt x="3099" y="168022"/>
                  </a:lnTo>
                  <a:lnTo>
                    <a:pt x="0" y="207298"/>
                  </a:lnTo>
                  <a:lnTo>
                    <a:pt x="1270" y="239935"/>
                  </a:lnTo>
                  <a:lnTo>
                    <a:pt x="2709" y="245630"/>
                  </a:lnTo>
                  <a:lnTo>
                    <a:pt x="5080" y="249427"/>
                  </a:lnTo>
                  <a:lnTo>
                    <a:pt x="8072" y="251958"/>
                  </a:lnTo>
                  <a:lnTo>
                    <a:pt x="11477" y="253646"/>
                  </a:lnTo>
                  <a:lnTo>
                    <a:pt x="19024" y="253640"/>
                  </a:lnTo>
                  <a:lnTo>
                    <a:pt x="23012" y="252650"/>
                  </a:lnTo>
                  <a:lnTo>
                    <a:pt x="38738" y="241144"/>
                  </a:lnTo>
                  <a:lnTo>
                    <a:pt x="53432" y="220958"/>
                  </a:lnTo>
                  <a:lnTo>
                    <a:pt x="66538" y="186176"/>
                  </a:lnTo>
                  <a:lnTo>
                    <a:pt x="68583" y="176783"/>
                  </a:lnTo>
                  <a:lnTo>
                    <a:pt x="65567" y="185269"/>
                  </a:lnTo>
                  <a:lnTo>
                    <a:pt x="66947" y="204560"/>
                  </a:lnTo>
                  <a:lnTo>
                    <a:pt x="71824" y="228150"/>
                  </a:lnTo>
                  <a:lnTo>
                    <a:pt x="84481" y="249642"/>
                  </a:lnTo>
                  <a:lnTo>
                    <a:pt x="98265" y="262674"/>
                  </a:lnTo>
                  <a:lnTo>
                    <a:pt x="103356" y="264317"/>
                  </a:lnTo>
                  <a:lnTo>
                    <a:pt x="114657" y="264262"/>
                  </a:lnTo>
                  <a:lnTo>
                    <a:pt x="126735" y="256241"/>
                  </a:lnTo>
                  <a:lnTo>
                    <a:pt x="132919" y="250151"/>
                  </a:lnTo>
                  <a:lnTo>
                    <a:pt x="148365" y="217983"/>
                  </a:lnTo>
                  <a:lnTo>
                    <a:pt x="157474" y="185578"/>
                  </a:lnTo>
                  <a:lnTo>
                    <a:pt x="166932" y="147658"/>
                  </a:lnTo>
                  <a:lnTo>
                    <a:pt x="178191" y="107285"/>
                  </a:lnTo>
                  <a:lnTo>
                    <a:pt x="186487" y="73350"/>
                  </a:lnTo>
                  <a:lnTo>
                    <a:pt x="194191" y="27183"/>
                  </a:lnTo>
                  <a:lnTo>
                    <a:pt x="195007" y="4161"/>
                  </a:lnTo>
                  <a:lnTo>
                    <a:pt x="193956" y="1664"/>
                  </a:lnTo>
                  <a:lnTo>
                    <a:pt x="192550" y="0"/>
                  </a:lnTo>
                  <a:lnTo>
                    <a:pt x="190907" y="302"/>
                  </a:lnTo>
                  <a:lnTo>
                    <a:pt x="187200" y="4399"/>
                  </a:lnTo>
                  <a:lnTo>
                    <a:pt x="174001" y="40217"/>
                  </a:lnTo>
                  <a:lnTo>
                    <a:pt x="163360" y="84206"/>
                  </a:lnTo>
                  <a:lnTo>
                    <a:pt x="160376" y="116479"/>
                  </a:lnTo>
                  <a:lnTo>
                    <a:pt x="158695" y="163010"/>
                  </a:lnTo>
                  <a:lnTo>
                    <a:pt x="164940" y="197965"/>
                  </a:lnTo>
                  <a:lnTo>
                    <a:pt x="175726" y="222825"/>
                  </a:lnTo>
                  <a:lnTo>
                    <a:pt x="185627" y="233121"/>
                  </a:lnTo>
                  <a:lnTo>
                    <a:pt x="197083" y="239343"/>
                  </a:lnTo>
                  <a:lnTo>
                    <a:pt x="209230" y="242109"/>
                  </a:lnTo>
                  <a:lnTo>
                    <a:pt x="214727" y="240730"/>
                  </a:lnTo>
                  <a:lnTo>
                    <a:pt x="234188" y="225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42"/>
            <p:cNvSpPr/>
            <p:nvPr>
              <p:custDataLst>
                <p:tags r:id="rId66"/>
              </p:custDataLst>
            </p:nvPr>
          </p:nvSpPr>
          <p:spPr>
            <a:xfrm>
              <a:off x="7338138" y="4645755"/>
              <a:ext cx="92761" cy="328364"/>
            </a:xfrm>
            <a:custGeom>
              <a:avLst/>
              <a:gdLst/>
              <a:ahLst/>
              <a:cxnLst/>
              <a:rect l="0" t="0" r="0" b="0"/>
              <a:pathLst>
                <a:path w="92761" h="328364">
                  <a:moveTo>
                    <a:pt x="21512" y="59595"/>
                  </a:moveTo>
                  <a:lnTo>
                    <a:pt x="21512" y="59595"/>
                  </a:lnTo>
                  <a:lnTo>
                    <a:pt x="24882" y="96223"/>
                  </a:lnTo>
                  <a:lnTo>
                    <a:pt x="26979" y="137632"/>
                  </a:lnTo>
                  <a:lnTo>
                    <a:pt x="27470" y="171184"/>
                  </a:lnTo>
                  <a:lnTo>
                    <a:pt x="27687" y="207262"/>
                  </a:lnTo>
                  <a:lnTo>
                    <a:pt x="27784" y="244463"/>
                  </a:lnTo>
                  <a:lnTo>
                    <a:pt x="24468" y="290995"/>
                  </a:lnTo>
                  <a:lnTo>
                    <a:pt x="16304" y="328338"/>
                  </a:lnTo>
                  <a:lnTo>
                    <a:pt x="15923" y="328363"/>
                  </a:lnTo>
                  <a:lnTo>
                    <a:pt x="8521" y="294364"/>
                  </a:lnTo>
                  <a:lnTo>
                    <a:pt x="3272" y="250250"/>
                  </a:lnTo>
                  <a:lnTo>
                    <a:pt x="885" y="222682"/>
                  </a:lnTo>
                  <a:lnTo>
                    <a:pt x="0" y="195131"/>
                  </a:lnTo>
                  <a:lnTo>
                    <a:pt x="114" y="167591"/>
                  </a:lnTo>
                  <a:lnTo>
                    <a:pt x="897" y="140059"/>
                  </a:lnTo>
                  <a:lnTo>
                    <a:pt x="3648" y="100060"/>
                  </a:lnTo>
                  <a:lnTo>
                    <a:pt x="9163" y="61471"/>
                  </a:lnTo>
                  <a:lnTo>
                    <a:pt x="14612" y="44201"/>
                  </a:lnTo>
                  <a:lnTo>
                    <a:pt x="37954" y="9276"/>
                  </a:lnTo>
                  <a:lnTo>
                    <a:pt x="43763" y="4882"/>
                  </a:lnTo>
                  <a:lnTo>
                    <a:pt x="57742" y="0"/>
                  </a:lnTo>
                  <a:lnTo>
                    <a:pt x="64715" y="815"/>
                  </a:lnTo>
                  <a:lnTo>
                    <a:pt x="78108" y="7365"/>
                  </a:lnTo>
                  <a:lnTo>
                    <a:pt x="87353" y="19213"/>
                  </a:lnTo>
                  <a:lnTo>
                    <a:pt x="90806" y="26324"/>
                  </a:lnTo>
                  <a:lnTo>
                    <a:pt x="92760" y="43632"/>
                  </a:lnTo>
                  <a:lnTo>
                    <a:pt x="90573" y="62377"/>
                  </a:lnTo>
                  <a:lnTo>
                    <a:pt x="84896" y="80117"/>
                  </a:lnTo>
                  <a:lnTo>
                    <a:pt x="67025" y="102599"/>
                  </a:lnTo>
                  <a:lnTo>
                    <a:pt x="43856" y="115925"/>
                  </a:lnTo>
                  <a:lnTo>
                    <a:pt x="36408" y="116904"/>
                  </a:lnTo>
                  <a:lnTo>
                    <a:pt x="8812" y="110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43"/>
            <p:cNvSpPr/>
            <p:nvPr>
              <p:custDataLst>
                <p:tags r:id="rId67"/>
              </p:custDataLst>
            </p:nvPr>
          </p:nvSpPr>
          <p:spPr>
            <a:xfrm>
              <a:off x="7175500" y="46418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42716" y="16561"/>
                  </a:lnTo>
                  <a:lnTo>
                    <a:pt x="84310" y="71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44"/>
            <p:cNvSpPr/>
            <p:nvPr>
              <p:custDataLst>
                <p:tags r:id="rId68"/>
              </p:custDataLst>
            </p:nvPr>
          </p:nvSpPr>
          <p:spPr>
            <a:xfrm>
              <a:off x="7024154" y="4529577"/>
              <a:ext cx="265647" cy="280134"/>
            </a:xfrm>
            <a:custGeom>
              <a:avLst/>
              <a:gdLst/>
              <a:ahLst/>
              <a:cxnLst/>
              <a:rect l="0" t="0" r="0" b="0"/>
              <a:pathLst>
                <a:path w="265647" h="280134">
                  <a:moveTo>
                    <a:pt x="11646" y="144023"/>
                  </a:moveTo>
                  <a:lnTo>
                    <a:pt x="11646" y="144023"/>
                  </a:lnTo>
                  <a:lnTo>
                    <a:pt x="4904" y="154136"/>
                  </a:lnTo>
                  <a:lnTo>
                    <a:pt x="711" y="177280"/>
                  </a:lnTo>
                  <a:lnTo>
                    <a:pt x="0" y="220364"/>
                  </a:lnTo>
                  <a:lnTo>
                    <a:pt x="7830" y="259509"/>
                  </a:lnTo>
                  <a:lnTo>
                    <a:pt x="13886" y="270982"/>
                  </a:lnTo>
                  <a:lnTo>
                    <a:pt x="15962" y="271701"/>
                  </a:lnTo>
                  <a:lnTo>
                    <a:pt x="18051" y="270770"/>
                  </a:lnTo>
                  <a:lnTo>
                    <a:pt x="42384" y="243786"/>
                  </a:lnTo>
                  <a:lnTo>
                    <a:pt x="56580" y="210742"/>
                  </a:lnTo>
                  <a:lnTo>
                    <a:pt x="66274" y="174923"/>
                  </a:lnTo>
                  <a:lnTo>
                    <a:pt x="73789" y="164812"/>
                  </a:lnTo>
                  <a:lnTo>
                    <a:pt x="76358" y="164232"/>
                  </a:lnTo>
                  <a:lnTo>
                    <a:pt x="78071" y="165963"/>
                  </a:lnTo>
                  <a:lnTo>
                    <a:pt x="79974" y="174940"/>
                  </a:lnTo>
                  <a:lnTo>
                    <a:pt x="81295" y="219390"/>
                  </a:lnTo>
                  <a:lnTo>
                    <a:pt x="88178" y="250237"/>
                  </a:lnTo>
                  <a:lnTo>
                    <a:pt x="99155" y="271606"/>
                  </a:lnTo>
                  <a:lnTo>
                    <a:pt x="107218" y="278338"/>
                  </a:lnTo>
                  <a:lnTo>
                    <a:pt x="111344" y="280133"/>
                  </a:lnTo>
                  <a:lnTo>
                    <a:pt x="115506" y="279919"/>
                  </a:lnTo>
                  <a:lnTo>
                    <a:pt x="123893" y="275917"/>
                  </a:lnTo>
                  <a:lnTo>
                    <a:pt x="143290" y="255618"/>
                  </a:lnTo>
                  <a:lnTo>
                    <a:pt x="163540" y="210406"/>
                  </a:lnTo>
                  <a:lnTo>
                    <a:pt x="176520" y="168587"/>
                  </a:lnTo>
                  <a:lnTo>
                    <a:pt x="188640" y="123896"/>
                  </a:lnTo>
                  <a:lnTo>
                    <a:pt x="198731" y="82867"/>
                  </a:lnTo>
                  <a:lnTo>
                    <a:pt x="212345" y="40922"/>
                  </a:lnTo>
                  <a:lnTo>
                    <a:pt x="220966" y="0"/>
                  </a:lnTo>
                  <a:lnTo>
                    <a:pt x="212337" y="43617"/>
                  </a:lnTo>
                  <a:lnTo>
                    <a:pt x="208322" y="75880"/>
                  </a:lnTo>
                  <a:lnTo>
                    <a:pt x="204185" y="113031"/>
                  </a:lnTo>
                  <a:lnTo>
                    <a:pt x="199995" y="150710"/>
                  </a:lnTo>
                  <a:lnTo>
                    <a:pt x="200410" y="197510"/>
                  </a:lnTo>
                  <a:lnTo>
                    <a:pt x="208374" y="228074"/>
                  </a:lnTo>
                  <a:lnTo>
                    <a:pt x="215732" y="239705"/>
                  </a:lnTo>
                  <a:lnTo>
                    <a:pt x="219671" y="243794"/>
                  </a:lnTo>
                  <a:lnTo>
                    <a:pt x="225117" y="245815"/>
                  </a:lnTo>
                  <a:lnTo>
                    <a:pt x="238696" y="246178"/>
                  </a:lnTo>
                  <a:lnTo>
                    <a:pt x="250376" y="242107"/>
                  </a:lnTo>
                  <a:lnTo>
                    <a:pt x="265646" y="2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45"/>
            <p:cNvSpPr/>
            <p:nvPr>
              <p:custDataLst>
                <p:tags r:id="rId69"/>
              </p:custDataLst>
            </p:nvPr>
          </p:nvSpPr>
          <p:spPr>
            <a:xfrm>
              <a:off x="6873569" y="4694493"/>
              <a:ext cx="98732" cy="153533"/>
            </a:xfrm>
            <a:custGeom>
              <a:avLst/>
              <a:gdLst/>
              <a:ahLst/>
              <a:cxnLst/>
              <a:rect l="0" t="0" r="0" b="0"/>
              <a:pathLst>
                <a:path w="98732" h="153533">
                  <a:moveTo>
                    <a:pt x="98731" y="17207"/>
                  </a:moveTo>
                  <a:lnTo>
                    <a:pt x="98731" y="17207"/>
                  </a:lnTo>
                  <a:lnTo>
                    <a:pt x="85899" y="4376"/>
                  </a:lnTo>
                  <a:lnTo>
                    <a:pt x="78682" y="921"/>
                  </a:lnTo>
                  <a:lnTo>
                    <a:pt x="74781" y="0"/>
                  </a:lnTo>
                  <a:lnTo>
                    <a:pt x="59180" y="2074"/>
                  </a:lnTo>
                  <a:lnTo>
                    <a:pt x="41151" y="10528"/>
                  </a:lnTo>
                  <a:lnTo>
                    <a:pt x="22403" y="32083"/>
                  </a:lnTo>
                  <a:lnTo>
                    <a:pt x="6814" y="64183"/>
                  </a:lnTo>
                  <a:lnTo>
                    <a:pt x="0" y="97134"/>
                  </a:lnTo>
                  <a:lnTo>
                    <a:pt x="1352" y="125869"/>
                  </a:lnTo>
                  <a:lnTo>
                    <a:pt x="8179" y="139820"/>
                  </a:lnTo>
                  <a:lnTo>
                    <a:pt x="12963" y="145516"/>
                  </a:lnTo>
                  <a:lnTo>
                    <a:pt x="23923" y="151844"/>
                  </a:lnTo>
                  <a:lnTo>
                    <a:pt x="29809" y="153532"/>
                  </a:lnTo>
                  <a:lnTo>
                    <a:pt x="35850" y="152540"/>
                  </a:lnTo>
                  <a:lnTo>
                    <a:pt x="48206" y="145794"/>
                  </a:lnTo>
                  <a:lnTo>
                    <a:pt x="63691" y="123354"/>
                  </a:lnTo>
                  <a:lnTo>
                    <a:pt x="77217" y="90991"/>
                  </a:lnTo>
                  <a:lnTo>
                    <a:pt x="80048" y="54591"/>
                  </a:lnTo>
                  <a:lnTo>
                    <a:pt x="76418" y="27108"/>
                  </a:lnTo>
                  <a:lnTo>
                    <a:pt x="73273" y="21691"/>
                  </a:lnTo>
                  <a:lnTo>
                    <a:pt x="69058" y="18080"/>
                  </a:lnTo>
                  <a:lnTo>
                    <a:pt x="64132" y="15672"/>
                  </a:lnTo>
                  <a:lnTo>
                    <a:pt x="54896" y="14878"/>
                  </a:lnTo>
                  <a:lnTo>
                    <a:pt x="41581" y="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70"/>
          <p:cNvGrpSpPr/>
          <p:nvPr/>
        </p:nvGrpSpPr>
        <p:grpSpPr>
          <a:xfrm>
            <a:off x="8096250" y="4457700"/>
            <a:ext cx="772519" cy="374651"/>
            <a:chOff x="8096250" y="4457700"/>
            <a:chExt cx="772519" cy="374651"/>
          </a:xfrm>
        </p:grpSpPr>
        <p:sp>
          <p:nvSpPr>
            <p:cNvPr id="178" name="SMARTInkShape-1046"/>
            <p:cNvSpPr/>
            <p:nvPr>
              <p:custDataLst>
                <p:tags r:id="rId59"/>
              </p:custDataLst>
            </p:nvPr>
          </p:nvSpPr>
          <p:spPr>
            <a:xfrm>
              <a:off x="8788400" y="4457700"/>
              <a:ext cx="80369" cy="349251"/>
            </a:xfrm>
            <a:custGeom>
              <a:avLst/>
              <a:gdLst/>
              <a:ahLst/>
              <a:cxnLst/>
              <a:rect l="0" t="0" r="0" b="0"/>
              <a:pathLst>
                <a:path w="80369" h="349251">
                  <a:moveTo>
                    <a:pt x="50800" y="0"/>
                  </a:moveTo>
                  <a:lnTo>
                    <a:pt x="50800" y="0"/>
                  </a:lnTo>
                  <a:lnTo>
                    <a:pt x="60233" y="16620"/>
                  </a:lnTo>
                  <a:lnTo>
                    <a:pt x="71504" y="61818"/>
                  </a:lnTo>
                  <a:lnTo>
                    <a:pt x="77640" y="98735"/>
                  </a:lnTo>
                  <a:lnTo>
                    <a:pt x="80368" y="141014"/>
                  </a:lnTo>
                  <a:lnTo>
                    <a:pt x="75936" y="187556"/>
                  </a:lnTo>
                  <a:lnTo>
                    <a:pt x="65499" y="233642"/>
                  </a:lnTo>
                  <a:lnTo>
                    <a:pt x="49102" y="272939"/>
                  </a:lnTo>
                  <a:lnTo>
                    <a:pt x="20037" y="32005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47"/>
            <p:cNvSpPr/>
            <p:nvPr>
              <p:custDataLst>
                <p:tags r:id="rId60"/>
              </p:custDataLst>
            </p:nvPr>
          </p:nvSpPr>
          <p:spPr>
            <a:xfrm>
              <a:off x="8541141" y="4562212"/>
              <a:ext cx="234560" cy="192667"/>
            </a:xfrm>
            <a:custGeom>
              <a:avLst/>
              <a:gdLst/>
              <a:ahLst/>
              <a:cxnLst/>
              <a:rect l="0" t="0" r="0" b="0"/>
              <a:pathLst>
                <a:path w="234560" h="192667">
                  <a:moveTo>
                    <a:pt x="5959" y="41538"/>
                  </a:moveTo>
                  <a:lnTo>
                    <a:pt x="5959" y="41538"/>
                  </a:lnTo>
                  <a:lnTo>
                    <a:pt x="1595" y="80926"/>
                  </a:lnTo>
                  <a:lnTo>
                    <a:pt x="0" y="123715"/>
                  </a:lnTo>
                  <a:lnTo>
                    <a:pt x="3058" y="162977"/>
                  </a:lnTo>
                  <a:lnTo>
                    <a:pt x="11841" y="185940"/>
                  </a:lnTo>
                  <a:lnTo>
                    <a:pt x="15524" y="190017"/>
                  </a:lnTo>
                  <a:lnTo>
                    <a:pt x="19391" y="192029"/>
                  </a:lnTo>
                  <a:lnTo>
                    <a:pt x="23380" y="192666"/>
                  </a:lnTo>
                  <a:lnTo>
                    <a:pt x="29694" y="191491"/>
                  </a:lnTo>
                  <a:lnTo>
                    <a:pt x="32366" y="190190"/>
                  </a:lnTo>
                  <a:lnTo>
                    <a:pt x="42868" y="174875"/>
                  </a:lnTo>
                  <a:lnTo>
                    <a:pt x="61349" y="138729"/>
                  </a:lnTo>
                  <a:lnTo>
                    <a:pt x="64052" y="135965"/>
                  </a:lnTo>
                  <a:lnTo>
                    <a:pt x="66560" y="134828"/>
                  </a:lnTo>
                  <a:lnTo>
                    <a:pt x="68937" y="134776"/>
                  </a:lnTo>
                  <a:lnTo>
                    <a:pt x="71229" y="135447"/>
                  </a:lnTo>
                  <a:lnTo>
                    <a:pt x="75654" y="143718"/>
                  </a:lnTo>
                  <a:lnTo>
                    <a:pt x="80679" y="155390"/>
                  </a:lnTo>
                  <a:lnTo>
                    <a:pt x="91441" y="169189"/>
                  </a:lnTo>
                  <a:lnTo>
                    <a:pt x="99455" y="175413"/>
                  </a:lnTo>
                  <a:lnTo>
                    <a:pt x="104272" y="176649"/>
                  </a:lnTo>
                  <a:lnTo>
                    <a:pt x="115270" y="176141"/>
                  </a:lnTo>
                  <a:lnTo>
                    <a:pt x="133362" y="168517"/>
                  </a:lnTo>
                  <a:lnTo>
                    <a:pt x="152128" y="150579"/>
                  </a:lnTo>
                  <a:lnTo>
                    <a:pt x="173069" y="109095"/>
                  </a:lnTo>
                  <a:lnTo>
                    <a:pt x="191212" y="63897"/>
                  </a:lnTo>
                  <a:lnTo>
                    <a:pt x="193421" y="45125"/>
                  </a:lnTo>
                  <a:lnTo>
                    <a:pt x="189091" y="13841"/>
                  </a:lnTo>
                  <a:lnTo>
                    <a:pt x="185423" y="4534"/>
                  </a:lnTo>
                  <a:lnTo>
                    <a:pt x="181441" y="397"/>
                  </a:lnTo>
                  <a:lnTo>
                    <a:pt x="178686" y="0"/>
                  </a:lnTo>
                  <a:lnTo>
                    <a:pt x="171861" y="1439"/>
                  </a:lnTo>
                  <a:lnTo>
                    <a:pt x="168772" y="4222"/>
                  </a:lnTo>
                  <a:lnTo>
                    <a:pt x="163457" y="12959"/>
                  </a:lnTo>
                  <a:lnTo>
                    <a:pt x="159870" y="29777"/>
                  </a:lnTo>
                  <a:lnTo>
                    <a:pt x="162177" y="48166"/>
                  </a:lnTo>
                  <a:lnTo>
                    <a:pt x="169228" y="58830"/>
                  </a:lnTo>
                  <a:lnTo>
                    <a:pt x="174071" y="63649"/>
                  </a:lnTo>
                  <a:lnTo>
                    <a:pt x="197743" y="73803"/>
                  </a:lnTo>
                  <a:lnTo>
                    <a:pt x="213257" y="75163"/>
                  </a:lnTo>
                  <a:lnTo>
                    <a:pt x="234559" y="7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48"/>
            <p:cNvSpPr/>
            <p:nvPr>
              <p:custDataLst>
                <p:tags r:id="rId61"/>
              </p:custDataLst>
            </p:nvPr>
          </p:nvSpPr>
          <p:spPr>
            <a:xfrm>
              <a:off x="8410604" y="4511780"/>
              <a:ext cx="92047" cy="269771"/>
            </a:xfrm>
            <a:custGeom>
              <a:avLst/>
              <a:gdLst/>
              <a:ahLst/>
              <a:cxnLst/>
              <a:rect l="0" t="0" r="0" b="0"/>
              <a:pathLst>
                <a:path w="92047" h="269771">
                  <a:moveTo>
                    <a:pt x="92046" y="9420"/>
                  </a:moveTo>
                  <a:lnTo>
                    <a:pt x="92046" y="9420"/>
                  </a:lnTo>
                  <a:lnTo>
                    <a:pt x="92046" y="6049"/>
                  </a:lnTo>
                  <a:lnTo>
                    <a:pt x="90164" y="2512"/>
                  </a:lnTo>
                  <a:lnTo>
                    <a:pt x="88675" y="581"/>
                  </a:lnTo>
                  <a:lnTo>
                    <a:pt x="85566" y="0"/>
                  </a:lnTo>
                  <a:lnTo>
                    <a:pt x="76466" y="1235"/>
                  </a:lnTo>
                  <a:lnTo>
                    <a:pt x="59443" y="12639"/>
                  </a:lnTo>
                  <a:lnTo>
                    <a:pt x="37621" y="36166"/>
                  </a:lnTo>
                  <a:lnTo>
                    <a:pt x="20024" y="75592"/>
                  </a:lnTo>
                  <a:lnTo>
                    <a:pt x="5873" y="123022"/>
                  </a:lnTo>
                  <a:lnTo>
                    <a:pt x="830" y="157983"/>
                  </a:lnTo>
                  <a:lnTo>
                    <a:pt x="0" y="192570"/>
                  </a:lnTo>
                  <a:lnTo>
                    <a:pt x="8172" y="233726"/>
                  </a:lnTo>
                  <a:lnTo>
                    <a:pt x="18079" y="252339"/>
                  </a:lnTo>
                  <a:lnTo>
                    <a:pt x="24390" y="258149"/>
                  </a:lnTo>
                  <a:lnTo>
                    <a:pt x="53946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49"/>
            <p:cNvSpPr/>
            <p:nvPr>
              <p:custDataLst>
                <p:tags r:id="rId62"/>
              </p:custDataLst>
            </p:nvPr>
          </p:nvSpPr>
          <p:spPr>
            <a:xfrm>
              <a:off x="8131694" y="4533900"/>
              <a:ext cx="155057" cy="298451"/>
            </a:xfrm>
            <a:custGeom>
              <a:avLst/>
              <a:gdLst/>
              <a:ahLst/>
              <a:cxnLst/>
              <a:rect l="0" t="0" r="0" b="0"/>
              <a:pathLst>
                <a:path w="155057" h="298451">
                  <a:moveTo>
                    <a:pt x="155056" y="0"/>
                  </a:moveTo>
                  <a:lnTo>
                    <a:pt x="155056" y="0"/>
                  </a:lnTo>
                  <a:lnTo>
                    <a:pt x="128376" y="43308"/>
                  </a:lnTo>
                  <a:lnTo>
                    <a:pt x="106464" y="81506"/>
                  </a:lnTo>
                  <a:lnTo>
                    <a:pt x="87598" y="113130"/>
                  </a:lnTo>
                  <a:lnTo>
                    <a:pt x="67454" y="148352"/>
                  </a:lnTo>
                  <a:lnTo>
                    <a:pt x="46742" y="183292"/>
                  </a:lnTo>
                  <a:lnTo>
                    <a:pt x="27189" y="216930"/>
                  </a:lnTo>
                  <a:lnTo>
                    <a:pt x="6397" y="260106"/>
                  </a:lnTo>
                  <a:lnTo>
                    <a:pt x="0" y="282699"/>
                  </a:lnTo>
                  <a:lnTo>
                    <a:pt x="265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50"/>
            <p:cNvSpPr/>
            <p:nvPr>
              <p:custDataLst>
                <p:tags r:id="rId63"/>
              </p:custDataLst>
            </p:nvPr>
          </p:nvSpPr>
          <p:spPr>
            <a:xfrm>
              <a:off x="8096250" y="4542942"/>
              <a:ext cx="177801" cy="270359"/>
            </a:xfrm>
            <a:custGeom>
              <a:avLst/>
              <a:gdLst/>
              <a:ahLst/>
              <a:cxnLst/>
              <a:rect l="0" t="0" r="0" b="0"/>
              <a:pathLst>
                <a:path w="177801" h="270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36165" y="24933"/>
                  </a:lnTo>
                  <a:lnTo>
                    <a:pt x="61437" y="58410"/>
                  </a:lnTo>
                  <a:lnTo>
                    <a:pt x="87506" y="104155"/>
                  </a:lnTo>
                  <a:lnTo>
                    <a:pt x="107095" y="139340"/>
                  </a:lnTo>
                  <a:lnTo>
                    <a:pt x="123798" y="172381"/>
                  </a:lnTo>
                  <a:lnTo>
                    <a:pt x="145100" y="214987"/>
                  </a:lnTo>
                  <a:lnTo>
                    <a:pt x="171194" y="259617"/>
                  </a:lnTo>
                  <a:lnTo>
                    <a:pt x="17780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71"/>
          <p:cNvGrpSpPr/>
          <p:nvPr/>
        </p:nvGrpSpPr>
        <p:grpSpPr>
          <a:xfrm>
            <a:off x="9501102" y="4662044"/>
            <a:ext cx="1033549" cy="414434"/>
            <a:chOff x="9501102" y="4662044"/>
            <a:chExt cx="1033549" cy="414434"/>
          </a:xfrm>
        </p:grpSpPr>
        <p:sp>
          <p:nvSpPr>
            <p:cNvPr id="184" name="SMARTInkShape-1051"/>
            <p:cNvSpPr/>
            <p:nvPr>
              <p:custDataLst>
                <p:tags r:id="rId51"/>
              </p:custDataLst>
            </p:nvPr>
          </p:nvSpPr>
          <p:spPr>
            <a:xfrm>
              <a:off x="10384899" y="4826000"/>
              <a:ext cx="149752" cy="12550"/>
            </a:xfrm>
            <a:custGeom>
              <a:avLst/>
              <a:gdLst/>
              <a:ahLst/>
              <a:cxnLst/>
              <a:rect l="0" t="0" r="0" b="0"/>
              <a:pathLst>
                <a:path w="149752" h="12550">
                  <a:moveTo>
                    <a:pt x="16401" y="0"/>
                  </a:moveTo>
                  <a:lnTo>
                    <a:pt x="16401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528" y="10126"/>
                  </a:lnTo>
                  <a:lnTo>
                    <a:pt x="2291" y="10984"/>
                  </a:lnTo>
                  <a:lnTo>
                    <a:pt x="49552" y="12549"/>
                  </a:lnTo>
                  <a:lnTo>
                    <a:pt x="96780" y="8892"/>
                  </a:lnTo>
                  <a:lnTo>
                    <a:pt x="1497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52"/>
            <p:cNvSpPr/>
            <p:nvPr>
              <p:custDataLst>
                <p:tags r:id="rId52"/>
              </p:custDataLst>
            </p:nvPr>
          </p:nvSpPr>
          <p:spPr>
            <a:xfrm>
              <a:off x="10407649" y="4762500"/>
              <a:ext cx="95252" cy="12701"/>
            </a:xfrm>
            <a:custGeom>
              <a:avLst/>
              <a:gdLst/>
              <a:ahLst/>
              <a:cxnLst/>
              <a:rect l="0" t="0" r="0" b="0"/>
              <a:pathLst>
                <a:path w="952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2118" y="8336"/>
                  </a:lnTo>
                  <a:lnTo>
                    <a:pt x="42360" y="6466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53"/>
            <p:cNvSpPr/>
            <p:nvPr>
              <p:custDataLst>
                <p:tags r:id="rId53"/>
              </p:custDataLst>
            </p:nvPr>
          </p:nvSpPr>
          <p:spPr>
            <a:xfrm>
              <a:off x="10134600" y="4667250"/>
              <a:ext cx="86564" cy="229673"/>
            </a:xfrm>
            <a:custGeom>
              <a:avLst/>
              <a:gdLst/>
              <a:ahLst/>
              <a:cxnLst/>
              <a:rect l="0" t="0" r="0" b="0"/>
              <a:pathLst>
                <a:path w="86564" h="229673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41442" y="30507"/>
                  </a:lnTo>
                  <a:lnTo>
                    <a:pt x="65980" y="63916"/>
                  </a:lnTo>
                  <a:lnTo>
                    <a:pt x="81011" y="108465"/>
                  </a:lnTo>
                  <a:lnTo>
                    <a:pt x="86563" y="150671"/>
                  </a:lnTo>
                  <a:lnTo>
                    <a:pt x="80335" y="175150"/>
                  </a:lnTo>
                  <a:lnTo>
                    <a:pt x="68159" y="196378"/>
                  </a:lnTo>
                  <a:lnTo>
                    <a:pt x="46144" y="218818"/>
                  </a:lnTo>
                  <a:lnTo>
                    <a:pt x="32503" y="227310"/>
                  </a:lnTo>
                  <a:lnTo>
                    <a:pt x="21266" y="229672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54"/>
            <p:cNvSpPr/>
            <p:nvPr>
              <p:custDataLst>
                <p:tags r:id="rId54"/>
              </p:custDataLst>
            </p:nvPr>
          </p:nvSpPr>
          <p:spPr>
            <a:xfrm>
              <a:off x="10033000" y="4743712"/>
              <a:ext cx="6351" cy="133089"/>
            </a:xfrm>
            <a:custGeom>
              <a:avLst/>
              <a:gdLst/>
              <a:ahLst/>
              <a:cxnLst/>
              <a:rect l="0" t="0" r="0" b="0"/>
              <a:pathLst>
                <a:path w="6351" h="133089">
                  <a:moveTo>
                    <a:pt x="6350" y="6088"/>
                  </a:moveTo>
                  <a:lnTo>
                    <a:pt x="6350" y="6088"/>
                  </a:lnTo>
                  <a:lnTo>
                    <a:pt x="6350" y="621"/>
                  </a:lnTo>
                  <a:lnTo>
                    <a:pt x="5644" y="326"/>
                  </a:lnTo>
                  <a:lnTo>
                    <a:pt x="2979" y="0"/>
                  </a:lnTo>
                  <a:lnTo>
                    <a:pt x="1986" y="1324"/>
                  </a:lnTo>
                  <a:lnTo>
                    <a:pt x="588" y="11340"/>
                  </a:lnTo>
                  <a:lnTo>
                    <a:pt x="51" y="56123"/>
                  </a:lnTo>
                  <a:lnTo>
                    <a:pt x="6" y="99286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55"/>
            <p:cNvSpPr/>
            <p:nvPr>
              <p:custDataLst>
                <p:tags r:id="rId55"/>
              </p:custDataLst>
            </p:nvPr>
          </p:nvSpPr>
          <p:spPr>
            <a:xfrm>
              <a:off x="9862661" y="4662044"/>
              <a:ext cx="94140" cy="233807"/>
            </a:xfrm>
            <a:custGeom>
              <a:avLst/>
              <a:gdLst/>
              <a:ahLst/>
              <a:cxnLst/>
              <a:rect l="0" t="0" r="0" b="0"/>
              <a:pathLst>
                <a:path w="94140" h="233807">
                  <a:moveTo>
                    <a:pt x="94139" y="11556"/>
                  </a:moveTo>
                  <a:lnTo>
                    <a:pt x="94139" y="11556"/>
                  </a:lnTo>
                  <a:lnTo>
                    <a:pt x="94139" y="8185"/>
                  </a:lnTo>
                  <a:lnTo>
                    <a:pt x="92258" y="4648"/>
                  </a:lnTo>
                  <a:lnTo>
                    <a:pt x="88671" y="0"/>
                  </a:lnTo>
                  <a:lnTo>
                    <a:pt x="81307" y="2566"/>
                  </a:lnTo>
                  <a:lnTo>
                    <a:pt x="66819" y="11166"/>
                  </a:lnTo>
                  <a:lnTo>
                    <a:pt x="42960" y="37559"/>
                  </a:lnTo>
                  <a:lnTo>
                    <a:pt x="11539" y="82905"/>
                  </a:lnTo>
                  <a:lnTo>
                    <a:pt x="4511" y="103945"/>
                  </a:lnTo>
                  <a:lnTo>
                    <a:pt x="0" y="148574"/>
                  </a:lnTo>
                  <a:lnTo>
                    <a:pt x="5027" y="168173"/>
                  </a:lnTo>
                  <a:lnTo>
                    <a:pt x="19757" y="193192"/>
                  </a:lnTo>
                  <a:lnTo>
                    <a:pt x="43698" y="217238"/>
                  </a:lnTo>
                  <a:lnTo>
                    <a:pt x="75089" y="23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56"/>
            <p:cNvSpPr/>
            <p:nvPr>
              <p:custDataLst>
                <p:tags r:id="rId56"/>
              </p:custDataLst>
            </p:nvPr>
          </p:nvSpPr>
          <p:spPr>
            <a:xfrm>
              <a:off x="9645650" y="481330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120650" y="0"/>
                  </a:moveTo>
                  <a:lnTo>
                    <a:pt x="120650" y="0"/>
                  </a:lnTo>
                  <a:lnTo>
                    <a:pt x="115581" y="5775"/>
                  </a:lnTo>
                  <a:lnTo>
                    <a:pt x="87736" y="47660"/>
                  </a:lnTo>
                  <a:lnTo>
                    <a:pt x="59899" y="90788"/>
                  </a:lnTo>
                  <a:lnTo>
                    <a:pt x="22618" y="136952"/>
                  </a:lnTo>
                  <a:lnTo>
                    <a:pt x="6192" y="16455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57"/>
            <p:cNvSpPr/>
            <p:nvPr>
              <p:custDataLst>
                <p:tags r:id="rId57"/>
              </p:custDataLst>
            </p:nvPr>
          </p:nvSpPr>
          <p:spPr>
            <a:xfrm>
              <a:off x="9639300" y="4851477"/>
              <a:ext cx="120651" cy="107874"/>
            </a:xfrm>
            <a:custGeom>
              <a:avLst/>
              <a:gdLst/>
              <a:ahLst/>
              <a:cxnLst/>
              <a:rect l="0" t="0" r="0" b="0"/>
              <a:pathLst>
                <a:path w="120651" h="107874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705" y="511"/>
                  </a:lnTo>
                  <a:lnTo>
                    <a:pt x="12209" y="0"/>
                  </a:lnTo>
                  <a:lnTo>
                    <a:pt x="23764" y="3317"/>
                  </a:lnTo>
                  <a:lnTo>
                    <a:pt x="61673" y="39299"/>
                  </a:lnTo>
                  <a:lnTo>
                    <a:pt x="100045" y="86582"/>
                  </a:lnTo>
                  <a:lnTo>
                    <a:pt x="120650" y="107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58"/>
            <p:cNvSpPr/>
            <p:nvPr>
              <p:custDataLst>
                <p:tags r:id="rId58"/>
              </p:custDataLst>
            </p:nvPr>
          </p:nvSpPr>
          <p:spPr>
            <a:xfrm>
              <a:off x="9501102" y="4675582"/>
              <a:ext cx="110391" cy="400896"/>
            </a:xfrm>
            <a:custGeom>
              <a:avLst/>
              <a:gdLst/>
              <a:ahLst/>
              <a:cxnLst/>
              <a:rect l="0" t="0" r="0" b="0"/>
              <a:pathLst>
                <a:path w="110391" h="400896">
                  <a:moveTo>
                    <a:pt x="4848" y="118668"/>
                  </a:moveTo>
                  <a:lnTo>
                    <a:pt x="4848" y="118668"/>
                  </a:lnTo>
                  <a:lnTo>
                    <a:pt x="4848" y="164755"/>
                  </a:lnTo>
                  <a:lnTo>
                    <a:pt x="1477" y="210571"/>
                  </a:lnTo>
                  <a:lnTo>
                    <a:pt x="2752" y="249928"/>
                  </a:lnTo>
                  <a:lnTo>
                    <a:pt x="4227" y="296240"/>
                  </a:lnTo>
                  <a:lnTo>
                    <a:pt x="1293" y="338969"/>
                  </a:lnTo>
                  <a:lnTo>
                    <a:pt x="3892" y="386583"/>
                  </a:lnTo>
                  <a:lnTo>
                    <a:pt x="4659" y="400895"/>
                  </a:lnTo>
                  <a:lnTo>
                    <a:pt x="4722" y="400658"/>
                  </a:lnTo>
                  <a:lnTo>
                    <a:pt x="8203" y="362835"/>
                  </a:lnTo>
                  <a:lnTo>
                    <a:pt x="6104" y="328316"/>
                  </a:lnTo>
                  <a:lnTo>
                    <a:pt x="1878" y="287339"/>
                  </a:lnTo>
                  <a:lnTo>
                    <a:pt x="752" y="263571"/>
                  </a:lnTo>
                  <a:lnTo>
                    <a:pt x="0" y="238553"/>
                  </a:lnTo>
                  <a:lnTo>
                    <a:pt x="1046" y="191941"/>
                  </a:lnTo>
                  <a:lnTo>
                    <a:pt x="3864" y="149117"/>
                  </a:lnTo>
                  <a:lnTo>
                    <a:pt x="7468" y="111269"/>
                  </a:lnTo>
                  <a:lnTo>
                    <a:pt x="13464" y="68341"/>
                  </a:lnTo>
                  <a:lnTo>
                    <a:pt x="22516" y="28711"/>
                  </a:lnTo>
                  <a:lnTo>
                    <a:pt x="37836" y="4481"/>
                  </a:lnTo>
                  <a:lnTo>
                    <a:pt x="46320" y="891"/>
                  </a:lnTo>
                  <a:lnTo>
                    <a:pt x="56442" y="0"/>
                  </a:lnTo>
                  <a:lnTo>
                    <a:pt x="65644" y="1956"/>
                  </a:lnTo>
                  <a:lnTo>
                    <a:pt x="74437" y="8941"/>
                  </a:lnTo>
                  <a:lnTo>
                    <a:pt x="94951" y="30671"/>
                  </a:lnTo>
                  <a:lnTo>
                    <a:pt x="101337" y="46632"/>
                  </a:lnTo>
                  <a:lnTo>
                    <a:pt x="110139" y="87205"/>
                  </a:lnTo>
                  <a:lnTo>
                    <a:pt x="110390" y="124029"/>
                  </a:lnTo>
                  <a:lnTo>
                    <a:pt x="106790" y="140101"/>
                  </a:lnTo>
                  <a:lnTo>
                    <a:pt x="100485" y="151948"/>
                  </a:lnTo>
                  <a:lnTo>
                    <a:pt x="85631" y="166550"/>
                  </a:lnTo>
                  <a:lnTo>
                    <a:pt x="67824" y="176443"/>
                  </a:lnTo>
                  <a:lnTo>
                    <a:pt x="24734" y="185036"/>
                  </a:lnTo>
                  <a:lnTo>
                    <a:pt x="1451" y="193680"/>
                  </a:lnTo>
                  <a:lnTo>
                    <a:pt x="1173" y="194076"/>
                  </a:lnTo>
                  <a:lnTo>
                    <a:pt x="1692" y="194340"/>
                  </a:lnTo>
                  <a:lnTo>
                    <a:pt x="4848" y="194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72"/>
          <p:cNvGrpSpPr/>
          <p:nvPr/>
        </p:nvGrpSpPr>
        <p:grpSpPr>
          <a:xfrm>
            <a:off x="10839450" y="4641850"/>
            <a:ext cx="211877" cy="358576"/>
            <a:chOff x="10839450" y="4641850"/>
            <a:chExt cx="211877" cy="358576"/>
          </a:xfrm>
        </p:grpSpPr>
        <p:sp>
          <p:nvSpPr>
            <p:cNvPr id="193" name="SMARTInkShape-1059"/>
            <p:cNvSpPr/>
            <p:nvPr>
              <p:custDataLst>
                <p:tags r:id="rId48"/>
              </p:custDataLst>
            </p:nvPr>
          </p:nvSpPr>
          <p:spPr>
            <a:xfrm>
              <a:off x="10947400" y="4820096"/>
              <a:ext cx="103927" cy="180330"/>
            </a:xfrm>
            <a:custGeom>
              <a:avLst/>
              <a:gdLst/>
              <a:ahLst/>
              <a:cxnLst/>
              <a:rect l="0" t="0" r="0" b="0"/>
              <a:pathLst>
                <a:path w="103927" h="180330">
                  <a:moveTo>
                    <a:pt x="38100" y="31304"/>
                  </a:moveTo>
                  <a:lnTo>
                    <a:pt x="38100" y="31304"/>
                  </a:lnTo>
                  <a:lnTo>
                    <a:pt x="38100" y="27933"/>
                  </a:lnTo>
                  <a:lnTo>
                    <a:pt x="39981" y="24396"/>
                  </a:lnTo>
                  <a:lnTo>
                    <a:pt x="50309" y="13006"/>
                  </a:lnTo>
                  <a:lnTo>
                    <a:pt x="68607" y="4637"/>
                  </a:lnTo>
                  <a:lnTo>
                    <a:pt x="89503" y="223"/>
                  </a:lnTo>
                  <a:lnTo>
                    <a:pt x="93535" y="0"/>
                  </a:lnTo>
                  <a:lnTo>
                    <a:pt x="96224" y="1263"/>
                  </a:lnTo>
                  <a:lnTo>
                    <a:pt x="98015" y="3515"/>
                  </a:lnTo>
                  <a:lnTo>
                    <a:pt x="100007" y="9781"/>
                  </a:lnTo>
                  <a:lnTo>
                    <a:pt x="100892" y="17270"/>
                  </a:lnTo>
                  <a:lnTo>
                    <a:pt x="91277" y="36161"/>
                  </a:lnTo>
                  <a:lnTo>
                    <a:pt x="59044" y="73096"/>
                  </a:lnTo>
                  <a:lnTo>
                    <a:pt x="59119" y="74688"/>
                  </a:lnTo>
                  <a:lnTo>
                    <a:pt x="61082" y="78338"/>
                  </a:lnTo>
                  <a:lnTo>
                    <a:pt x="69525" y="84359"/>
                  </a:lnTo>
                  <a:lnTo>
                    <a:pt x="88680" y="93420"/>
                  </a:lnTo>
                  <a:lnTo>
                    <a:pt x="95387" y="100304"/>
                  </a:lnTo>
                  <a:lnTo>
                    <a:pt x="103130" y="115483"/>
                  </a:lnTo>
                  <a:lnTo>
                    <a:pt x="103926" y="129159"/>
                  </a:lnTo>
                  <a:lnTo>
                    <a:pt x="101223" y="143940"/>
                  </a:lnTo>
                  <a:lnTo>
                    <a:pt x="95317" y="157564"/>
                  </a:lnTo>
                  <a:lnTo>
                    <a:pt x="84225" y="168794"/>
                  </a:lnTo>
                  <a:lnTo>
                    <a:pt x="77316" y="173764"/>
                  </a:lnTo>
                  <a:lnTo>
                    <a:pt x="60233" y="179286"/>
                  </a:lnTo>
                  <a:lnTo>
                    <a:pt x="40881" y="180329"/>
                  </a:lnTo>
                  <a:lnTo>
                    <a:pt x="0" y="171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60"/>
            <p:cNvSpPr/>
            <p:nvPr>
              <p:custDataLst>
                <p:tags r:id="rId49"/>
              </p:custDataLst>
            </p:nvPr>
          </p:nvSpPr>
          <p:spPr>
            <a:xfrm>
              <a:off x="10877550" y="4667250"/>
              <a:ext cx="107951" cy="266701"/>
            </a:xfrm>
            <a:custGeom>
              <a:avLst/>
              <a:gdLst/>
              <a:ahLst/>
              <a:cxnLst/>
              <a:rect l="0" t="0" r="0" b="0"/>
              <a:pathLst>
                <a:path w="107951" h="266701">
                  <a:moveTo>
                    <a:pt x="107950" y="0"/>
                  </a:moveTo>
                  <a:lnTo>
                    <a:pt x="107950" y="0"/>
                  </a:lnTo>
                  <a:lnTo>
                    <a:pt x="97837" y="6742"/>
                  </a:lnTo>
                  <a:lnTo>
                    <a:pt x="84806" y="24418"/>
                  </a:lnTo>
                  <a:lnTo>
                    <a:pt x="67761" y="62156"/>
                  </a:lnTo>
                  <a:lnTo>
                    <a:pt x="55042" y="102299"/>
                  </a:lnTo>
                  <a:lnTo>
                    <a:pt x="42335" y="149628"/>
                  </a:lnTo>
                  <a:lnTo>
                    <a:pt x="33868" y="182683"/>
                  </a:lnTo>
                  <a:lnTo>
                    <a:pt x="17795" y="22291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61"/>
            <p:cNvSpPr/>
            <p:nvPr>
              <p:custDataLst>
                <p:tags r:id="rId50"/>
              </p:custDataLst>
            </p:nvPr>
          </p:nvSpPr>
          <p:spPr>
            <a:xfrm>
              <a:off x="10839450" y="4641850"/>
              <a:ext cx="14928" cy="146051"/>
            </a:xfrm>
            <a:custGeom>
              <a:avLst/>
              <a:gdLst/>
              <a:ahLst/>
              <a:cxnLst/>
              <a:rect l="0" t="0" r="0" b="0"/>
              <a:pathLst>
                <a:path w="14928" h="146051">
                  <a:moveTo>
                    <a:pt x="0" y="0"/>
                  </a:moveTo>
                  <a:lnTo>
                    <a:pt x="0" y="0"/>
                  </a:lnTo>
                  <a:lnTo>
                    <a:pt x="6907" y="47385"/>
                  </a:lnTo>
                  <a:lnTo>
                    <a:pt x="14927" y="87363"/>
                  </a:lnTo>
                  <a:lnTo>
                    <a:pt x="13221" y="134754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73"/>
          <p:cNvGrpSpPr/>
          <p:nvPr/>
        </p:nvGrpSpPr>
        <p:grpSpPr>
          <a:xfrm>
            <a:off x="9448800" y="5275774"/>
            <a:ext cx="1244981" cy="907771"/>
            <a:chOff x="9448800" y="5275774"/>
            <a:chExt cx="1244981" cy="907771"/>
          </a:xfrm>
        </p:grpSpPr>
        <p:sp>
          <p:nvSpPr>
            <p:cNvPr id="197" name="SMARTInkShape-1062"/>
            <p:cNvSpPr/>
            <p:nvPr>
              <p:custDataLst>
                <p:tags r:id="rId29"/>
              </p:custDataLst>
            </p:nvPr>
          </p:nvSpPr>
          <p:spPr>
            <a:xfrm>
              <a:off x="10521950" y="5950034"/>
              <a:ext cx="171831" cy="233511"/>
            </a:xfrm>
            <a:custGeom>
              <a:avLst/>
              <a:gdLst/>
              <a:ahLst/>
              <a:cxnLst/>
              <a:rect l="0" t="0" r="0" b="0"/>
              <a:pathLst>
                <a:path w="171831" h="233511">
                  <a:moveTo>
                    <a:pt x="88900" y="12616"/>
                  </a:moveTo>
                  <a:lnTo>
                    <a:pt x="88900" y="12616"/>
                  </a:lnTo>
                  <a:lnTo>
                    <a:pt x="88900" y="9245"/>
                  </a:lnTo>
                  <a:lnTo>
                    <a:pt x="89605" y="8252"/>
                  </a:lnTo>
                  <a:lnTo>
                    <a:pt x="90781" y="7590"/>
                  </a:lnTo>
                  <a:lnTo>
                    <a:pt x="119407" y="876"/>
                  </a:lnTo>
                  <a:lnTo>
                    <a:pt x="160737" y="0"/>
                  </a:lnTo>
                  <a:lnTo>
                    <a:pt x="164308" y="1383"/>
                  </a:lnTo>
                  <a:lnTo>
                    <a:pt x="166688" y="3717"/>
                  </a:lnTo>
                  <a:lnTo>
                    <a:pt x="168275" y="6683"/>
                  </a:lnTo>
                  <a:lnTo>
                    <a:pt x="168156" y="15623"/>
                  </a:lnTo>
                  <a:lnTo>
                    <a:pt x="167138" y="20971"/>
                  </a:lnTo>
                  <a:lnTo>
                    <a:pt x="155591" y="38610"/>
                  </a:lnTo>
                  <a:lnTo>
                    <a:pt x="129323" y="62236"/>
                  </a:lnTo>
                  <a:lnTo>
                    <a:pt x="128032" y="65949"/>
                  </a:lnTo>
                  <a:lnTo>
                    <a:pt x="129339" y="71833"/>
                  </a:lnTo>
                  <a:lnTo>
                    <a:pt x="132979" y="79152"/>
                  </a:lnTo>
                  <a:lnTo>
                    <a:pt x="168602" y="126440"/>
                  </a:lnTo>
                  <a:lnTo>
                    <a:pt x="171830" y="145049"/>
                  </a:lnTo>
                  <a:lnTo>
                    <a:pt x="171703" y="155938"/>
                  </a:lnTo>
                  <a:lnTo>
                    <a:pt x="164036" y="177445"/>
                  </a:lnTo>
                  <a:lnTo>
                    <a:pt x="141972" y="207504"/>
                  </a:lnTo>
                  <a:lnTo>
                    <a:pt x="132748" y="216625"/>
                  </a:lnTo>
                  <a:lnTo>
                    <a:pt x="105566" y="228641"/>
                  </a:lnTo>
                  <a:lnTo>
                    <a:pt x="72318" y="233510"/>
                  </a:lnTo>
                  <a:lnTo>
                    <a:pt x="36375" y="228619"/>
                  </a:lnTo>
                  <a:lnTo>
                    <a:pt x="0" y="222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63"/>
            <p:cNvSpPr/>
            <p:nvPr>
              <p:custDataLst>
                <p:tags r:id="rId30"/>
              </p:custDataLst>
            </p:nvPr>
          </p:nvSpPr>
          <p:spPr>
            <a:xfrm>
              <a:off x="10534650" y="5784850"/>
              <a:ext cx="107951" cy="247651"/>
            </a:xfrm>
            <a:custGeom>
              <a:avLst/>
              <a:gdLst/>
              <a:ahLst/>
              <a:cxnLst/>
              <a:rect l="0" t="0" r="0" b="0"/>
              <a:pathLst>
                <a:path w="107951" h="247651">
                  <a:moveTo>
                    <a:pt x="107950" y="0"/>
                  </a:moveTo>
                  <a:lnTo>
                    <a:pt x="107950" y="0"/>
                  </a:lnTo>
                  <a:lnTo>
                    <a:pt x="107950" y="3371"/>
                  </a:lnTo>
                  <a:lnTo>
                    <a:pt x="92253" y="41113"/>
                  </a:lnTo>
                  <a:lnTo>
                    <a:pt x="75312" y="85324"/>
                  </a:lnTo>
                  <a:lnTo>
                    <a:pt x="56886" y="130409"/>
                  </a:lnTo>
                  <a:lnTo>
                    <a:pt x="38021" y="172459"/>
                  </a:lnTo>
                  <a:lnTo>
                    <a:pt x="19027" y="21243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64"/>
            <p:cNvSpPr/>
            <p:nvPr>
              <p:custDataLst>
                <p:tags r:id="rId31"/>
              </p:custDataLst>
            </p:nvPr>
          </p:nvSpPr>
          <p:spPr>
            <a:xfrm>
              <a:off x="10477500" y="5772150"/>
              <a:ext cx="34794" cy="158751"/>
            </a:xfrm>
            <a:custGeom>
              <a:avLst/>
              <a:gdLst/>
              <a:ahLst/>
              <a:cxnLst/>
              <a:rect l="0" t="0" r="0" b="0"/>
              <a:pathLst>
                <a:path w="34794" h="158751">
                  <a:moveTo>
                    <a:pt x="0" y="0"/>
                  </a:moveTo>
                  <a:lnTo>
                    <a:pt x="0" y="0"/>
                  </a:lnTo>
                  <a:lnTo>
                    <a:pt x="12209" y="15579"/>
                  </a:lnTo>
                  <a:lnTo>
                    <a:pt x="26939" y="57381"/>
                  </a:lnTo>
                  <a:lnTo>
                    <a:pt x="34793" y="95319"/>
                  </a:lnTo>
                  <a:lnTo>
                    <a:pt x="34075" y="139321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65"/>
            <p:cNvSpPr/>
            <p:nvPr>
              <p:custDataLst>
                <p:tags r:id="rId32"/>
              </p:custDataLst>
            </p:nvPr>
          </p:nvSpPr>
          <p:spPr>
            <a:xfrm>
              <a:off x="10280650" y="59245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4813" y="324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66"/>
            <p:cNvSpPr/>
            <p:nvPr>
              <p:custDataLst>
                <p:tags r:id="rId33"/>
              </p:custDataLst>
            </p:nvPr>
          </p:nvSpPr>
          <p:spPr>
            <a:xfrm>
              <a:off x="10242550" y="58610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59319" y="3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67"/>
            <p:cNvSpPr/>
            <p:nvPr>
              <p:custDataLst>
                <p:tags r:id="rId34"/>
              </p:custDataLst>
            </p:nvPr>
          </p:nvSpPr>
          <p:spPr>
            <a:xfrm>
              <a:off x="9969500" y="5797550"/>
              <a:ext cx="112137" cy="225652"/>
            </a:xfrm>
            <a:custGeom>
              <a:avLst/>
              <a:gdLst/>
              <a:ahLst/>
              <a:cxnLst/>
              <a:rect l="0" t="0" r="0" b="0"/>
              <a:pathLst>
                <a:path w="112137" h="225652">
                  <a:moveTo>
                    <a:pt x="44450" y="0"/>
                  </a:moveTo>
                  <a:lnTo>
                    <a:pt x="44450" y="0"/>
                  </a:lnTo>
                  <a:lnTo>
                    <a:pt x="68869" y="15580"/>
                  </a:lnTo>
                  <a:lnTo>
                    <a:pt x="91980" y="42716"/>
                  </a:lnTo>
                  <a:lnTo>
                    <a:pt x="109960" y="84310"/>
                  </a:lnTo>
                  <a:lnTo>
                    <a:pt x="112136" y="114141"/>
                  </a:lnTo>
                  <a:lnTo>
                    <a:pt x="106988" y="143158"/>
                  </a:lnTo>
                  <a:lnTo>
                    <a:pt x="87517" y="181882"/>
                  </a:lnTo>
                  <a:lnTo>
                    <a:pt x="59719" y="210445"/>
                  </a:lnTo>
                  <a:lnTo>
                    <a:pt x="39476" y="223117"/>
                  </a:lnTo>
                  <a:lnTo>
                    <a:pt x="30551" y="22565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68"/>
            <p:cNvSpPr/>
            <p:nvPr>
              <p:custDataLst>
                <p:tags r:id="rId35"/>
              </p:custDataLst>
            </p:nvPr>
          </p:nvSpPr>
          <p:spPr>
            <a:xfrm>
              <a:off x="9855199" y="5851216"/>
              <a:ext cx="68530" cy="131112"/>
            </a:xfrm>
            <a:custGeom>
              <a:avLst/>
              <a:gdLst/>
              <a:ahLst/>
              <a:cxnLst/>
              <a:rect l="0" t="0" r="0" b="0"/>
              <a:pathLst>
                <a:path w="68530" h="131112">
                  <a:moveTo>
                    <a:pt x="1" y="9834"/>
                  </a:moveTo>
                  <a:lnTo>
                    <a:pt x="1" y="9834"/>
                  </a:lnTo>
                  <a:lnTo>
                    <a:pt x="0" y="6463"/>
                  </a:lnTo>
                  <a:lnTo>
                    <a:pt x="1412" y="5470"/>
                  </a:lnTo>
                  <a:lnTo>
                    <a:pt x="30391" y="0"/>
                  </a:lnTo>
                  <a:lnTo>
                    <a:pt x="40790" y="1465"/>
                  </a:lnTo>
                  <a:lnTo>
                    <a:pt x="51206" y="6257"/>
                  </a:lnTo>
                  <a:lnTo>
                    <a:pt x="54509" y="10125"/>
                  </a:lnTo>
                  <a:lnTo>
                    <a:pt x="55390" y="12145"/>
                  </a:lnTo>
                  <a:lnTo>
                    <a:pt x="53257" y="25100"/>
                  </a:lnTo>
                  <a:lnTo>
                    <a:pt x="48130" y="32612"/>
                  </a:lnTo>
                  <a:lnTo>
                    <a:pt x="38275" y="41428"/>
                  </a:lnTo>
                  <a:lnTo>
                    <a:pt x="55998" y="63232"/>
                  </a:lnTo>
                  <a:lnTo>
                    <a:pt x="66877" y="92020"/>
                  </a:lnTo>
                  <a:lnTo>
                    <a:pt x="68529" y="101865"/>
                  </a:lnTo>
                  <a:lnTo>
                    <a:pt x="63619" y="112826"/>
                  </a:lnTo>
                  <a:lnTo>
                    <a:pt x="50836" y="127133"/>
                  </a:lnTo>
                  <a:lnTo>
                    <a:pt x="46590" y="130367"/>
                  </a:lnTo>
                  <a:lnTo>
                    <a:pt x="41644" y="131111"/>
                  </a:lnTo>
                  <a:lnTo>
                    <a:pt x="19051" y="124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69"/>
            <p:cNvSpPr/>
            <p:nvPr>
              <p:custDataLst>
                <p:tags r:id="rId36"/>
              </p:custDataLst>
            </p:nvPr>
          </p:nvSpPr>
          <p:spPr>
            <a:xfrm>
              <a:off x="9778541" y="5766683"/>
              <a:ext cx="76660" cy="227718"/>
            </a:xfrm>
            <a:custGeom>
              <a:avLst/>
              <a:gdLst/>
              <a:ahLst/>
              <a:cxnLst/>
              <a:rect l="0" t="0" r="0" b="0"/>
              <a:pathLst>
                <a:path w="76660" h="227718">
                  <a:moveTo>
                    <a:pt x="76659" y="5467"/>
                  </a:moveTo>
                  <a:lnTo>
                    <a:pt x="76659" y="5467"/>
                  </a:lnTo>
                  <a:lnTo>
                    <a:pt x="73288" y="2096"/>
                  </a:lnTo>
                  <a:lnTo>
                    <a:pt x="67870" y="441"/>
                  </a:lnTo>
                  <a:lnTo>
                    <a:pt x="64450" y="0"/>
                  </a:lnTo>
                  <a:lnTo>
                    <a:pt x="46152" y="9491"/>
                  </a:lnTo>
                  <a:lnTo>
                    <a:pt x="26228" y="29080"/>
                  </a:lnTo>
                  <a:lnTo>
                    <a:pt x="10289" y="59501"/>
                  </a:lnTo>
                  <a:lnTo>
                    <a:pt x="0" y="98697"/>
                  </a:lnTo>
                  <a:lnTo>
                    <a:pt x="2597" y="141590"/>
                  </a:lnTo>
                  <a:lnTo>
                    <a:pt x="12303" y="182207"/>
                  </a:lnTo>
                  <a:lnTo>
                    <a:pt x="38559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70"/>
            <p:cNvSpPr/>
            <p:nvPr>
              <p:custDataLst>
                <p:tags r:id="rId37"/>
              </p:custDataLst>
            </p:nvPr>
          </p:nvSpPr>
          <p:spPr>
            <a:xfrm>
              <a:off x="9569450" y="59563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70617" y="5026"/>
                  </a:lnTo>
                  <a:lnTo>
                    <a:pt x="68245" y="5467"/>
                  </a:lnTo>
                  <a:lnTo>
                    <a:pt x="54298" y="16315"/>
                  </a:lnTo>
                  <a:lnTo>
                    <a:pt x="15671" y="63048"/>
                  </a:lnTo>
                  <a:lnTo>
                    <a:pt x="2552" y="864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71"/>
            <p:cNvSpPr/>
            <p:nvPr>
              <p:custDataLst>
                <p:tags r:id="rId38"/>
              </p:custDataLst>
            </p:nvPr>
          </p:nvSpPr>
          <p:spPr>
            <a:xfrm>
              <a:off x="9563100" y="59563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42328" y="39374"/>
                  </a:lnTo>
                  <a:lnTo>
                    <a:pt x="57305" y="62388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72"/>
            <p:cNvSpPr/>
            <p:nvPr>
              <p:custDataLst>
                <p:tags r:id="rId39"/>
              </p:custDataLst>
            </p:nvPr>
          </p:nvSpPr>
          <p:spPr>
            <a:xfrm>
              <a:off x="9448800" y="5797396"/>
              <a:ext cx="118085" cy="343288"/>
            </a:xfrm>
            <a:custGeom>
              <a:avLst/>
              <a:gdLst/>
              <a:ahLst/>
              <a:cxnLst/>
              <a:rect l="0" t="0" r="0" b="0"/>
              <a:pathLst>
                <a:path w="118085" h="343288">
                  <a:moveTo>
                    <a:pt x="0" y="101754"/>
                  </a:moveTo>
                  <a:lnTo>
                    <a:pt x="0" y="101754"/>
                  </a:lnTo>
                  <a:lnTo>
                    <a:pt x="3370" y="101753"/>
                  </a:lnTo>
                  <a:lnTo>
                    <a:pt x="4363" y="103871"/>
                  </a:lnTo>
                  <a:lnTo>
                    <a:pt x="10539" y="150867"/>
                  </a:lnTo>
                  <a:lnTo>
                    <a:pt x="12765" y="196112"/>
                  </a:lnTo>
                  <a:lnTo>
                    <a:pt x="15786" y="231179"/>
                  </a:lnTo>
                  <a:lnTo>
                    <a:pt x="17600" y="266050"/>
                  </a:lnTo>
                  <a:lnTo>
                    <a:pt x="18620" y="309889"/>
                  </a:lnTo>
                  <a:lnTo>
                    <a:pt x="18965" y="339874"/>
                  </a:lnTo>
                  <a:lnTo>
                    <a:pt x="18287" y="342346"/>
                  </a:lnTo>
                  <a:lnTo>
                    <a:pt x="17131" y="343287"/>
                  </a:lnTo>
                  <a:lnTo>
                    <a:pt x="15653" y="343208"/>
                  </a:lnTo>
                  <a:lnTo>
                    <a:pt x="10204" y="326245"/>
                  </a:lnTo>
                  <a:lnTo>
                    <a:pt x="7492" y="282021"/>
                  </a:lnTo>
                  <a:lnTo>
                    <a:pt x="7110" y="259327"/>
                  </a:lnTo>
                  <a:lnTo>
                    <a:pt x="6858" y="232908"/>
                  </a:lnTo>
                  <a:lnTo>
                    <a:pt x="6688" y="204007"/>
                  </a:lnTo>
                  <a:lnTo>
                    <a:pt x="7987" y="175567"/>
                  </a:lnTo>
                  <a:lnTo>
                    <a:pt x="10264" y="147435"/>
                  </a:lnTo>
                  <a:lnTo>
                    <a:pt x="13192" y="119508"/>
                  </a:lnTo>
                  <a:lnTo>
                    <a:pt x="20210" y="77190"/>
                  </a:lnTo>
                  <a:lnTo>
                    <a:pt x="32093" y="33328"/>
                  </a:lnTo>
                  <a:lnTo>
                    <a:pt x="40369" y="14192"/>
                  </a:lnTo>
                  <a:lnTo>
                    <a:pt x="48751" y="3336"/>
                  </a:lnTo>
                  <a:lnTo>
                    <a:pt x="54373" y="864"/>
                  </a:lnTo>
                  <a:lnTo>
                    <a:pt x="68145" y="0"/>
                  </a:lnTo>
                  <a:lnTo>
                    <a:pt x="85555" y="7611"/>
                  </a:lnTo>
                  <a:lnTo>
                    <a:pt x="95137" y="13593"/>
                  </a:lnTo>
                  <a:lnTo>
                    <a:pt x="107665" y="31527"/>
                  </a:lnTo>
                  <a:lnTo>
                    <a:pt x="114879" y="54314"/>
                  </a:lnTo>
                  <a:lnTo>
                    <a:pt x="118084" y="80905"/>
                  </a:lnTo>
                  <a:lnTo>
                    <a:pt x="113865" y="105423"/>
                  </a:lnTo>
                  <a:lnTo>
                    <a:pt x="104229" y="126668"/>
                  </a:lnTo>
                  <a:lnTo>
                    <a:pt x="90539" y="143165"/>
                  </a:lnTo>
                  <a:lnTo>
                    <a:pt x="60223" y="160983"/>
                  </a:lnTo>
                  <a:lnTo>
                    <a:pt x="27261" y="169505"/>
                  </a:lnTo>
                  <a:lnTo>
                    <a:pt x="0" y="171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73"/>
            <p:cNvSpPr/>
            <p:nvPr>
              <p:custDataLst>
                <p:tags r:id="rId40"/>
              </p:custDataLst>
            </p:nvPr>
          </p:nvSpPr>
          <p:spPr>
            <a:xfrm>
              <a:off x="10312400" y="5467350"/>
              <a:ext cx="101601" cy="11407"/>
            </a:xfrm>
            <a:custGeom>
              <a:avLst/>
              <a:gdLst/>
              <a:ahLst/>
              <a:cxnLst/>
              <a:rect l="0" t="0" r="0" b="0"/>
              <a:pathLst>
                <a:path w="101601" h="11407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8789" y="11376"/>
                  </a:lnTo>
                  <a:lnTo>
                    <a:pt x="18723" y="11406"/>
                  </a:lnTo>
                  <a:lnTo>
                    <a:pt x="61475" y="567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74"/>
            <p:cNvSpPr/>
            <p:nvPr>
              <p:custDataLst>
                <p:tags r:id="rId41"/>
              </p:custDataLst>
            </p:nvPr>
          </p:nvSpPr>
          <p:spPr>
            <a:xfrm>
              <a:off x="10325100" y="54038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20722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75"/>
            <p:cNvSpPr/>
            <p:nvPr>
              <p:custDataLst>
                <p:tags r:id="rId42"/>
              </p:custDataLst>
            </p:nvPr>
          </p:nvSpPr>
          <p:spPr>
            <a:xfrm>
              <a:off x="10045700" y="5311579"/>
              <a:ext cx="72425" cy="219272"/>
            </a:xfrm>
            <a:custGeom>
              <a:avLst/>
              <a:gdLst/>
              <a:ahLst/>
              <a:cxnLst/>
              <a:rect l="0" t="0" r="0" b="0"/>
              <a:pathLst>
                <a:path w="72425" h="219272">
                  <a:moveTo>
                    <a:pt x="25400" y="3371"/>
                  </a:moveTo>
                  <a:lnTo>
                    <a:pt x="25400" y="3371"/>
                  </a:lnTo>
                  <a:lnTo>
                    <a:pt x="32141" y="0"/>
                  </a:lnTo>
                  <a:lnTo>
                    <a:pt x="35538" y="418"/>
                  </a:lnTo>
                  <a:lnTo>
                    <a:pt x="43077" y="4646"/>
                  </a:lnTo>
                  <a:lnTo>
                    <a:pt x="55254" y="21701"/>
                  </a:lnTo>
                  <a:lnTo>
                    <a:pt x="70600" y="68662"/>
                  </a:lnTo>
                  <a:lnTo>
                    <a:pt x="72424" y="114517"/>
                  </a:lnTo>
                  <a:lnTo>
                    <a:pt x="65349" y="144727"/>
                  </a:lnTo>
                  <a:lnTo>
                    <a:pt x="42725" y="182759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76"/>
            <p:cNvSpPr/>
            <p:nvPr>
              <p:custDataLst>
                <p:tags r:id="rId43"/>
              </p:custDataLst>
            </p:nvPr>
          </p:nvSpPr>
          <p:spPr>
            <a:xfrm>
              <a:off x="9893299" y="5398722"/>
              <a:ext cx="76202" cy="105022"/>
            </a:xfrm>
            <a:custGeom>
              <a:avLst/>
              <a:gdLst/>
              <a:ahLst/>
              <a:cxnLst/>
              <a:rect l="0" t="0" r="0" b="0"/>
              <a:pathLst>
                <a:path w="76202" h="105022">
                  <a:moveTo>
                    <a:pt x="1" y="17828"/>
                  </a:moveTo>
                  <a:lnTo>
                    <a:pt x="1" y="17828"/>
                  </a:lnTo>
                  <a:lnTo>
                    <a:pt x="0" y="14457"/>
                  </a:lnTo>
                  <a:lnTo>
                    <a:pt x="3764" y="10920"/>
                  </a:lnTo>
                  <a:lnTo>
                    <a:pt x="17299" y="1527"/>
                  </a:lnTo>
                  <a:lnTo>
                    <a:pt x="24387" y="0"/>
                  </a:lnTo>
                  <a:lnTo>
                    <a:pt x="32240" y="1202"/>
                  </a:lnTo>
                  <a:lnTo>
                    <a:pt x="36311" y="2510"/>
                  </a:lnTo>
                  <a:lnTo>
                    <a:pt x="39023" y="4795"/>
                  </a:lnTo>
                  <a:lnTo>
                    <a:pt x="42040" y="11094"/>
                  </a:lnTo>
                  <a:lnTo>
                    <a:pt x="39616" y="22361"/>
                  </a:lnTo>
                  <a:lnTo>
                    <a:pt x="19694" y="63711"/>
                  </a:lnTo>
                  <a:lnTo>
                    <a:pt x="7506" y="100966"/>
                  </a:lnTo>
                  <a:lnTo>
                    <a:pt x="7827" y="102887"/>
                  </a:lnTo>
                  <a:lnTo>
                    <a:pt x="8745" y="104168"/>
                  </a:lnTo>
                  <a:lnTo>
                    <a:pt x="10064" y="105021"/>
                  </a:lnTo>
                  <a:lnTo>
                    <a:pt x="56661" y="97740"/>
                  </a:lnTo>
                  <a:lnTo>
                    <a:pt x="76201" y="94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77"/>
            <p:cNvSpPr/>
            <p:nvPr>
              <p:custDataLst>
                <p:tags r:id="rId44"/>
              </p:custDataLst>
            </p:nvPr>
          </p:nvSpPr>
          <p:spPr>
            <a:xfrm>
              <a:off x="9806432" y="5317929"/>
              <a:ext cx="86869" cy="219272"/>
            </a:xfrm>
            <a:custGeom>
              <a:avLst/>
              <a:gdLst/>
              <a:ahLst/>
              <a:cxnLst/>
              <a:rect l="0" t="0" r="0" b="0"/>
              <a:pathLst>
                <a:path w="86869" h="219272">
                  <a:moveTo>
                    <a:pt x="86868" y="3371"/>
                  </a:moveTo>
                  <a:lnTo>
                    <a:pt x="86868" y="3371"/>
                  </a:lnTo>
                  <a:lnTo>
                    <a:pt x="83497" y="0"/>
                  </a:lnTo>
                  <a:lnTo>
                    <a:pt x="76197" y="227"/>
                  </a:lnTo>
                  <a:lnTo>
                    <a:pt x="71288" y="1275"/>
                  </a:lnTo>
                  <a:lnTo>
                    <a:pt x="54264" y="12863"/>
                  </a:lnTo>
                  <a:lnTo>
                    <a:pt x="29549" y="47292"/>
                  </a:lnTo>
                  <a:lnTo>
                    <a:pt x="12029" y="86156"/>
                  </a:lnTo>
                  <a:lnTo>
                    <a:pt x="2447" y="128246"/>
                  </a:lnTo>
                  <a:lnTo>
                    <a:pt x="0" y="166430"/>
                  </a:lnTo>
                  <a:lnTo>
                    <a:pt x="1928" y="186849"/>
                  </a:lnTo>
                  <a:lnTo>
                    <a:pt x="8900" y="201568"/>
                  </a:lnTo>
                  <a:lnTo>
                    <a:pt x="13723" y="207469"/>
                  </a:lnTo>
                  <a:lnTo>
                    <a:pt x="26607" y="214026"/>
                  </a:lnTo>
                  <a:lnTo>
                    <a:pt x="48768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78"/>
            <p:cNvSpPr/>
            <p:nvPr>
              <p:custDataLst>
                <p:tags r:id="rId45"/>
              </p:custDataLst>
            </p:nvPr>
          </p:nvSpPr>
          <p:spPr>
            <a:xfrm>
              <a:off x="9594850" y="54610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67362" y="0"/>
                  </a:lnTo>
                  <a:lnTo>
                    <a:pt x="57903" y="6742"/>
                  </a:lnTo>
                  <a:lnTo>
                    <a:pt x="23792" y="50606"/>
                  </a:lnTo>
                  <a:lnTo>
                    <a:pt x="12145" y="6979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79"/>
            <p:cNvSpPr/>
            <p:nvPr>
              <p:custDataLst>
                <p:tags r:id="rId46"/>
              </p:custDataLst>
            </p:nvPr>
          </p:nvSpPr>
          <p:spPr>
            <a:xfrm>
              <a:off x="9569450" y="5474583"/>
              <a:ext cx="95251" cy="94368"/>
            </a:xfrm>
            <a:custGeom>
              <a:avLst/>
              <a:gdLst/>
              <a:ahLst/>
              <a:cxnLst/>
              <a:rect l="0" t="0" r="0" b="0"/>
              <a:pathLst>
                <a:path w="952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3815" y="3271"/>
                  </a:lnTo>
                  <a:lnTo>
                    <a:pt x="38378" y="22242"/>
                  </a:lnTo>
                  <a:lnTo>
                    <a:pt x="69818" y="65983"/>
                  </a:lnTo>
                  <a:lnTo>
                    <a:pt x="95250" y="9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80"/>
            <p:cNvSpPr/>
            <p:nvPr>
              <p:custDataLst>
                <p:tags r:id="rId47"/>
              </p:custDataLst>
            </p:nvPr>
          </p:nvSpPr>
          <p:spPr>
            <a:xfrm>
              <a:off x="9462022" y="5275774"/>
              <a:ext cx="147975" cy="390206"/>
            </a:xfrm>
            <a:custGeom>
              <a:avLst/>
              <a:gdLst/>
              <a:ahLst/>
              <a:cxnLst/>
              <a:rect l="0" t="0" r="0" b="0"/>
              <a:pathLst>
                <a:path w="147975" h="390206">
                  <a:moveTo>
                    <a:pt x="12178" y="147126"/>
                  </a:moveTo>
                  <a:lnTo>
                    <a:pt x="12178" y="147126"/>
                  </a:lnTo>
                  <a:lnTo>
                    <a:pt x="5436" y="153868"/>
                  </a:lnTo>
                  <a:lnTo>
                    <a:pt x="2126" y="160941"/>
                  </a:lnTo>
                  <a:lnTo>
                    <a:pt x="0" y="187092"/>
                  </a:lnTo>
                  <a:lnTo>
                    <a:pt x="3004" y="222781"/>
                  </a:lnTo>
                  <a:lnTo>
                    <a:pt x="8362" y="268007"/>
                  </a:lnTo>
                  <a:lnTo>
                    <a:pt x="11047" y="313784"/>
                  </a:lnTo>
                  <a:lnTo>
                    <a:pt x="11843" y="351885"/>
                  </a:lnTo>
                  <a:lnTo>
                    <a:pt x="17616" y="390035"/>
                  </a:lnTo>
                  <a:lnTo>
                    <a:pt x="17920" y="390205"/>
                  </a:lnTo>
                  <a:lnTo>
                    <a:pt x="18257" y="386629"/>
                  </a:lnTo>
                  <a:lnTo>
                    <a:pt x="14111" y="343255"/>
                  </a:lnTo>
                  <a:lnTo>
                    <a:pt x="13037" y="300381"/>
                  </a:lnTo>
                  <a:lnTo>
                    <a:pt x="14162" y="273285"/>
                  </a:lnTo>
                  <a:lnTo>
                    <a:pt x="16323" y="243226"/>
                  </a:lnTo>
                  <a:lnTo>
                    <a:pt x="19174" y="211193"/>
                  </a:lnTo>
                  <a:lnTo>
                    <a:pt x="23898" y="181371"/>
                  </a:lnTo>
                  <a:lnTo>
                    <a:pt x="29870" y="153023"/>
                  </a:lnTo>
                  <a:lnTo>
                    <a:pt x="36673" y="125657"/>
                  </a:lnTo>
                  <a:lnTo>
                    <a:pt x="47994" y="83962"/>
                  </a:lnTo>
                  <a:lnTo>
                    <a:pt x="64183" y="40452"/>
                  </a:lnTo>
                  <a:lnTo>
                    <a:pt x="80503" y="15330"/>
                  </a:lnTo>
                  <a:lnTo>
                    <a:pt x="90522" y="6706"/>
                  </a:lnTo>
                  <a:lnTo>
                    <a:pt x="102031" y="521"/>
                  </a:lnTo>
                  <a:lnTo>
                    <a:pt x="108064" y="0"/>
                  </a:lnTo>
                  <a:lnTo>
                    <a:pt x="120410" y="3184"/>
                  </a:lnTo>
                  <a:lnTo>
                    <a:pt x="132953" y="14948"/>
                  </a:lnTo>
                  <a:lnTo>
                    <a:pt x="139261" y="23024"/>
                  </a:lnTo>
                  <a:lnTo>
                    <a:pt x="146270" y="45168"/>
                  </a:lnTo>
                  <a:lnTo>
                    <a:pt x="147974" y="70767"/>
                  </a:lnTo>
                  <a:lnTo>
                    <a:pt x="144028" y="96255"/>
                  </a:lnTo>
                  <a:lnTo>
                    <a:pt x="127131" y="131034"/>
                  </a:lnTo>
                  <a:lnTo>
                    <a:pt x="100880" y="160310"/>
                  </a:lnTo>
                  <a:lnTo>
                    <a:pt x="79117" y="172506"/>
                  </a:lnTo>
                  <a:lnTo>
                    <a:pt x="37395" y="182713"/>
                  </a:lnTo>
                  <a:lnTo>
                    <a:pt x="19302" y="188388"/>
                  </a:lnTo>
                  <a:lnTo>
                    <a:pt x="24878" y="18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74"/>
          <p:cNvGrpSpPr/>
          <p:nvPr/>
        </p:nvGrpSpPr>
        <p:grpSpPr>
          <a:xfrm>
            <a:off x="10655299" y="5254429"/>
            <a:ext cx="174967" cy="336951"/>
            <a:chOff x="10655299" y="5254429"/>
            <a:chExt cx="174967" cy="336951"/>
          </a:xfrm>
        </p:grpSpPr>
        <p:sp>
          <p:nvSpPr>
            <p:cNvPr id="217" name="SMARTInkShape-1081"/>
            <p:cNvSpPr/>
            <p:nvPr>
              <p:custDataLst>
                <p:tags r:id="rId26"/>
              </p:custDataLst>
            </p:nvPr>
          </p:nvSpPr>
          <p:spPr>
            <a:xfrm>
              <a:off x="10718800" y="5410640"/>
              <a:ext cx="111466" cy="180740"/>
            </a:xfrm>
            <a:custGeom>
              <a:avLst/>
              <a:gdLst/>
              <a:ahLst/>
              <a:cxnLst/>
              <a:rect l="0" t="0" r="0" b="0"/>
              <a:pathLst>
                <a:path w="111466" h="180740">
                  <a:moveTo>
                    <a:pt x="44450" y="24960"/>
                  </a:moveTo>
                  <a:lnTo>
                    <a:pt x="44450" y="24960"/>
                  </a:lnTo>
                  <a:lnTo>
                    <a:pt x="44450" y="21589"/>
                  </a:lnTo>
                  <a:lnTo>
                    <a:pt x="47820" y="12751"/>
                  </a:lnTo>
                  <a:lnTo>
                    <a:pt x="53239" y="7069"/>
                  </a:lnTo>
                  <a:lnTo>
                    <a:pt x="56659" y="4566"/>
                  </a:lnTo>
                  <a:lnTo>
                    <a:pt x="66104" y="1785"/>
                  </a:lnTo>
                  <a:lnTo>
                    <a:pt x="89415" y="0"/>
                  </a:lnTo>
                  <a:lnTo>
                    <a:pt x="99947" y="3518"/>
                  </a:lnTo>
                  <a:lnTo>
                    <a:pt x="107921" y="9080"/>
                  </a:lnTo>
                  <a:lnTo>
                    <a:pt x="111465" y="13904"/>
                  </a:lnTo>
                  <a:lnTo>
                    <a:pt x="110998" y="17589"/>
                  </a:lnTo>
                  <a:lnTo>
                    <a:pt x="103601" y="32184"/>
                  </a:lnTo>
                  <a:lnTo>
                    <a:pt x="77539" y="61681"/>
                  </a:lnTo>
                  <a:lnTo>
                    <a:pt x="78676" y="66211"/>
                  </a:lnTo>
                  <a:lnTo>
                    <a:pt x="82239" y="72927"/>
                  </a:lnTo>
                  <a:lnTo>
                    <a:pt x="102649" y="98461"/>
                  </a:lnTo>
                  <a:lnTo>
                    <a:pt x="107252" y="135786"/>
                  </a:lnTo>
                  <a:lnTo>
                    <a:pt x="103877" y="150416"/>
                  </a:lnTo>
                  <a:lnTo>
                    <a:pt x="101001" y="157281"/>
                  </a:lnTo>
                  <a:lnTo>
                    <a:pt x="90281" y="168671"/>
                  </a:lnTo>
                  <a:lnTo>
                    <a:pt x="83471" y="173684"/>
                  </a:lnTo>
                  <a:lnTo>
                    <a:pt x="66496" y="179254"/>
                  </a:lnTo>
                  <a:lnTo>
                    <a:pt x="57031" y="180739"/>
                  </a:lnTo>
                  <a:lnTo>
                    <a:pt x="23482" y="172717"/>
                  </a:lnTo>
                  <a:lnTo>
                    <a:pt x="0" y="164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82"/>
            <p:cNvSpPr/>
            <p:nvPr>
              <p:custDataLst>
                <p:tags r:id="rId27"/>
              </p:custDataLst>
            </p:nvPr>
          </p:nvSpPr>
          <p:spPr>
            <a:xfrm>
              <a:off x="10680700" y="5264150"/>
              <a:ext cx="101601" cy="279401"/>
            </a:xfrm>
            <a:custGeom>
              <a:avLst/>
              <a:gdLst/>
              <a:ahLst/>
              <a:cxnLst/>
              <a:rect l="0" t="0" r="0" b="0"/>
              <a:pathLst>
                <a:path w="101601" h="2794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5645"/>
                  </a:lnTo>
                  <a:lnTo>
                    <a:pt x="78818" y="45455"/>
                  </a:lnTo>
                  <a:lnTo>
                    <a:pt x="61688" y="92961"/>
                  </a:lnTo>
                  <a:lnTo>
                    <a:pt x="46937" y="128805"/>
                  </a:lnTo>
                  <a:lnTo>
                    <a:pt x="34735" y="164021"/>
                  </a:lnTo>
                  <a:lnTo>
                    <a:pt x="23905" y="197782"/>
                  </a:lnTo>
                  <a:lnTo>
                    <a:pt x="8024" y="24173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83"/>
            <p:cNvSpPr/>
            <p:nvPr>
              <p:custDataLst>
                <p:tags r:id="rId28"/>
              </p:custDataLst>
            </p:nvPr>
          </p:nvSpPr>
          <p:spPr>
            <a:xfrm>
              <a:off x="10655299" y="5254429"/>
              <a:ext cx="31752" cy="155772"/>
            </a:xfrm>
            <a:custGeom>
              <a:avLst/>
              <a:gdLst/>
              <a:ahLst/>
              <a:cxnLst/>
              <a:rect l="0" t="0" r="0" b="0"/>
              <a:pathLst>
                <a:path w="31752" h="1557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1412" y="418"/>
                  </a:lnTo>
                  <a:lnTo>
                    <a:pt x="6743" y="4646"/>
                  </a:lnTo>
                  <a:lnTo>
                    <a:pt x="14306" y="25072"/>
                  </a:lnTo>
                  <a:lnTo>
                    <a:pt x="22477" y="68649"/>
                  </a:lnTo>
                  <a:lnTo>
                    <a:pt x="24824" y="114260"/>
                  </a:lnTo>
                  <a:lnTo>
                    <a:pt x="27112" y="138298"/>
                  </a:lnTo>
                  <a:lnTo>
                    <a:pt x="31751" y="15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75"/>
          <p:cNvGrpSpPr/>
          <p:nvPr/>
        </p:nvGrpSpPr>
        <p:grpSpPr>
          <a:xfrm>
            <a:off x="3429000" y="5225141"/>
            <a:ext cx="1673226" cy="316024"/>
            <a:chOff x="3429000" y="5225141"/>
            <a:chExt cx="1673226" cy="316024"/>
          </a:xfrm>
        </p:grpSpPr>
        <p:sp>
          <p:nvSpPr>
            <p:cNvPr id="221" name="SMARTInkShape-1084"/>
            <p:cNvSpPr/>
            <p:nvPr>
              <p:custDataLst>
                <p:tags r:id="rId19"/>
              </p:custDataLst>
            </p:nvPr>
          </p:nvSpPr>
          <p:spPr>
            <a:xfrm>
              <a:off x="5092700" y="549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85"/>
            <p:cNvSpPr/>
            <p:nvPr>
              <p:custDataLst>
                <p:tags r:id="rId20"/>
              </p:custDataLst>
            </p:nvPr>
          </p:nvSpPr>
          <p:spPr>
            <a:xfrm>
              <a:off x="4540250" y="5258212"/>
              <a:ext cx="412751" cy="240889"/>
            </a:xfrm>
            <a:custGeom>
              <a:avLst/>
              <a:gdLst/>
              <a:ahLst/>
              <a:cxnLst/>
              <a:rect l="0" t="0" r="0" b="0"/>
              <a:pathLst>
                <a:path w="412751" h="240889">
                  <a:moveTo>
                    <a:pt x="0" y="240888"/>
                  </a:moveTo>
                  <a:lnTo>
                    <a:pt x="0" y="240888"/>
                  </a:lnTo>
                  <a:lnTo>
                    <a:pt x="12552" y="239006"/>
                  </a:lnTo>
                  <a:lnTo>
                    <a:pt x="54570" y="235126"/>
                  </a:lnTo>
                  <a:lnTo>
                    <a:pt x="95576" y="232773"/>
                  </a:lnTo>
                  <a:lnTo>
                    <a:pt x="127535" y="225722"/>
                  </a:lnTo>
                  <a:lnTo>
                    <a:pt x="142837" y="216247"/>
                  </a:lnTo>
                  <a:lnTo>
                    <a:pt x="152938" y="204503"/>
                  </a:lnTo>
                  <a:lnTo>
                    <a:pt x="152403" y="188733"/>
                  </a:lnTo>
                  <a:lnTo>
                    <a:pt x="142289" y="152292"/>
                  </a:lnTo>
                  <a:lnTo>
                    <a:pt x="125885" y="107628"/>
                  </a:lnTo>
                  <a:lnTo>
                    <a:pt x="109501" y="68759"/>
                  </a:lnTo>
                  <a:lnTo>
                    <a:pt x="91475" y="26601"/>
                  </a:lnTo>
                  <a:lnTo>
                    <a:pt x="90617" y="21830"/>
                  </a:lnTo>
                  <a:lnTo>
                    <a:pt x="91456" y="17944"/>
                  </a:lnTo>
                  <a:lnTo>
                    <a:pt x="96151" y="11744"/>
                  </a:lnTo>
                  <a:lnTo>
                    <a:pt x="116840" y="4287"/>
                  </a:lnTo>
                  <a:lnTo>
                    <a:pt x="152055" y="980"/>
                  </a:lnTo>
                  <a:lnTo>
                    <a:pt x="193769" y="0"/>
                  </a:lnTo>
                  <a:lnTo>
                    <a:pt x="230666" y="6452"/>
                  </a:lnTo>
                  <a:lnTo>
                    <a:pt x="257199" y="20672"/>
                  </a:lnTo>
                  <a:lnTo>
                    <a:pt x="262482" y="28461"/>
                  </a:lnTo>
                  <a:lnTo>
                    <a:pt x="268353" y="48404"/>
                  </a:lnTo>
                  <a:lnTo>
                    <a:pt x="265318" y="73260"/>
                  </a:lnTo>
                  <a:lnTo>
                    <a:pt x="255472" y="111258"/>
                  </a:lnTo>
                  <a:lnTo>
                    <a:pt x="244323" y="144859"/>
                  </a:lnTo>
                  <a:lnTo>
                    <a:pt x="225601" y="187607"/>
                  </a:lnTo>
                  <a:lnTo>
                    <a:pt x="219793" y="202836"/>
                  </a:lnTo>
                  <a:lnTo>
                    <a:pt x="220687" y="209394"/>
                  </a:lnTo>
                  <a:lnTo>
                    <a:pt x="223325" y="212131"/>
                  </a:lnTo>
                  <a:lnTo>
                    <a:pt x="231900" y="217053"/>
                  </a:lnTo>
                  <a:lnTo>
                    <a:pt x="265483" y="217049"/>
                  </a:lnTo>
                  <a:lnTo>
                    <a:pt x="299085" y="214300"/>
                  </a:lnTo>
                  <a:lnTo>
                    <a:pt x="336832" y="211432"/>
                  </a:lnTo>
                  <a:lnTo>
                    <a:pt x="374776" y="210158"/>
                  </a:lnTo>
                  <a:lnTo>
                    <a:pt x="412750" y="20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86"/>
            <p:cNvSpPr/>
            <p:nvPr>
              <p:custDataLst>
                <p:tags r:id="rId21"/>
              </p:custDataLst>
            </p:nvPr>
          </p:nvSpPr>
          <p:spPr>
            <a:xfrm>
              <a:off x="4318000" y="54292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10139" y="24694"/>
                  </a:lnTo>
                  <a:lnTo>
                    <a:pt x="54292" y="14569"/>
                  </a:lnTo>
                  <a:lnTo>
                    <a:pt x="100408" y="63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87"/>
            <p:cNvSpPr/>
            <p:nvPr>
              <p:custDataLst>
                <p:tags r:id="rId22"/>
              </p:custDataLst>
            </p:nvPr>
          </p:nvSpPr>
          <p:spPr>
            <a:xfrm>
              <a:off x="4321582" y="5347117"/>
              <a:ext cx="142469" cy="161665"/>
            </a:xfrm>
            <a:custGeom>
              <a:avLst/>
              <a:gdLst/>
              <a:ahLst/>
              <a:cxnLst/>
              <a:rect l="0" t="0" r="0" b="0"/>
              <a:pathLst>
                <a:path w="142469" h="161665">
                  <a:moveTo>
                    <a:pt x="91668" y="18633"/>
                  </a:moveTo>
                  <a:lnTo>
                    <a:pt x="91668" y="18633"/>
                  </a:lnTo>
                  <a:lnTo>
                    <a:pt x="91668" y="4328"/>
                  </a:lnTo>
                  <a:lnTo>
                    <a:pt x="90257" y="2746"/>
                  </a:lnTo>
                  <a:lnTo>
                    <a:pt x="84926" y="989"/>
                  </a:lnTo>
                  <a:lnTo>
                    <a:pt x="70620" y="0"/>
                  </a:lnTo>
                  <a:lnTo>
                    <a:pt x="57148" y="5412"/>
                  </a:lnTo>
                  <a:lnTo>
                    <a:pt x="42459" y="15579"/>
                  </a:lnTo>
                  <a:lnTo>
                    <a:pt x="9327" y="56583"/>
                  </a:lnTo>
                  <a:lnTo>
                    <a:pt x="2155" y="76657"/>
                  </a:lnTo>
                  <a:lnTo>
                    <a:pt x="0" y="105911"/>
                  </a:lnTo>
                  <a:lnTo>
                    <a:pt x="2949" y="123040"/>
                  </a:lnTo>
                  <a:lnTo>
                    <a:pt x="8963" y="137708"/>
                  </a:lnTo>
                  <a:lnTo>
                    <a:pt x="23866" y="149401"/>
                  </a:lnTo>
                  <a:lnTo>
                    <a:pt x="44600" y="157891"/>
                  </a:lnTo>
                  <a:lnTo>
                    <a:pt x="67927" y="161664"/>
                  </a:lnTo>
                  <a:lnTo>
                    <a:pt x="114574" y="154653"/>
                  </a:lnTo>
                  <a:lnTo>
                    <a:pt x="142468" y="145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88"/>
            <p:cNvSpPr/>
            <p:nvPr>
              <p:custDataLst>
                <p:tags r:id="rId23"/>
              </p:custDataLst>
            </p:nvPr>
          </p:nvSpPr>
          <p:spPr>
            <a:xfrm>
              <a:off x="3982672" y="5350099"/>
              <a:ext cx="208329" cy="134625"/>
            </a:xfrm>
            <a:custGeom>
              <a:avLst/>
              <a:gdLst/>
              <a:ahLst/>
              <a:cxnLst/>
              <a:rect l="0" t="0" r="0" b="0"/>
              <a:pathLst>
                <a:path w="208329" h="134625">
                  <a:moveTo>
                    <a:pt x="17828" y="15651"/>
                  </a:moveTo>
                  <a:lnTo>
                    <a:pt x="17828" y="15651"/>
                  </a:lnTo>
                  <a:lnTo>
                    <a:pt x="17828" y="10184"/>
                  </a:lnTo>
                  <a:lnTo>
                    <a:pt x="17122" y="9889"/>
                  </a:lnTo>
                  <a:lnTo>
                    <a:pt x="14457" y="9562"/>
                  </a:lnTo>
                  <a:lnTo>
                    <a:pt x="10920" y="15062"/>
                  </a:lnTo>
                  <a:lnTo>
                    <a:pt x="2901" y="45952"/>
                  </a:lnTo>
                  <a:lnTo>
                    <a:pt x="0" y="77232"/>
                  </a:lnTo>
                  <a:lnTo>
                    <a:pt x="5882" y="105472"/>
                  </a:lnTo>
                  <a:lnTo>
                    <a:pt x="13191" y="124971"/>
                  </a:lnTo>
                  <a:lnTo>
                    <a:pt x="16853" y="128747"/>
                  </a:lnTo>
                  <a:lnTo>
                    <a:pt x="26567" y="132943"/>
                  </a:lnTo>
                  <a:lnTo>
                    <a:pt x="37940" y="131046"/>
                  </a:lnTo>
                  <a:lnTo>
                    <a:pt x="43936" y="128564"/>
                  </a:lnTo>
                  <a:lnTo>
                    <a:pt x="54361" y="118281"/>
                  </a:lnTo>
                  <a:lnTo>
                    <a:pt x="78728" y="88442"/>
                  </a:lnTo>
                  <a:lnTo>
                    <a:pt x="79594" y="88872"/>
                  </a:lnTo>
                  <a:lnTo>
                    <a:pt x="80558" y="93114"/>
                  </a:lnTo>
                  <a:lnTo>
                    <a:pt x="81100" y="106807"/>
                  </a:lnTo>
                  <a:lnTo>
                    <a:pt x="84989" y="116372"/>
                  </a:lnTo>
                  <a:lnTo>
                    <a:pt x="91422" y="124621"/>
                  </a:lnTo>
                  <a:lnTo>
                    <a:pt x="98985" y="130640"/>
                  </a:lnTo>
                  <a:lnTo>
                    <a:pt x="108931" y="133785"/>
                  </a:lnTo>
                  <a:lnTo>
                    <a:pt x="114547" y="134624"/>
                  </a:lnTo>
                  <a:lnTo>
                    <a:pt x="126431" y="131792"/>
                  </a:lnTo>
                  <a:lnTo>
                    <a:pt x="138768" y="125125"/>
                  </a:lnTo>
                  <a:lnTo>
                    <a:pt x="157614" y="108060"/>
                  </a:lnTo>
                  <a:lnTo>
                    <a:pt x="175192" y="80583"/>
                  </a:lnTo>
                  <a:lnTo>
                    <a:pt x="184085" y="47355"/>
                  </a:lnTo>
                  <a:lnTo>
                    <a:pt x="183912" y="28095"/>
                  </a:lnTo>
                  <a:lnTo>
                    <a:pt x="179603" y="13891"/>
                  </a:lnTo>
                  <a:lnTo>
                    <a:pt x="176478" y="8127"/>
                  </a:lnTo>
                  <a:lnTo>
                    <a:pt x="172277" y="4285"/>
                  </a:lnTo>
                  <a:lnTo>
                    <a:pt x="161966" y="16"/>
                  </a:lnTo>
                  <a:lnTo>
                    <a:pt x="150328" y="0"/>
                  </a:lnTo>
                  <a:lnTo>
                    <a:pt x="144261" y="984"/>
                  </a:lnTo>
                  <a:lnTo>
                    <a:pt x="139511" y="3756"/>
                  </a:lnTo>
                  <a:lnTo>
                    <a:pt x="132352" y="12481"/>
                  </a:lnTo>
                  <a:lnTo>
                    <a:pt x="130581" y="23414"/>
                  </a:lnTo>
                  <a:lnTo>
                    <a:pt x="131097" y="29293"/>
                  </a:lnTo>
                  <a:lnTo>
                    <a:pt x="133557" y="33918"/>
                  </a:lnTo>
                  <a:lnTo>
                    <a:pt x="141936" y="40938"/>
                  </a:lnTo>
                  <a:lnTo>
                    <a:pt x="179472" y="53457"/>
                  </a:lnTo>
                  <a:lnTo>
                    <a:pt x="208328" y="60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89"/>
            <p:cNvSpPr/>
            <p:nvPr>
              <p:custDataLst>
                <p:tags r:id="rId24"/>
              </p:custDataLst>
            </p:nvPr>
          </p:nvSpPr>
          <p:spPr>
            <a:xfrm>
              <a:off x="3429000" y="5359400"/>
              <a:ext cx="323851" cy="120651"/>
            </a:xfrm>
            <a:custGeom>
              <a:avLst/>
              <a:gdLst/>
              <a:ahLst/>
              <a:cxnLst/>
              <a:rect l="0" t="0" r="0" b="0"/>
              <a:pathLst>
                <a:path w="323851" h="120651">
                  <a:moveTo>
                    <a:pt x="0" y="120650"/>
                  </a:moveTo>
                  <a:lnTo>
                    <a:pt x="0" y="120650"/>
                  </a:lnTo>
                  <a:lnTo>
                    <a:pt x="10113" y="110537"/>
                  </a:lnTo>
                  <a:lnTo>
                    <a:pt x="46741" y="90764"/>
                  </a:lnTo>
                  <a:lnTo>
                    <a:pt x="81922" y="75146"/>
                  </a:lnTo>
                  <a:lnTo>
                    <a:pt x="121076" y="59503"/>
                  </a:lnTo>
                  <a:lnTo>
                    <a:pt x="161997" y="45496"/>
                  </a:lnTo>
                  <a:lnTo>
                    <a:pt x="203702" y="32215"/>
                  </a:lnTo>
                  <a:lnTo>
                    <a:pt x="245051" y="19962"/>
                  </a:lnTo>
                  <a:lnTo>
                    <a:pt x="284595" y="981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90"/>
            <p:cNvSpPr/>
            <p:nvPr>
              <p:custDataLst>
                <p:tags r:id="rId25"/>
              </p:custDataLst>
            </p:nvPr>
          </p:nvSpPr>
          <p:spPr>
            <a:xfrm>
              <a:off x="3493383" y="5225141"/>
              <a:ext cx="278518" cy="316024"/>
            </a:xfrm>
            <a:custGeom>
              <a:avLst/>
              <a:gdLst/>
              <a:ahLst/>
              <a:cxnLst/>
              <a:rect l="0" t="0" r="0" b="0"/>
              <a:pathLst>
                <a:path w="278518" h="316024">
                  <a:moveTo>
                    <a:pt x="5467" y="89809"/>
                  </a:moveTo>
                  <a:lnTo>
                    <a:pt x="5467" y="89809"/>
                  </a:lnTo>
                  <a:lnTo>
                    <a:pt x="0" y="84342"/>
                  </a:lnTo>
                  <a:lnTo>
                    <a:pt x="411" y="84047"/>
                  </a:lnTo>
                  <a:lnTo>
                    <a:pt x="2749" y="83720"/>
                  </a:lnTo>
                  <a:lnTo>
                    <a:pt x="3655" y="84339"/>
                  </a:lnTo>
                  <a:lnTo>
                    <a:pt x="4259" y="85457"/>
                  </a:lnTo>
                  <a:lnTo>
                    <a:pt x="4662" y="86907"/>
                  </a:lnTo>
                  <a:lnTo>
                    <a:pt x="31911" y="131649"/>
                  </a:lnTo>
                  <a:lnTo>
                    <a:pt x="53598" y="173859"/>
                  </a:lnTo>
                  <a:lnTo>
                    <a:pt x="65899" y="205716"/>
                  </a:lnTo>
                  <a:lnTo>
                    <a:pt x="82639" y="251622"/>
                  </a:lnTo>
                  <a:lnTo>
                    <a:pt x="103888" y="294947"/>
                  </a:lnTo>
                  <a:lnTo>
                    <a:pt x="123515" y="316023"/>
                  </a:lnTo>
                  <a:lnTo>
                    <a:pt x="128723" y="307941"/>
                  </a:lnTo>
                  <a:lnTo>
                    <a:pt x="143565" y="260524"/>
                  </a:lnTo>
                  <a:lnTo>
                    <a:pt x="153627" y="216953"/>
                  </a:lnTo>
                  <a:lnTo>
                    <a:pt x="159274" y="191505"/>
                  </a:lnTo>
                  <a:lnTo>
                    <a:pt x="166566" y="166073"/>
                  </a:lnTo>
                  <a:lnTo>
                    <a:pt x="174955" y="140652"/>
                  </a:lnTo>
                  <a:lnTo>
                    <a:pt x="184076" y="115238"/>
                  </a:lnTo>
                  <a:lnTo>
                    <a:pt x="201736" y="70066"/>
                  </a:lnTo>
                  <a:lnTo>
                    <a:pt x="217581" y="33762"/>
                  </a:lnTo>
                  <a:lnTo>
                    <a:pt x="233729" y="6802"/>
                  </a:lnTo>
                  <a:lnTo>
                    <a:pt x="240502" y="0"/>
                  </a:lnTo>
                  <a:lnTo>
                    <a:pt x="244001" y="303"/>
                  </a:lnTo>
                  <a:lnTo>
                    <a:pt x="278517" y="26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76"/>
          <p:cNvGrpSpPr/>
          <p:nvPr/>
        </p:nvGrpSpPr>
        <p:grpSpPr>
          <a:xfrm>
            <a:off x="2528260" y="5937250"/>
            <a:ext cx="1786619" cy="685801"/>
            <a:chOff x="2528260" y="5937250"/>
            <a:chExt cx="1786619" cy="685801"/>
          </a:xfrm>
        </p:grpSpPr>
        <p:sp>
          <p:nvSpPr>
            <p:cNvPr id="229" name="SMARTInkShape-1091"/>
            <p:cNvSpPr/>
            <p:nvPr>
              <p:custDataLst>
                <p:tags r:id="rId8"/>
              </p:custDataLst>
            </p:nvPr>
          </p:nvSpPr>
          <p:spPr>
            <a:xfrm>
              <a:off x="2901950" y="6445464"/>
              <a:ext cx="285751" cy="177587"/>
            </a:xfrm>
            <a:custGeom>
              <a:avLst/>
              <a:gdLst/>
              <a:ahLst/>
              <a:cxnLst/>
              <a:rect l="0" t="0" r="0" b="0"/>
              <a:pathLst>
                <a:path w="285751" h="177587">
                  <a:moveTo>
                    <a:pt x="0" y="177586"/>
                  </a:moveTo>
                  <a:lnTo>
                    <a:pt x="0" y="177586"/>
                  </a:lnTo>
                  <a:lnTo>
                    <a:pt x="42063" y="174215"/>
                  </a:lnTo>
                  <a:lnTo>
                    <a:pt x="88753" y="164911"/>
                  </a:lnTo>
                  <a:lnTo>
                    <a:pt x="88887" y="159420"/>
                  </a:lnTo>
                  <a:lnTo>
                    <a:pt x="84533" y="153641"/>
                  </a:lnTo>
                  <a:lnTo>
                    <a:pt x="83138" y="147757"/>
                  </a:lnTo>
                  <a:lnTo>
                    <a:pt x="80703" y="126216"/>
                  </a:lnTo>
                  <a:lnTo>
                    <a:pt x="78201" y="115949"/>
                  </a:lnTo>
                  <a:lnTo>
                    <a:pt x="72012" y="70543"/>
                  </a:lnTo>
                  <a:lnTo>
                    <a:pt x="70134" y="41376"/>
                  </a:lnTo>
                  <a:lnTo>
                    <a:pt x="71858" y="34028"/>
                  </a:lnTo>
                  <a:lnTo>
                    <a:pt x="84608" y="12148"/>
                  </a:lnTo>
                  <a:lnTo>
                    <a:pt x="93147" y="2228"/>
                  </a:lnTo>
                  <a:lnTo>
                    <a:pt x="98079" y="870"/>
                  </a:lnTo>
                  <a:lnTo>
                    <a:pt x="112742" y="0"/>
                  </a:lnTo>
                  <a:lnTo>
                    <a:pt x="128420" y="6592"/>
                  </a:lnTo>
                  <a:lnTo>
                    <a:pt x="172369" y="39729"/>
                  </a:lnTo>
                  <a:lnTo>
                    <a:pt x="179562" y="49642"/>
                  </a:lnTo>
                  <a:lnTo>
                    <a:pt x="182791" y="64887"/>
                  </a:lnTo>
                  <a:lnTo>
                    <a:pt x="176258" y="108189"/>
                  </a:lnTo>
                  <a:lnTo>
                    <a:pt x="169111" y="126921"/>
                  </a:lnTo>
                  <a:lnTo>
                    <a:pt x="154634" y="156108"/>
                  </a:lnTo>
                  <a:lnTo>
                    <a:pt x="152411" y="171114"/>
                  </a:lnTo>
                  <a:lnTo>
                    <a:pt x="152401" y="176692"/>
                  </a:lnTo>
                  <a:lnTo>
                    <a:pt x="155771" y="173951"/>
                  </a:lnTo>
                  <a:lnTo>
                    <a:pt x="167980" y="172041"/>
                  </a:lnTo>
                  <a:lnTo>
                    <a:pt x="214140" y="167886"/>
                  </a:lnTo>
                  <a:lnTo>
                    <a:pt x="240247" y="166184"/>
                  </a:lnTo>
                  <a:lnTo>
                    <a:pt x="285750" y="171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92"/>
            <p:cNvSpPr/>
            <p:nvPr>
              <p:custDataLst>
                <p:tags r:id="rId9"/>
              </p:custDataLst>
            </p:nvPr>
          </p:nvSpPr>
          <p:spPr>
            <a:xfrm>
              <a:off x="2768600" y="65659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53149" y="324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93"/>
            <p:cNvSpPr/>
            <p:nvPr>
              <p:custDataLst>
                <p:tags r:id="rId10"/>
              </p:custDataLst>
            </p:nvPr>
          </p:nvSpPr>
          <p:spPr>
            <a:xfrm>
              <a:off x="2795432" y="6490583"/>
              <a:ext cx="81119" cy="126118"/>
            </a:xfrm>
            <a:custGeom>
              <a:avLst/>
              <a:gdLst/>
              <a:ahLst/>
              <a:cxnLst/>
              <a:rect l="0" t="0" r="0" b="0"/>
              <a:pathLst>
                <a:path w="81119" h="126118">
                  <a:moveTo>
                    <a:pt x="62068" y="5467"/>
                  </a:moveTo>
                  <a:lnTo>
                    <a:pt x="62068" y="5467"/>
                  </a:lnTo>
                  <a:lnTo>
                    <a:pt x="58697" y="2096"/>
                  </a:lnTo>
                  <a:lnTo>
                    <a:pt x="55160" y="441"/>
                  </a:lnTo>
                  <a:lnTo>
                    <a:pt x="53230" y="0"/>
                  </a:lnTo>
                  <a:lnTo>
                    <a:pt x="51237" y="411"/>
                  </a:lnTo>
                  <a:lnTo>
                    <a:pt x="37498" y="8033"/>
                  </a:lnTo>
                  <a:lnTo>
                    <a:pt x="17939" y="29936"/>
                  </a:lnTo>
                  <a:lnTo>
                    <a:pt x="3401" y="57120"/>
                  </a:lnTo>
                  <a:lnTo>
                    <a:pt x="0" y="78941"/>
                  </a:lnTo>
                  <a:lnTo>
                    <a:pt x="2363" y="96538"/>
                  </a:lnTo>
                  <a:lnTo>
                    <a:pt x="7532" y="110689"/>
                  </a:lnTo>
                  <a:lnTo>
                    <a:pt x="13370" y="117614"/>
                  </a:lnTo>
                  <a:lnTo>
                    <a:pt x="16903" y="120448"/>
                  </a:lnTo>
                  <a:lnTo>
                    <a:pt x="26472" y="123597"/>
                  </a:lnTo>
                  <a:lnTo>
                    <a:pt x="72749" y="126019"/>
                  </a:lnTo>
                  <a:lnTo>
                    <a:pt x="8111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94"/>
            <p:cNvSpPr/>
            <p:nvPr>
              <p:custDataLst>
                <p:tags r:id="rId11"/>
              </p:custDataLst>
            </p:nvPr>
          </p:nvSpPr>
          <p:spPr>
            <a:xfrm>
              <a:off x="2528260" y="6451599"/>
              <a:ext cx="195891" cy="141686"/>
            </a:xfrm>
            <a:custGeom>
              <a:avLst/>
              <a:gdLst/>
              <a:ahLst/>
              <a:cxnLst/>
              <a:rect l="0" t="0" r="0" b="0"/>
              <a:pathLst>
                <a:path w="195891" h="141686">
                  <a:moveTo>
                    <a:pt x="11740" y="1"/>
                  </a:moveTo>
                  <a:lnTo>
                    <a:pt x="11740" y="1"/>
                  </a:lnTo>
                  <a:lnTo>
                    <a:pt x="8369" y="0"/>
                  </a:lnTo>
                  <a:lnTo>
                    <a:pt x="7376" y="1412"/>
                  </a:lnTo>
                  <a:lnTo>
                    <a:pt x="0" y="36596"/>
                  </a:lnTo>
                  <a:lnTo>
                    <a:pt x="1048" y="76561"/>
                  </a:lnTo>
                  <a:lnTo>
                    <a:pt x="7867" y="99826"/>
                  </a:lnTo>
                  <a:lnTo>
                    <a:pt x="24100" y="133901"/>
                  </a:lnTo>
                  <a:lnTo>
                    <a:pt x="26330" y="135834"/>
                  </a:lnTo>
                  <a:lnTo>
                    <a:pt x="32571" y="137983"/>
                  </a:lnTo>
                  <a:lnTo>
                    <a:pt x="36210" y="138555"/>
                  </a:lnTo>
                  <a:lnTo>
                    <a:pt x="42136" y="137310"/>
                  </a:lnTo>
                  <a:lnTo>
                    <a:pt x="44704" y="135990"/>
                  </a:lnTo>
                  <a:lnTo>
                    <a:pt x="58259" y="119370"/>
                  </a:lnTo>
                  <a:lnTo>
                    <a:pt x="72227" y="93913"/>
                  </a:lnTo>
                  <a:lnTo>
                    <a:pt x="75205" y="82694"/>
                  </a:lnTo>
                  <a:lnTo>
                    <a:pt x="75939" y="97083"/>
                  </a:lnTo>
                  <a:lnTo>
                    <a:pt x="90166" y="131222"/>
                  </a:lnTo>
                  <a:lnTo>
                    <a:pt x="96439" y="140560"/>
                  </a:lnTo>
                  <a:lnTo>
                    <a:pt x="99251" y="141685"/>
                  </a:lnTo>
                  <a:lnTo>
                    <a:pt x="106138" y="141052"/>
                  </a:lnTo>
                  <a:lnTo>
                    <a:pt x="112020" y="138420"/>
                  </a:lnTo>
                  <a:lnTo>
                    <a:pt x="117692" y="133487"/>
                  </a:lnTo>
                  <a:lnTo>
                    <a:pt x="128114" y="118105"/>
                  </a:lnTo>
                  <a:lnTo>
                    <a:pt x="143082" y="75162"/>
                  </a:lnTo>
                  <a:lnTo>
                    <a:pt x="143492" y="63744"/>
                  </a:lnTo>
                  <a:lnTo>
                    <a:pt x="136959" y="20973"/>
                  </a:lnTo>
                  <a:lnTo>
                    <a:pt x="135436" y="18216"/>
                  </a:lnTo>
                  <a:lnTo>
                    <a:pt x="133010" y="16378"/>
                  </a:lnTo>
                  <a:lnTo>
                    <a:pt x="123558" y="13790"/>
                  </a:lnTo>
                  <a:lnTo>
                    <a:pt x="118352" y="13185"/>
                  </a:lnTo>
                  <a:lnTo>
                    <a:pt x="104712" y="16216"/>
                  </a:lnTo>
                  <a:lnTo>
                    <a:pt x="90636" y="24953"/>
                  </a:lnTo>
                  <a:lnTo>
                    <a:pt x="85610" y="32492"/>
                  </a:lnTo>
                  <a:lnTo>
                    <a:pt x="84270" y="36478"/>
                  </a:lnTo>
                  <a:lnTo>
                    <a:pt x="84082" y="39842"/>
                  </a:lnTo>
                  <a:lnTo>
                    <a:pt x="85755" y="45460"/>
                  </a:lnTo>
                  <a:lnTo>
                    <a:pt x="94035" y="55960"/>
                  </a:lnTo>
                  <a:lnTo>
                    <a:pt x="105425" y="64638"/>
                  </a:lnTo>
                  <a:lnTo>
                    <a:pt x="124479" y="68305"/>
                  </a:lnTo>
                  <a:lnTo>
                    <a:pt x="169518" y="62741"/>
                  </a:lnTo>
                  <a:lnTo>
                    <a:pt x="195890" y="5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95"/>
            <p:cNvSpPr/>
            <p:nvPr>
              <p:custDataLst>
                <p:tags r:id="rId12"/>
              </p:custDataLst>
            </p:nvPr>
          </p:nvSpPr>
          <p:spPr>
            <a:xfrm>
              <a:off x="4235450" y="6013449"/>
              <a:ext cx="79429" cy="304802"/>
            </a:xfrm>
            <a:custGeom>
              <a:avLst/>
              <a:gdLst/>
              <a:ahLst/>
              <a:cxnLst/>
              <a:rect l="0" t="0" r="0" b="0"/>
              <a:pathLst>
                <a:path w="79429" h="304802">
                  <a:moveTo>
                    <a:pt x="19050" y="1"/>
                  </a:moveTo>
                  <a:lnTo>
                    <a:pt x="19050" y="1"/>
                  </a:lnTo>
                  <a:lnTo>
                    <a:pt x="32534" y="0"/>
                  </a:lnTo>
                  <a:lnTo>
                    <a:pt x="46680" y="7527"/>
                  </a:lnTo>
                  <a:lnTo>
                    <a:pt x="54403" y="13484"/>
                  </a:lnTo>
                  <a:lnTo>
                    <a:pt x="66748" y="33275"/>
                  </a:lnTo>
                  <a:lnTo>
                    <a:pt x="75526" y="60650"/>
                  </a:lnTo>
                  <a:lnTo>
                    <a:pt x="79428" y="96336"/>
                  </a:lnTo>
                  <a:lnTo>
                    <a:pt x="75518" y="135715"/>
                  </a:lnTo>
                  <a:lnTo>
                    <a:pt x="67430" y="176029"/>
                  </a:lnTo>
                  <a:lnTo>
                    <a:pt x="59132" y="215114"/>
                  </a:lnTo>
                  <a:lnTo>
                    <a:pt x="39784" y="255963"/>
                  </a:lnTo>
                  <a:lnTo>
                    <a:pt x="0" y="304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96"/>
            <p:cNvSpPr/>
            <p:nvPr>
              <p:custDataLst>
                <p:tags r:id="rId13"/>
              </p:custDataLst>
            </p:nvPr>
          </p:nvSpPr>
          <p:spPr>
            <a:xfrm>
              <a:off x="3956050" y="6079706"/>
              <a:ext cx="254001" cy="201924"/>
            </a:xfrm>
            <a:custGeom>
              <a:avLst/>
              <a:gdLst/>
              <a:ahLst/>
              <a:cxnLst/>
              <a:rect l="0" t="0" r="0" b="0"/>
              <a:pathLst>
                <a:path w="254001" h="201924">
                  <a:moveTo>
                    <a:pt x="0" y="67094"/>
                  </a:moveTo>
                  <a:lnTo>
                    <a:pt x="0" y="67094"/>
                  </a:lnTo>
                  <a:lnTo>
                    <a:pt x="0" y="63723"/>
                  </a:lnTo>
                  <a:lnTo>
                    <a:pt x="705" y="62730"/>
                  </a:lnTo>
                  <a:lnTo>
                    <a:pt x="1882" y="62068"/>
                  </a:lnTo>
                  <a:lnTo>
                    <a:pt x="6088" y="60820"/>
                  </a:lnTo>
                  <a:lnTo>
                    <a:pt x="6340" y="108131"/>
                  </a:lnTo>
                  <a:lnTo>
                    <a:pt x="7054" y="153428"/>
                  </a:lnTo>
                  <a:lnTo>
                    <a:pt x="12125" y="177733"/>
                  </a:lnTo>
                  <a:lnTo>
                    <a:pt x="26744" y="200545"/>
                  </a:lnTo>
                  <a:lnTo>
                    <a:pt x="29824" y="201923"/>
                  </a:lnTo>
                  <a:lnTo>
                    <a:pt x="37009" y="201571"/>
                  </a:lnTo>
                  <a:lnTo>
                    <a:pt x="44906" y="195301"/>
                  </a:lnTo>
                  <a:lnTo>
                    <a:pt x="64844" y="163915"/>
                  </a:lnTo>
                  <a:lnTo>
                    <a:pt x="89509" y="116493"/>
                  </a:lnTo>
                  <a:lnTo>
                    <a:pt x="94580" y="110216"/>
                  </a:lnTo>
                  <a:lnTo>
                    <a:pt x="101189" y="105487"/>
                  </a:lnTo>
                  <a:lnTo>
                    <a:pt x="105347" y="126859"/>
                  </a:lnTo>
                  <a:lnTo>
                    <a:pt x="111732" y="136694"/>
                  </a:lnTo>
                  <a:lnTo>
                    <a:pt x="119273" y="143418"/>
                  </a:lnTo>
                  <a:lnTo>
                    <a:pt x="134824" y="151170"/>
                  </a:lnTo>
                  <a:lnTo>
                    <a:pt x="146705" y="151969"/>
                  </a:lnTo>
                  <a:lnTo>
                    <a:pt x="159041" y="149267"/>
                  </a:lnTo>
                  <a:lnTo>
                    <a:pt x="171579" y="143361"/>
                  </a:lnTo>
                  <a:lnTo>
                    <a:pt x="182326" y="132270"/>
                  </a:lnTo>
                  <a:lnTo>
                    <a:pt x="191100" y="117228"/>
                  </a:lnTo>
                  <a:lnTo>
                    <a:pt x="202482" y="78826"/>
                  </a:lnTo>
                  <a:lnTo>
                    <a:pt x="204998" y="58903"/>
                  </a:lnTo>
                  <a:lnTo>
                    <a:pt x="196996" y="26880"/>
                  </a:lnTo>
                  <a:lnTo>
                    <a:pt x="194830" y="21234"/>
                  </a:lnTo>
                  <a:lnTo>
                    <a:pt x="186780" y="11199"/>
                  </a:lnTo>
                  <a:lnTo>
                    <a:pt x="176852" y="3446"/>
                  </a:lnTo>
                  <a:lnTo>
                    <a:pt x="167736" y="0"/>
                  </a:lnTo>
                  <a:lnTo>
                    <a:pt x="158981" y="350"/>
                  </a:lnTo>
                  <a:lnTo>
                    <a:pt x="154670" y="1432"/>
                  </a:lnTo>
                  <a:lnTo>
                    <a:pt x="151092" y="4269"/>
                  </a:lnTo>
                  <a:lnTo>
                    <a:pt x="145233" y="13067"/>
                  </a:lnTo>
                  <a:lnTo>
                    <a:pt x="141339" y="29920"/>
                  </a:lnTo>
                  <a:lnTo>
                    <a:pt x="143557" y="48318"/>
                  </a:lnTo>
                  <a:lnTo>
                    <a:pt x="155424" y="67175"/>
                  </a:lnTo>
                  <a:lnTo>
                    <a:pt x="175717" y="86168"/>
                  </a:lnTo>
                  <a:lnTo>
                    <a:pt x="202974" y="98459"/>
                  </a:lnTo>
                  <a:lnTo>
                    <a:pt x="223090" y="98437"/>
                  </a:lnTo>
                  <a:lnTo>
                    <a:pt x="254000" y="9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97"/>
            <p:cNvSpPr/>
            <p:nvPr>
              <p:custDataLst>
                <p:tags r:id="rId14"/>
              </p:custDataLst>
            </p:nvPr>
          </p:nvSpPr>
          <p:spPr>
            <a:xfrm>
              <a:off x="3813128" y="6051549"/>
              <a:ext cx="66723" cy="260352"/>
            </a:xfrm>
            <a:custGeom>
              <a:avLst/>
              <a:gdLst/>
              <a:ahLst/>
              <a:cxnLst/>
              <a:rect l="0" t="0" r="0" b="0"/>
              <a:pathLst>
                <a:path w="66723" h="260352">
                  <a:moveTo>
                    <a:pt x="66722" y="1"/>
                  </a:moveTo>
                  <a:lnTo>
                    <a:pt x="66722" y="1"/>
                  </a:lnTo>
                  <a:lnTo>
                    <a:pt x="63351" y="0"/>
                  </a:lnTo>
                  <a:lnTo>
                    <a:pt x="59815" y="1883"/>
                  </a:lnTo>
                  <a:lnTo>
                    <a:pt x="33314" y="27137"/>
                  </a:lnTo>
                  <a:lnTo>
                    <a:pt x="9911" y="71195"/>
                  </a:lnTo>
                  <a:lnTo>
                    <a:pt x="2667" y="92320"/>
                  </a:lnTo>
                  <a:lnTo>
                    <a:pt x="0" y="128719"/>
                  </a:lnTo>
                  <a:lnTo>
                    <a:pt x="7520" y="169059"/>
                  </a:lnTo>
                  <a:lnTo>
                    <a:pt x="24584" y="215010"/>
                  </a:lnTo>
                  <a:lnTo>
                    <a:pt x="42007" y="241743"/>
                  </a:lnTo>
                  <a:lnTo>
                    <a:pt x="56812" y="254837"/>
                  </a:lnTo>
                  <a:lnTo>
                    <a:pt x="66722" y="26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98"/>
            <p:cNvSpPr/>
            <p:nvPr>
              <p:custDataLst>
                <p:tags r:id="rId15"/>
              </p:custDataLst>
            </p:nvPr>
          </p:nvSpPr>
          <p:spPr>
            <a:xfrm>
              <a:off x="3619500" y="6242049"/>
              <a:ext cx="69851" cy="152402"/>
            </a:xfrm>
            <a:custGeom>
              <a:avLst/>
              <a:gdLst/>
              <a:ahLst/>
              <a:cxnLst/>
              <a:rect l="0" t="0" r="0" b="0"/>
              <a:pathLst>
                <a:path w="69851" h="152402">
                  <a:moveTo>
                    <a:pt x="69850" y="1"/>
                  </a:moveTo>
                  <a:lnTo>
                    <a:pt x="69850" y="1"/>
                  </a:lnTo>
                  <a:lnTo>
                    <a:pt x="66479" y="0"/>
                  </a:lnTo>
                  <a:lnTo>
                    <a:pt x="62943" y="1883"/>
                  </a:lnTo>
                  <a:lnTo>
                    <a:pt x="51552" y="12210"/>
                  </a:lnTo>
                  <a:lnTo>
                    <a:pt x="24601" y="52554"/>
                  </a:lnTo>
                  <a:lnTo>
                    <a:pt x="5661" y="96902"/>
                  </a:lnTo>
                  <a:lnTo>
                    <a:pt x="496" y="141385"/>
                  </a:lnTo>
                  <a:lnTo>
                    <a:pt x="0" y="1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99"/>
            <p:cNvSpPr/>
            <p:nvPr>
              <p:custDataLst>
                <p:tags r:id="rId16"/>
              </p:custDataLst>
            </p:nvPr>
          </p:nvSpPr>
          <p:spPr>
            <a:xfrm>
              <a:off x="3613150" y="62420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2209" y="5467"/>
                  </a:lnTo>
                  <a:lnTo>
                    <a:pt x="27136" y="12831"/>
                  </a:lnTo>
                  <a:lnTo>
                    <a:pt x="44965" y="27320"/>
                  </a:lnTo>
                  <a:lnTo>
                    <a:pt x="73756" y="72507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100"/>
            <p:cNvSpPr/>
            <p:nvPr>
              <p:custDataLst>
                <p:tags r:id="rId17"/>
              </p:custDataLst>
            </p:nvPr>
          </p:nvSpPr>
          <p:spPr>
            <a:xfrm>
              <a:off x="3441700" y="6072862"/>
              <a:ext cx="144313" cy="363811"/>
            </a:xfrm>
            <a:custGeom>
              <a:avLst/>
              <a:gdLst/>
              <a:ahLst/>
              <a:cxnLst/>
              <a:rect l="0" t="0" r="0" b="0"/>
              <a:pathLst>
                <a:path w="144313" h="363811">
                  <a:moveTo>
                    <a:pt x="0" y="105688"/>
                  </a:moveTo>
                  <a:lnTo>
                    <a:pt x="0" y="105688"/>
                  </a:lnTo>
                  <a:lnTo>
                    <a:pt x="3371" y="109059"/>
                  </a:lnTo>
                  <a:lnTo>
                    <a:pt x="9459" y="153871"/>
                  </a:lnTo>
                  <a:lnTo>
                    <a:pt x="11740" y="192715"/>
                  </a:lnTo>
                  <a:lnTo>
                    <a:pt x="15786" y="235504"/>
                  </a:lnTo>
                  <a:lnTo>
                    <a:pt x="21454" y="279462"/>
                  </a:lnTo>
                  <a:lnTo>
                    <a:pt x="28984" y="327012"/>
                  </a:lnTo>
                  <a:lnTo>
                    <a:pt x="31642" y="363756"/>
                  </a:lnTo>
                  <a:lnTo>
                    <a:pt x="31678" y="363810"/>
                  </a:lnTo>
                  <a:lnTo>
                    <a:pt x="31743" y="321128"/>
                  </a:lnTo>
                  <a:lnTo>
                    <a:pt x="31747" y="281167"/>
                  </a:lnTo>
                  <a:lnTo>
                    <a:pt x="31748" y="240829"/>
                  </a:lnTo>
                  <a:lnTo>
                    <a:pt x="31750" y="203144"/>
                  </a:lnTo>
                  <a:lnTo>
                    <a:pt x="31750" y="169934"/>
                  </a:lnTo>
                  <a:lnTo>
                    <a:pt x="35121" y="123469"/>
                  </a:lnTo>
                  <a:lnTo>
                    <a:pt x="40588" y="81794"/>
                  </a:lnTo>
                  <a:lnTo>
                    <a:pt x="53826" y="36267"/>
                  </a:lnTo>
                  <a:lnTo>
                    <a:pt x="61788" y="19800"/>
                  </a:lnTo>
                  <a:lnTo>
                    <a:pt x="71911" y="9190"/>
                  </a:lnTo>
                  <a:lnTo>
                    <a:pt x="83466" y="2828"/>
                  </a:lnTo>
                  <a:lnTo>
                    <a:pt x="95657" y="0"/>
                  </a:lnTo>
                  <a:lnTo>
                    <a:pt x="117792" y="1780"/>
                  </a:lnTo>
                  <a:lnTo>
                    <a:pt x="123683" y="5372"/>
                  </a:lnTo>
                  <a:lnTo>
                    <a:pt x="132111" y="16888"/>
                  </a:lnTo>
                  <a:lnTo>
                    <a:pt x="140822" y="42609"/>
                  </a:lnTo>
                  <a:lnTo>
                    <a:pt x="144312" y="87270"/>
                  </a:lnTo>
                  <a:lnTo>
                    <a:pt x="137057" y="130795"/>
                  </a:lnTo>
                  <a:lnTo>
                    <a:pt x="129353" y="150713"/>
                  </a:lnTo>
                  <a:lnTo>
                    <a:pt x="118873" y="166621"/>
                  </a:lnTo>
                  <a:lnTo>
                    <a:pt x="97703" y="184106"/>
                  </a:lnTo>
                  <a:lnTo>
                    <a:pt x="70184" y="194853"/>
                  </a:lnTo>
                  <a:lnTo>
                    <a:pt x="43059" y="195764"/>
                  </a:lnTo>
                  <a:lnTo>
                    <a:pt x="10548" y="189223"/>
                  </a:lnTo>
                  <a:lnTo>
                    <a:pt x="9854" y="188895"/>
                  </a:lnTo>
                  <a:lnTo>
                    <a:pt x="10097" y="188676"/>
                  </a:lnTo>
                  <a:lnTo>
                    <a:pt x="12700" y="18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101"/>
            <p:cNvSpPr/>
            <p:nvPr>
              <p:custDataLst>
                <p:tags r:id="rId18"/>
              </p:custDataLst>
            </p:nvPr>
          </p:nvSpPr>
          <p:spPr>
            <a:xfrm>
              <a:off x="2887002" y="5937250"/>
              <a:ext cx="414771" cy="405432"/>
            </a:xfrm>
            <a:custGeom>
              <a:avLst/>
              <a:gdLst/>
              <a:ahLst/>
              <a:cxnLst/>
              <a:rect l="0" t="0" r="0" b="0"/>
              <a:pathLst>
                <a:path w="414771" h="405432">
                  <a:moveTo>
                    <a:pt x="370548" y="0"/>
                  </a:moveTo>
                  <a:lnTo>
                    <a:pt x="370548" y="0"/>
                  </a:lnTo>
                  <a:lnTo>
                    <a:pt x="357722" y="705"/>
                  </a:lnTo>
                  <a:lnTo>
                    <a:pt x="319754" y="16606"/>
                  </a:lnTo>
                  <a:lnTo>
                    <a:pt x="280813" y="40753"/>
                  </a:lnTo>
                  <a:lnTo>
                    <a:pt x="235779" y="69120"/>
                  </a:lnTo>
                  <a:lnTo>
                    <a:pt x="196257" y="98764"/>
                  </a:lnTo>
                  <a:lnTo>
                    <a:pt x="150668" y="132341"/>
                  </a:lnTo>
                  <a:lnTo>
                    <a:pt x="136902" y="146896"/>
                  </a:lnTo>
                  <a:lnTo>
                    <a:pt x="132650" y="154892"/>
                  </a:lnTo>
                  <a:lnTo>
                    <a:pt x="129696" y="172362"/>
                  </a:lnTo>
                  <a:lnTo>
                    <a:pt x="131328" y="177265"/>
                  </a:lnTo>
                  <a:lnTo>
                    <a:pt x="132752" y="179560"/>
                  </a:lnTo>
                  <a:lnTo>
                    <a:pt x="148238" y="186161"/>
                  </a:lnTo>
                  <a:lnTo>
                    <a:pt x="193855" y="191810"/>
                  </a:lnTo>
                  <a:lnTo>
                    <a:pt x="235300" y="199226"/>
                  </a:lnTo>
                  <a:lnTo>
                    <a:pt x="265202" y="203121"/>
                  </a:lnTo>
                  <a:lnTo>
                    <a:pt x="268567" y="204559"/>
                  </a:lnTo>
                  <a:lnTo>
                    <a:pt x="273969" y="208563"/>
                  </a:lnTo>
                  <a:lnTo>
                    <a:pt x="274707" y="210993"/>
                  </a:lnTo>
                  <a:lnTo>
                    <a:pt x="274904" y="212628"/>
                  </a:lnTo>
                  <a:lnTo>
                    <a:pt x="273241" y="216327"/>
                  </a:lnTo>
                  <a:lnTo>
                    <a:pt x="268034" y="221735"/>
                  </a:lnTo>
                  <a:lnTo>
                    <a:pt x="236050" y="242453"/>
                  </a:lnTo>
                  <a:lnTo>
                    <a:pt x="196877" y="262573"/>
                  </a:lnTo>
                  <a:lnTo>
                    <a:pt x="153990" y="284527"/>
                  </a:lnTo>
                  <a:lnTo>
                    <a:pt x="111884" y="304437"/>
                  </a:lnTo>
                  <a:lnTo>
                    <a:pt x="72598" y="325624"/>
                  </a:lnTo>
                  <a:lnTo>
                    <a:pt x="31510" y="354696"/>
                  </a:lnTo>
                  <a:lnTo>
                    <a:pt x="2051" y="378442"/>
                  </a:lnTo>
                  <a:lnTo>
                    <a:pt x="0" y="381412"/>
                  </a:lnTo>
                  <a:lnTo>
                    <a:pt x="44" y="384096"/>
                  </a:lnTo>
                  <a:lnTo>
                    <a:pt x="1484" y="386592"/>
                  </a:lnTo>
                  <a:lnTo>
                    <a:pt x="3855" y="388962"/>
                  </a:lnTo>
                  <a:lnTo>
                    <a:pt x="24048" y="399038"/>
                  </a:lnTo>
                  <a:lnTo>
                    <a:pt x="65857" y="404219"/>
                  </a:lnTo>
                  <a:lnTo>
                    <a:pt x="104131" y="405431"/>
                  </a:lnTo>
                  <a:lnTo>
                    <a:pt x="147718" y="405263"/>
                  </a:lnTo>
                  <a:lnTo>
                    <a:pt x="195313" y="402838"/>
                  </a:lnTo>
                  <a:lnTo>
                    <a:pt x="239043" y="399407"/>
                  </a:lnTo>
                  <a:lnTo>
                    <a:pt x="278940" y="395531"/>
                  </a:lnTo>
                  <a:lnTo>
                    <a:pt x="315487" y="391457"/>
                  </a:lnTo>
                  <a:lnTo>
                    <a:pt x="357683" y="388567"/>
                  </a:lnTo>
                  <a:lnTo>
                    <a:pt x="401867" y="387510"/>
                  </a:lnTo>
                  <a:lnTo>
                    <a:pt x="414770" y="387353"/>
                  </a:lnTo>
                  <a:lnTo>
                    <a:pt x="408648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77"/>
          <p:cNvGrpSpPr/>
          <p:nvPr/>
        </p:nvGrpSpPr>
        <p:grpSpPr>
          <a:xfrm>
            <a:off x="4546600" y="6108700"/>
            <a:ext cx="285751" cy="111021"/>
            <a:chOff x="4546600" y="6108700"/>
            <a:chExt cx="285751" cy="111021"/>
          </a:xfrm>
        </p:grpSpPr>
        <p:sp>
          <p:nvSpPr>
            <p:cNvPr id="241" name="SMARTInkShape-1102"/>
            <p:cNvSpPr/>
            <p:nvPr>
              <p:custDataLst>
                <p:tags r:id="rId6"/>
              </p:custDataLst>
            </p:nvPr>
          </p:nvSpPr>
          <p:spPr>
            <a:xfrm>
              <a:off x="4546600" y="6210300"/>
              <a:ext cx="273051" cy="9421"/>
            </a:xfrm>
            <a:custGeom>
              <a:avLst/>
              <a:gdLst/>
              <a:ahLst/>
              <a:cxnLst/>
              <a:rect l="0" t="0" r="0" b="0"/>
              <a:pathLst>
                <a:path w="273051" h="9421">
                  <a:moveTo>
                    <a:pt x="0" y="0"/>
                  </a:moveTo>
                  <a:lnTo>
                    <a:pt x="0" y="0"/>
                  </a:lnTo>
                  <a:lnTo>
                    <a:pt x="33893" y="6907"/>
                  </a:lnTo>
                  <a:lnTo>
                    <a:pt x="67980" y="9420"/>
                  </a:lnTo>
                  <a:lnTo>
                    <a:pt x="106649" y="8185"/>
                  </a:lnTo>
                  <a:lnTo>
                    <a:pt x="143590" y="7166"/>
                  </a:lnTo>
                  <a:lnTo>
                    <a:pt x="177412" y="6712"/>
                  </a:lnTo>
                  <a:lnTo>
                    <a:pt x="220254" y="575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103"/>
            <p:cNvSpPr/>
            <p:nvPr>
              <p:custDataLst>
                <p:tags r:id="rId7"/>
              </p:custDataLst>
            </p:nvPr>
          </p:nvSpPr>
          <p:spPr>
            <a:xfrm>
              <a:off x="4629228" y="6108700"/>
              <a:ext cx="203123" cy="6351"/>
            </a:xfrm>
            <a:custGeom>
              <a:avLst/>
              <a:gdLst/>
              <a:ahLst/>
              <a:cxnLst/>
              <a:rect l="0" t="0" r="0" b="0"/>
              <a:pathLst>
                <a:path w="203123" h="6351">
                  <a:moveTo>
                    <a:pt x="6272" y="6350"/>
                  </a:moveTo>
                  <a:lnTo>
                    <a:pt x="6272" y="6350"/>
                  </a:lnTo>
                  <a:lnTo>
                    <a:pt x="2901" y="6350"/>
                  </a:lnTo>
                  <a:lnTo>
                    <a:pt x="1908" y="5645"/>
                  </a:lnTo>
                  <a:lnTo>
                    <a:pt x="1246" y="4469"/>
                  </a:lnTo>
                  <a:lnTo>
                    <a:pt x="805" y="2979"/>
                  </a:lnTo>
                  <a:lnTo>
                    <a:pt x="510" y="2691"/>
                  </a:lnTo>
                  <a:lnTo>
                    <a:pt x="314" y="3205"/>
                  </a:lnTo>
                  <a:lnTo>
                    <a:pt x="0" y="5728"/>
                  </a:lnTo>
                  <a:lnTo>
                    <a:pt x="33844" y="5607"/>
                  </a:lnTo>
                  <a:lnTo>
                    <a:pt x="71513" y="1975"/>
                  </a:lnTo>
                  <a:lnTo>
                    <a:pt x="116698" y="585"/>
                  </a:lnTo>
                  <a:lnTo>
                    <a:pt x="163081" y="116"/>
                  </a:lnTo>
                  <a:lnTo>
                    <a:pt x="203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1104"/>
          <p:cNvSpPr/>
          <p:nvPr>
            <p:custDataLst>
              <p:tags r:id="rId5"/>
            </p:custDataLst>
          </p:nvPr>
        </p:nvSpPr>
        <p:spPr>
          <a:xfrm>
            <a:off x="5181600" y="6000750"/>
            <a:ext cx="69851" cy="299013"/>
          </a:xfrm>
          <a:custGeom>
            <a:avLst/>
            <a:gdLst/>
            <a:ahLst/>
            <a:cxnLst/>
            <a:rect l="0" t="0" r="0" b="0"/>
            <a:pathLst>
              <a:path w="69851" h="299013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1537" y="45162"/>
                </a:lnTo>
                <a:lnTo>
                  <a:pt x="22076" y="89425"/>
                </a:lnTo>
                <a:lnTo>
                  <a:pt x="30038" y="126763"/>
                </a:lnTo>
                <a:lnTo>
                  <a:pt x="40161" y="166875"/>
                </a:lnTo>
                <a:lnTo>
                  <a:pt x="50305" y="206811"/>
                </a:lnTo>
                <a:lnTo>
                  <a:pt x="57165" y="243375"/>
                </a:lnTo>
                <a:lnTo>
                  <a:pt x="66613" y="286081"/>
                </a:lnTo>
                <a:lnTo>
                  <a:pt x="69211" y="299012"/>
                </a:lnTo>
                <a:lnTo>
                  <a:pt x="69850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9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9" name="SMARTInkShape-Group179"/>
          <p:cNvGrpSpPr/>
          <p:nvPr/>
        </p:nvGrpSpPr>
        <p:grpSpPr>
          <a:xfrm>
            <a:off x="387350" y="294727"/>
            <a:ext cx="1784351" cy="631491"/>
            <a:chOff x="387350" y="294727"/>
            <a:chExt cx="1784351" cy="631491"/>
          </a:xfrm>
        </p:grpSpPr>
        <p:sp>
          <p:nvSpPr>
            <p:cNvPr id="3" name="SMARTInkShape-1105"/>
            <p:cNvSpPr/>
            <p:nvPr>
              <p:custDataLst>
                <p:tags r:id="rId237"/>
              </p:custDataLst>
            </p:nvPr>
          </p:nvSpPr>
          <p:spPr>
            <a:xfrm>
              <a:off x="511455" y="387736"/>
              <a:ext cx="136609" cy="432130"/>
            </a:xfrm>
            <a:custGeom>
              <a:avLst/>
              <a:gdLst/>
              <a:ahLst/>
              <a:cxnLst/>
              <a:rect l="0" t="0" r="0" b="0"/>
              <a:pathLst>
                <a:path w="136609" h="432130">
                  <a:moveTo>
                    <a:pt x="9245" y="132964"/>
                  </a:moveTo>
                  <a:lnTo>
                    <a:pt x="9245" y="132964"/>
                  </a:lnTo>
                  <a:lnTo>
                    <a:pt x="11126" y="174391"/>
                  </a:lnTo>
                  <a:lnTo>
                    <a:pt x="21454" y="220796"/>
                  </a:lnTo>
                  <a:lnTo>
                    <a:pt x="27136" y="254315"/>
                  </a:lnTo>
                  <a:lnTo>
                    <a:pt x="32013" y="292026"/>
                  </a:lnTo>
                  <a:lnTo>
                    <a:pt x="36533" y="329953"/>
                  </a:lnTo>
                  <a:lnTo>
                    <a:pt x="40893" y="364213"/>
                  </a:lnTo>
                  <a:lnTo>
                    <a:pt x="45433" y="403741"/>
                  </a:lnTo>
                  <a:lnTo>
                    <a:pt x="47177" y="432129"/>
                  </a:lnTo>
                  <a:lnTo>
                    <a:pt x="47233" y="431891"/>
                  </a:lnTo>
                  <a:lnTo>
                    <a:pt x="37184" y="397563"/>
                  </a:lnTo>
                  <a:lnTo>
                    <a:pt x="29658" y="361571"/>
                  </a:lnTo>
                  <a:lnTo>
                    <a:pt x="21610" y="315941"/>
                  </a:lnTo>
                  <a:lnTo>
                    <a:pt x="17488" y="290932"/>
                  </a:lnTo>
                  <a:lnTo>
                    <a:pt x="14035" y="265793"/>
                  </a:lnTo>
                  <a:lnTo>
                    <a:pt x="11027" y="240566"/>
                  </a:lnTo>
                  <a:lnTo>
                    <a:pt x="6509" y="193487"/>
                  </a:lnTo>
                  <a:lnTo>
                    <a:pt x="4501" y="156100"/>
                  </a:lnTo>
                  <a:lnTo>
                    <a:pt x="0" y="117398"/>
                  </a:lnTo>
                  <a:lnTo>
                    <a:pt x="940" y="84686"/>
                  </a:lnTo>
                  <a:lnTo>
                    <a:pt x="12429" y="52651"/>
                  </a:lnTo>
                  <a:lnTo>
                    <a:pt x="32609" y="24187"/>
                  </a:lnTo>
                  <a:lnTo>
                    <a:pt x="59834" y="4621"/>
                  </a:lnTo>
                  <a:lnTo>
                    <a:pt x="78060" y="193"/>
                  </a:lnTo>
                  <a:lnTo>
                    <a:pt x="86872" y="0"/>
                  </a:lnTo>
                  <a:lnTo>
                    <a:pt x="94863" y="2694"/>
                  </a:lnTo>
                  <a:lnTo>
                    <a:pt x="109386" y="13212"/>
                  </a:lnTo>
                  <a:lnTo>
                    <a:pt x="126092" y="41743"/>
                  </a:lnTo>
                  <a:lnTo>
                    <a:pt x="136608" y="83750"/>
                  </a:lnTo>
                  <a:lnTo>
                    <a:pt x="134079" y="128573"/>
                  </a:lnTo>
                  <a:lnTo>
                    <a:pt x="117651" y="173134"/>
                  </a:lnTo>
                  <a:lnTo>
                    <a:pt x="91538" y="207504"/>
                  </a:lnTo>
                  <a:lnTo>
                    <a:pt x="71690" y="220891"/>
                  </a:lnTo>
                  <a:lnTo>
                    <a:pt x="51815" y="227782"/>
                  </a:lnTo>
                  <a:lnTo>
                    <a:pt x="33574" y="228492"/>
                  </a:lnTo>
                  <a:lnTo>
                    <a:pt x="28287" y="226283"/>
                  </a:lnTo>
                  <a:lnTo>
                    <a:pt x="25467" y="222693"/>
                  </a:lnTo>
                  <a:lnTo>
                    <a:pt x="21945" y="20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06"/>
            <p:cNvSpPr/>
            <p:nvPr>
              <p:custDataLst>
                <p:tags r:id="rId238"/>
              </p:custDataLst>
            </p:nvPr>
          </p:nvSpPr>
          <p:spPr>
            <a:xfrm>
              <a:off x="635262" y="609600"/>
              <a:ext cx="101339" cy="155230"/>
            </a:xfrm>
            <a:custGeom>
              <a:avLst/>
              <a:gdLst/>
              <a:ahLst/>
              <a:cxnLst/>
              <a:rect l="0" t="0" r="0" b="0"/>
              <a:pathLst>
                <a:path w="101339" h="155230">
                  <a:moveTo>
                    <a:pt x="6088" y="25400"/>
                  </a:moveTo>
                  <a:lnTo>
                    <a:pt x="6088" y="25400"/>
                  </a:lnTo>
                  <a:lnTo>
                    <a:pt x="1062" y="13467"/>
                  </a:lnTo>
                  <a:lnTo>
                    <a:pt x="0" y="7756"/>
                  </a:lnTo>
                  <a:lnTo>
                    <a:pt x="618" y="7287"/>
                  </a:lnTo>
                  <a:lnTo>
                    <a:pt x="5565" y="6628"/>
                  </a:lnTo>
                  <a:lnTo>
                    <a:pt x="16360" y="7138"/>
                  </a:lnTo>
                  <a:lnTo>
                    <a:pt x="26881" y="9758"/>
                  </a:lnTo>
                  <a:lnTo>
                    <a:pt x="38613" y="18918"/>
                  </a:lnTo>
                  <a:lnTo>
                    <a:pt x="57118" y="43705"/>
                  </a:lnTo>
                  <a:lnTo>
                    <a:pt x="67573" y="66697"/>
                  </a:lnTo>
                  <a:lnTo>
                    <a:pt x="73460" y="105291"/>
                  </a:lnTo>
                  <a:lnTo>
                    <a:pt x="75612" y="146867"/>
                  </a:lnTo>
                  <a:lnTo>
                    <a:pt x="75015" y="150828"/>
                  </a:lnTo>
                  <a:lnTo>
                    <a:pt x="73911" y="153469"/>
                  </a:lnTo>
                  <a:lnTo>
                    <a:pt x="72470" y="155229"/>
                  </a:lnTo>
                  <a:lnTo>
                    <a:pt x="70804" y="154286"/>
                  </a:lnTo>
                  <a:lnTo>
                    <a:pt x="67071" y="147594"/>
                  </a:lnTo>
                  <a:lnTo>
                    <a:pt x="61003" y="121813"/>
                  </a:lnTo>
                  <a:lnTo>
                    <a:pt x="61478" y="77250"/>
                  </a:lnTo>
                  <a:lnTo>
                    <a:pt x="69459" y="37314"/>
                  </a:lnTo>
                  <a:lnTo>
                    <a:pt x="77389" y="13251"/>
                  </a:lnTo>
                  <a:lnTo>
                    <a:pt x="81139" y="8834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07"/>
            <p:cNvSpPr/>
            <p:nvPr>
              <p:custDataLst>
                <p:tags r:id="rId239"/>
              </p:custDataLst>
            </p:nvPr>
          </p:nvSpPr>
          <p:spPr>
            <a:xfrm>
              <a:off x="803119" y="597840"/>
              <a:ext cx="105795" cy="181156"/>
            </a:xfrm>
            <a:custGeom>
              <a:avLst/>
              <a:gdLst/>
              <a:ahLst/>
              <a:cxnLst/>
              <a:rect l="0" t="0" r="0" b="0"/>
              <a:pathLst>
                <a:path w="105795" h="181156">
                  <a:moveTo>
                    <a:pt x="66831" y="30810"/>
                  </a:moveTo>
                  <a:lnTo>
                    <a:pt x="66831" y="30810"/>
                  </a:lnTo>
                  <a:lnTo>
                    <a:pt x="66125" y="6195"/>
                  </a:lnTo>
                  <a:lnTo>
                    <a:pt x="64950" y="3817"/>
                  </a:lnTo>
                  <a:lnTo>
                    <a:pt x="63460" y="2231"/>
                  </a:lnTo>
                  <a:lnTo>
                    <a:pt x="58042" y="469"/>
                  </a:lnTo>
                  <a:lnTo>
                    <a:pt x="54622" y="0"/>
                  </a:lnTo>
                  <a:lnTo>
                    <a:pt x="43066" y="2709"/>
                  </a:lnTo>
                  <a:lnTo>
                    <a:pt x="23963" y="21465"/>
                  </a:lnTo>
                  <a:lnTo>
                    <a:pt x="7171" y="56106"/>
                  </a:lnTo>
                  <a:lnTo>
                    <a:pt x="0" y="101021"/>
                  </a:lnTo>
                  <a:lnTo>
                    <a:pt x="4618" y="143336"/>
                  </a:lnTo>
                  <a:lnTo>
                    <a:pt x="18294" y="172571"/>
                  </a:lnTo>
                  <a:lnTo>
                    <a:pt x="25301" y="177529"/>
                  </a:lnTo>
                  <a:lnTo>
                    <a:pt x="42493" y="181155"/>
                  </a:lnTo>
                  <a:lnTo>
                    <a:pt x="60012" y="174771"/>
                  </a:lnTo>
                  <a:lnTo>
                    <a:pt x="68635" y="169117"/>
                  </a:lnTo>
                  <a:lnTo>
                    <a:pt x="90884" y="137563"/>
                  </a:lnTo>
                  <a:lnTo>
                    <a:pt x="104140" y="100305"/>
                  </a:lnTo>
                  <a:lnTo>
                    <a:pt x="105794" y="69197"/>
                  </a:lnTo>
                  <a:lnTo>
                    <a:pt x="101552" y="54691"/>
                  </a:lnTo>
                  <a:lnTo>
                    <a:pt x="98445" y="48847"/>
                  </a:lnTo>
                  <a:lnTo>
                    <a:pt x="94257" y="44952"/>
                  </a:lnTo>
                  <a:lnTo>
                    <a:pt x="83959" y="40623"/>
                  </a:lnTo>
                  <a:lnTo>
                    <a:pt x="74208" y="40581"/>
                  </a:lnTo>
                  <a:lnTo>
                    <a:pt x="60481" y="4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08"/>
            <p:cNvSpPr/>
            <p:nvPr>
              <p:custDataLst>
                <p:tags r:id="rId240"/>
              </p:custDataLst>
            </p:nvPr>
          </p:nvSpPr>
          <p:spPr>
            <a:xfrm>
              <a:off x="952500" y="559938"/>
              <a:ext cx="115211" cy="345375"/>
            </a:xfrm>
            <a:custGeom>
              <a:avLst/>
              <a:gdLst/>
              <a:ahLst/>
              <a:cxnLst/>
              <a:rect l="0" t="0" r="0" b="0"/>
              <a:pathLst>
                <a:path w="115211" h="345375">
                  <a:moveTo>
                    <a:pt x="31750" y="49662"/>
                  </a:moveTo>
                  <a:lnTo>
                    <a:pt x="31750" y="49662"/>
                  </a:lnTo>
                  <a:lnTo>
                    <a:pt x="21637" y="53033"/>
                  </a:lnTo>
                  <a:lnTo>
                    <a:pt x="14791" y="58451"/>
                  </a:lnTo>
                  <a:lnTo>
                    <a:pt x="11977" y="61871"/>
                  </a:lnTo>
                  <a:lnTo>
                    <a:pt x="8851" y="71316"/>
                  </a:lnTo>
                  <a:lnTo>
                    <a:pt x="8167" y="83981"/>
                  </a:lnTo>
                  <a:lnTo>
                    <a:pt x="13477" y="122737"/>
                  </a:lnTo>
                  <a:lnTo>
                    <a:pt x="19280" y="164212"/>
                  </a:lnTo>
                  <a:lnTo>
                    <a:pt x="22680" y="197234"/>
                  </a:lnTo>
                  <a:lnTo>
                    <a:pt x="23888" y="244298"/>
                  </a:lnTo>
                  <a:lnTo>
                    <a:pt x="20797" y="291560"/>
                  </a:lnTo>
                  <a:lnTo>
                    <a:pt x="19280" y="337825"/>
                  </a:lnTo>
                  <a:lnTo>
                    <a:pt x="19118" y="345064"/>
                  </a:lnTo>
                  <a:lnTo>
                    <a:pt x="18390" y="345374"/>
                  </a:lnTo>
                  <a:lnTo>
                    <a:pt x="15699" y="343838"/>
                  </a:lnTo>
                  <a:lnTo>
                    <a:pt x="13292" y="308933"/>
                  </a:lnTo>
                  <a:lnTo>
                    <a:pt x="12963" y="275430"/>
                  </a:lnTo>
                  <a:lnTo>
                    <a:pt x="12817" y="231378"/>
                  </a:lnTo>
                  <a:lnTo>
                    <a:pt x="13458" y="184047"/>
                  </a:lnTo>
                  <a:lnTo>
                    <a:pt x="16094" y="141844"/>
                  </a:lnTo>
                  <a:lnTo>
                    <a:pt x="19618" y="105684"/>
                  </a:lnTo>
                  <a:lnTo>
                    <a:pt x="25568" y="59441"/>
                  </a:lnTo>
                  <a:lnTo>
                    <a:pt x="31119" y="34253"/>
                  </a:lnTo>
                  <a:lnTo>
                    <a:pt x="40642" y="16002"/>
                  </a:lnTo>
                  <a:lnTo>
                    <a:pt x="51930" y="4598"/>
                  </a:lnTo>
                  <a:lnTo>
                    <a:pt x="57903" y="570"/>
                  </a:lnTo>
                  <a:lnTo>
                    <a:pt x="64708" y="0"/>
                  </a:lnTo>
                  <a:lnTo>
                    <a:pt x="79794" y="5012"/>
                  </a:lnTo>
                  <a:lnTo>
                    <a:pt x="94025" y="18058"/>
                  </a:lnTo>
                  <a:lnTo>
                    <a:pt x="105994" y="36322"/>
                  </a:lnTo>
                  <a:lnTo>
                    <a:pt x="113666" y="58550"/>
                  </a:lnTo>
                  <a:lnTo>
                    <a:pt x="115210" y="94864"/>
                  </a:lnTo>
                  <a:lnTo>
                    <a:pt x="107178" y="117965"/>
                  </a:lnTo>
                  <a:lnTo>
                    <a:pt x="93496" y="138580"/>
                  </a:lnTo>
                  <a:lnTo>
                    <a:pt x="75656" y="154798"/>
                  </a:lnTo>
                  <a:lnTo>
                    <a:pt x="55967" y="163417"/>
                  </a:lnTo>
                  <a:lnTo>
                    <a:pt x="45778" y="165715"/>
                  </a:lnTo>
                  <a:lnTo>
                    <a:pt x="36163" y="164425"/>
                  </a:lnTo>
                  <a:lnTo>
                    <a:pt x="0" y="14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09"/>
            <p:cNvSpPr/>
            <p:nvPr>
              <p:custDataLst>
                <p:tags r:id="rId241"/>
              </p:custDataLst>
            </p:nvPr>
          </p:nvSpPr>
          <p:spPr>
            <a:xfrm>
              <a:off x="1123950" y="541724"/>
              <a:ext cx="133351" cy="170364"/>
            </a:xfrm>
            <a:custGeom>
              <a:avLst/>
              <a:gdLst/>
              <a:ahLst/>
              <a:cxnLst/>
              <a:rect l="0" t="0" r="0" b="0"/>
              <a:pathLst>
                <a:path w="133351" h="170364">
                  <a:moveTo>
                    <a:pt x="0" y="42476"/>
                  </a:moveTo>
                  <a:lnTo>
                    <a:pt x="0" y="42476"/>
                  </a:lnTo>
                  <a:lnTo>
                    <a:pt x="0" y="45847"/>
                  </a:lnTo>
                  <a:lnTo>
                    <a:pt x="1882" y="49384"/>
                  </a:lnTo>
                  <a:lnTo>
                    <a:pt x="12209" y="60774"/>
                  </a:lnTo>
                  <a:lnTo>
                    <a:pt x="19773" y="64719"/>
                  </a:lnTo>
                  <a:lnTo>
                    <a:pt x="23765" y="65772"/>
                  </a:lnTo>
                  <a:lnTo>
                    <a:pt x="39497" y="63881"/>
                  </a:lnTo>
                  <a:lnTo>
                    <a:pt x="49539" y="56928"/>
                  </a:lnTo>
                  <a:lnTo>
                    <a:pt x="67484" y="35218"/>
                  </a:lnTo>
                  <a:lnTo>
                    <a:pt x="72326" y="23022"/>
                  </a:lnTo>
                  <a:lnTo>
                    <a:pt x="73618" y="16807"/>
                  </a:lnTo>
                  <a:lnTo>
                    <a:pt x="73067" y="11958"/>
                  </a:lnTo>
                  <a:lnTo>
                    <a:pt x="71289" y="8019"/>
                  </a:lnTo>
                  <a:lnTo>
                    <a:pt x="68693" y="4688"/>
                  </a:lnTo>
                  <a:lnTo>
                    <a:pt x="62045" y="987"/>
                  </a:lnTo>
                  <a:lnTo>
                    <a:pt x="58297" y="0"/>
                  </a:lnTo>
                  <a:lnTo>
                    <a:pt x="48487" y="2666"/>
                  </a:lnTo>
                  <a:lnTo>
                    <a:pt x="42908" y="5353"/>
                  </a:lnTo>
                  <a:lnTo>
                    <a:pt x="32946" y="19627"/>
                  </a:lnTo>
                  <a:lnTo>
                    <a:pt x="25226" y="39376"/>
                  </a:lnTo>
                  <a:lnTo>
                    <a:pt x="21586" y="71034"/>
                  </a:lnTo>
                  <a:lnTo>
                    <a:pt x="28200" y="117418"/>
                  </a:lnTo>
                  <a:lnTo>
                    <a:pt x="36522" y="138578"/>
                  </a:lnTo>
                  <a:lnTo>
                    <a:pt x="49628" y="157390"/>
                  </a:lnTo>
                  <a:lnTo>
                    <a:pt x="66742" y="167632"/>
                  </a:lnTo>
                  <a:lnTo>
                    <a:pt x="76245" y="170363"/>
                  </a:lnTo>
                  <a:lnTo>
                    <a:pt x="98092" y="165872"/>
                  </a:lnTo>
                  <a:lnTo>
                    <a:pt x="133350" y="15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10"/>
            <p:cNvSpPr/>
            <p:nvPr>
              <p:custDataLst>
                <p:tags r:id="rId242"/>
              </p:custDataLst>
            </p:nvPr>
          </p:nvSpPr>
          <p:spPr>
            <a:xfrm>
              <a:off x="1323779" y="495300"/>
              <a:ext cx="60522" cy="190501"/>
            </a:xfrm>
            <a:custGeom>
              <a:avLst/>
              <a:gdLst/>
              <a:ahLst/>
              <a:cxnLst/>
              <a:rect l="0" t="0" r="0" b="0"/>
              <a:pathLst>
                <a:path w="60522" h="190501">
                  <a:moveTo>
                    <a:pt x="3371" y="190500"/>
                  </a:moveTo>
                  <a:lnTo>
                    <a:pt x="3371" y="190500"/>
                  </a:lnTo>
                  <a:lnTo>
                    <a:pt x="0" y="187129"/>
                  </a:lnTo>
                  <a:lnTo>
                    <a:pt x="5357" y="167086"/>
                  </a:lnTo>
                  <a:lnTo>
                    <a:pt x="15278" y="134674"/>
                  </a:lnTo>
                  <a:lnTo>
                    <a:pt x="28243" y="94016"/>
                  </a:lnTo>
                  <a:lnTo>
                    <a:pt x="37591" y="65499"/>
                  </a:lnTo>
                  <a:lnTo>
                    <a:pt x="53413" y="20034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11"/>
            <p:cNvSpPr/>
            <p:nvPr>
              <p:custDataLst>
                <p:tags r:id="rId243"/>
              </p:custDataLst>
            </p:nvPr>
          </p:nvSpPr>
          <p:spPr>
            <a:xfrm>
              <a:off x="1301750" y="565150"/>
              <a:ext cx="31199" cy="93932"/>
            </a:xfrm>
            <a:custGeom>
              <a:avLst/>
              <a:gdLst/>
              <a:ahLst/>
              <a:cxnLst/>
              <a:rect l="0" t="0" r="0" b="0"/>
              <a:pathLst>
                <a:path w="31199" h="93932">
                  <a:moveTo>
                    <a:pt x="12700" y="0"/>
                  </a:moveTo>
                  <a:lnTo>
                    <a:pt x="12700" y="0"/>
                  </a:lnTo>
                  <a:lnTo>
                    <a:pt x="26184" y="37081"/>
                  </a:lnTo>
                  <a:lnTo>
                    <a:pt x="31198" y="73625"/>
                  </a:lnTo>
                  <a:lnTo>
                    <a:pt x="27742" y="87520"/>
                  </a:lnTo>
                  <a:lnTo>
                    <a:pt x="24845" y="92213"/>
                  </a:lnTo>
                  <a:lnTo>
                    <a:pt x="20796" y="93931"/>
                  </a:lnTo>
                  <a:lnTo>
                    <a:pt x="15981" y="9366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12"/>
            <p:cNvSpPr/>
            <p:nvPr>
              <p:custDataLst>
                <p:tags r:id="rId244"/>
              </p:custDataLst>
            </p:nvPr>
          </p:nvSpPr>
          <p:spPr>
            <a:xfrm>
              <a:off x="1488592" y="294727"/>
              <a:ext cx="73509" cy="357064"/>
            </a:xfrm>
            <a:custGeom>
              <a:avLst/>
              <a:gdLst/>
              <a:ahLst/>
              <a:cxnLst/>
              <a:rect l="0" t="0" r="0" b="0"/>
              <a:pathLst>
                <a:path w="73509" h="357064">
                  <a:moveTo>
                    <a:pt x="3658" y="35473"/>
                  </a:moveTo>
                  <a:lnTo>
                    <a:pt x="3658" y="35473"/>
                  </a:lnTo>
                  <a:lnTo>
                    <a:pt x="3658" y="0"/>
                  </a:lnTo>
                  <a:lnTo>
                    <a:pt x="2952" y="42289"/>
                  </a:lnTo>
                  <a:lnTo>
                    <a:pt x="287" y="76132"/>
                  </a:lnTo>
                  <a:lnTo>
                    <a:pt x="0" y="102090"/>
                  </a:lnTo>
                  <a:lnTo>
                    <a:pt x="514" y="133507"/>
                  </a:lnTo>
                  <a:lnTo>
                    <a:pt x="1562" y="168562"/>
                  </a:lnTo>
                  <a:lnTo>
                    <a:pt x="2260" y="198988"/>
                  </a:lnTo>
                  <a:lnTo>
                    <a:pt x="2726" y="226327"/>
                  </a:lnTo>
                  <a:lnTo>
                    <a:pt x="3949" y="272697"/>
                  </a:lnTo>
                  <a:lnTo>
                    <a:pt x="8605" y="319780"/>
                  </a:lnTo>
                  <a:lnTo>
                    <a:pt x="16499" y="347880"/>
                  </a:lnTo>
                  <a:lnTo>
                    <a:pt x="18568" y="351694"/>
                  </a:lnTo>
                  <a:lnTo>
                    <a:pt x="21359" y="354237"/>
                  </a:lnTo>
                  <a:lnTo>
                    <a:pt x="28223" y="357063"/>
                  </a:lnTo>
                  <a:lnTo>
                    <a:pt x="39741" y="354555"/>
                  </a:lnTo>
                  <a:lnTo>
                    <a:pt x="52856" y="348032"/>
                  </a:lnTo>
                  <a:lnTo>
                    <a:pt x="63388" y="338077"/>
                  </a:lnTo>
                  <a:lnTo>
                    <a:pt x="69010" y="328478"/>
                  </a:lnTo>
                  <a:lnTo>
                    <a:pt x="73508" y="31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13"/>
            <p:cNvSpPr/>
            <p:nvPr>
              <p:custDataLst>
                <p:tags r:id="rId245"/>
              </p:custDataLst>
            </p:nvPr>
          </p:nvSpPr>
          <p:spPr>
            <a:xfrm>
              <a:off x="1409700" y="5016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0164" y="10819"/>
                  </a:lnTo>
                  <a:lnTo>
                    <a:pt x="76811" y="7674"/>
                  </a:lnTo>
                  <a:lnTo>
                    <a:pt x="114481" y="48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14"/>
            <p:cNvSpPr/>
            <p:nvPr>
              <p:custDataLst>
                <p:tags r:id="rId246"/>
              </p:custDataLst>
            </p:nvPr>
          </p:nvSpPr>
          <p:spPr>
            <a:xfrm>
              <a:off x="1639768" y="508000"/>
              <a:ext cx="11233" cy="127001"/>
            </a:xfrm>
            <a:custGeom>
              <a:avLst/>
              <a:gdLst/>
              <a:ahLst/>
              <a:cxnLst/>
              <a:rect l="0" t="0" r="0" b="0"/>
              <a:pathLst>
                <a:path w="11233" h="127001">
                  <a:moveTo>
                    <a:pt x="11232" y="0"/>
                  </a:moveTo>
                  <a:lnTo>
                    <a:pt x="11232" y="0"/>
                  </a:lnTo>
                  <a:lnTo>
                    <a:pt x="2393" y="21048"/>
                  </a:lnTo>
                  <a:lnTo>
                    <a:pt x="0" y="60053"/>
                  </a:lnTo>
                  <a:lnTo>
                    <a:pt x="5590" y="102879"/>
                  </a:lnTo>
                  <a:lnTo>
                    <a:pt x="1123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15"/>
            <p:cNvSpPr/>
            <p:nvPr>
              <p:custDataLst>
                <p:tags r:id="rId247"/>
              </p:custDataLst>
            </p:nvPr>
          </p:nvSpPr>
          <p:spPr>
            <a:xfrm>
              <a:off x="1619250" y="393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16"/>
            <p:cNvSpPr/>
            <p:nvPr>
              <p:custDataLst>
                <p:tags r:id="rId248"/>
              </p:custDataLst>
            </p:nvPr>
          </p:nvSpPr>
          <p:spPr>
            <a:xfrm>
              <a:off x="1738918" y="482232"/>
              <a:ext cx="96233" cy="134001"/>
            </a:xfrm>
            <a:custGeom>
              <a:avLst/>
              <a:gdLst/>
              <a:ahLst/>
              <a:cxnLst/>
              <a:rect l="0" t="0" r="0" b="0"/>
              <a:pathLst>
                <a:path w="96233" h="134001">
                  <a:moveTo>
                    <a:pt x="20032" y="63868"/>
                  </a:moveTo>
                  <a:lnTo>
                    <a:pt x="20032" y="63868"/>
                  </a:lnTo>
                  <a:lnTo>
                    <a:pt x="23403" y="67239"/>
                  </a:lnTo>
                  <a:lnTo>
                    <a:pt x="25807" y="67526"/>
                  </a:lnTo>
                  <a:lnTo>
                    <a:pt x="50539" y="61118"/>
                  </a:lnTo>
                  <a:lnTo>
                    <a:pt x="60167" y="55355"/>
                  </a:lnTo>
                  <a:lnTo>
                    <a:pt x="63722" y="51843"/>
                  </a:lnTo>
                  <a:lnTo>
                    <a:pt x="67672" y="40414"/>
                  </a:lnTo>
                  <a:lnTo>
                    <a:pt x="68722" y="26633"/>
                  </a:lnTo>
                  <a:lnTo>
                    <a:pt x="66837" y="13452"/>
                  </a:lnTo>
                  <a:lnTo>
                    <a:pt x="63230" y="8385"/>
                  </a:lnTo>
                  <a:lnTo>
                    <a:pt x="51696" y="874"/>
                  </a:lnTo>
                  <a:lnTo>
                    <a:pt x="45374" y="0"/>
                  </a:lnTo>
                  <a:lnTo>
                    <a:pt x="32706" y="2791"/>
                  </a:lnTo>
                  <a:lnTo>
                    <a:pt x="20021" y="14380"/>
                  </a:lnTo>
                  <a:lnTo>
                    <a:pt x="8738" y="31290"/>
                  </a:lnTo>
                  <a:lnTo>
                    <a:pt x="1372" y="50565"/>
                  </a:lnTo>
                  <a:lnTo>
                    <a:pt x="0" y="81250"/>
                  </a:lnTo>
                  <a:lnTo>
                    <a:pt x="6190" y="98404"/>
                  </a:lnTo>
                  <a:lnTo>
                    <a:pt x="15997" y="112379"/>
                  </a:lnTo>
                  <a:lnTo>
                    <a:pt x="27411" y="123293"/>
                  </a:lnTo>
                  <a:lnTo>
                    <a:pt x="49108" y="134000"/>
                  </a:lnTo>
                  <a:lnTo>
                    <a:pt x="67056" y="131727"/>
                  </a:lnTo>
                  <a:lnTo>
                    <a:pt x="96232" y="12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17"/>
            <p:cNvSpPr/>
            <p:nvPr>
              <p:custDataLst>
                <p:tags r:id="rId249"/>
              </p:custDataLst>
            </p:nvPr>
          </p:nvSpPr>
          <p:spPr>
            <a:xfrm>
              <a:off x="1877974" y="444500"/>
              <a:ext cx="95080" cy="204553"/>
            </a:xfrm>
            <a:custGeom>
              <a:avLst/>
              <a:gdLst/>
              <a:ahLst/>
              <a:cxnLst/>
              <a:rect l="0" t="0" r="0" b="0"/>
              <a:pathLst>
                <a:path w="95080" h="204553">
                  <a:moveTo>
                    <a:pt x="33376" y="0"/>
                  </a:moveTo>
                  <a:lnTo>
                    <a:pt x="33376" y="0"/>
                  </a:lnTo>
                  <a:lnTo>
                    <a:pt x="26895" y="706"/>
                  </a:lnTo>
                  <a:lnTo>
                    <a:pt x="17796" y="3371"/>
                  </a:lnTo>
                  <a:lnTo>
                    <a:pt x="13817" y="6481"/>
                  </a:lnTo>
                  <a:lnTo>
                    <a:pt x="7515" y="15580"/>
                  </a:lnTo>
                  <a:lnTo>
                    <a:pt x="0" y="35974"/>
                  </a:lnTo>
                  <a:lnTo>
                    <a:pt x="1138" y="51737"/>
                  </a:lnTo>
                  <a:lnTo>
                    <a:pt x="3418" y="59891"/>
                  </a:lnTo>
                  <a:lnTo>
                    <a:pt x="13476" y="74596"/>
                  </a:lnTo>
                  <a:lnTo>
                    <a:pt x="56103" y="112103"/>
                  </a:lnTo>
                  <a:lnTo>
                    <a:pt x="83933" y="132699"/>
                  </a:lnTo>
                  <a:lnTo>
                    <a:pt x="94181" y="145761"/>
                  </a:lnTo>
                  <a:lnTo>
                    <a:pt x="95079" y="152913"/>
                  </a:lnTo>
                  <a:lnTo>
                    <a:pt x="90433" y="168385"/>
                  </a:lnTo>
                  <a:lnTo>
                    <a:pt x="72546" y="189592"/>
                  </a:lnTo>
                  <a:lnTo>
                    <a:pt x="49372" y="202539"/>
                  </a:lnTo>
                  <a:lnTo>
                    <a:pt x="38604" y="204552"/>
                  </a:lnTo>
                  <a:lnTo>
                    <a:pt x="2702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18"/>
            <p:cNvSpPr/>
            <p:nvPr>
              <p:custDataLst>
                <p:tags r:id="rId250"/>
              </p:custDataLst>
            </p:nvPr>
          </p:nvSpPr>
          <p:spPr>
            <a:xfrm>
              <a:off x="387350" y="654050"/>
              <a:ext cx="1746251" cy="272168"/>
            </a:xfrm>
            <a:custGeom>
              <a:avLst/>
              <a:gdLst/>
              <a:ahLst/>
              <a:cxnLst/>
              <a:rect l="0" t="0" r="0" b="0"/>
              <a:pathLst>
                <a:path w="1746251" h="272168">
                  <a:moveTo>
                    <a:pt x="0" y="266700"/>
                  </a:moveTo>
                  <a:lnTo>
                    <a:pt x="0" y="266700"/>
                  </a:lnTo>
                  <a:lnTo>
                    <a:pt x="6742" y="270071"/>
                  </a:lnTo>
                  <a:lnTo>
                    <a:pt x="24419" y="272167"/>
                  </a:lnTo>
                  <a:lnTo>
                    <a:pt x="71127" y="269417"/>
                  </a:lnTo>
                  <a:lnTo>
                    <a:pt x="94690" y="267100"/>
                  </a:lnTo>
                  <a:lnTo>
                    <a:pt x="121688" y="264145"/>
                  </a:lnTo>
                  <a:lnTo>
                    <a:pt x="150975" y="260763"/>
                  </a:lnTo>
                  <a:lnTo>
                    <a:pt x="188845" y="254981"/>
                  </a:lnTo>
                  <a:lnTo>
                    <a:pt x="232435" y="247598"/>
                  </a:lnTo>
                  <a:lnTo>
                    <a:pt x="279840" y="239149"/>
                  </a:lnTo>
                  <a:lnTo>
                    <a:pt x="334021" y="229988"/>
                  </a:lnTo>
                  <a:lnTo>
                    <a:pt x="392720" y="220353"/>
                  </a:lnTo>
                  <a:lnTo>
                    <a:pt x="454430" y="210402"/>
                  </a:lnTo>
                  <a:lnTo>
                    <a:pt x="523086" y="199535"/>
                  </a:lnTo>
                  <a:lnTo>
                    <a:pt x="596374" y="188056"/>
                  </a:lnTo>
                  <a:lnTo>
                    <a:pt x="672750" y="176171"/>
                  </a:lnTo>
                  <a:lnTo>
                    <a:pt x="749772" y="164014"/>
                  </a:lnTo>
                  <a:lnTo>
                    <a:pt x="827226" y="151676"/>
                  </a:lnTo>
                  <a:lnTo>
                    <a:pt x="904967" y="139217"/>
                  </a:lnTo>
                  <a:lnTo>
                    <a:pt x="982195" y="126678"/>
                  </a:lnTo>
                  <a:lnTo>
                    <a:pt x="1059080" y="114085"/>
                  </a:lnTo>
                  <a:lnTo>
                    <a:pt x="1135737" y="101457"/>
                  </a:lnTo>
                  <a:lnTo>
                    <a:pt x="1207302" y="90216"/>
                  </a:lnTo>
                  <a:lnTo>
                    <a:pt x="1275474" y="79899"/>
                  </a:lnTo>
                  <a:lnTo>
                    <a:pt x="1341382" y="70200"/>
                  </a:lnTo>
                  <a:lnTo>
                    <a:pt x="1400138" y="60911"/>
                  </a:lnTo>
                  <a:lnTo>
                    <a:pt x="1454125" y="51896"/>
                  </a:lnTo>
                  <a:lnTo>
                    <a:pt x="1504934" y="43064"/>
                  </a:lnTo>
                  <a:lnTo>
                    <a:pt x="1548683" y="35765"/>
                  </a:lnTo>
                  <a:lnTo>
                    <a:pt x="1587728" y="29488"/>
                  </a:lnTo>
                  <a:lnTo>
                    <a:pt x="1623635" y="23892"/>
                  </a:lnTo>
                  <a:lnTo>
                    <a:pt x="1652512" y="19456"/>
                  </a:lnTo>
                  <a:lnTo>
                    <a:pt x="1697768" y="12645"/>
                  </a:lnTo>
                  <a:lnTo>
                    <a:pt x="174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19"/>
            <p:cNvSpPr/>
            <p:nvPr>
              <p:custDataLst>
                <p:tags r:id="rId251"/>
              </p:custDataLst>
            </p:nvPr>
          </p:nvSpPr>
          <p:spPr>
            <a:xfrm>
              <a:off x="2168329" y="46990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20"/>
            <p:cNvSpPr/>
            <p:nvPr>
              <p:custDataLst>
                <p:tags r:id="rId252"/>
              </p:custDataLst>
            </p:nvPr>
          </p:nvSpPr>
          <p:spPr>
            <a:xfrm>
              <a:off x="2165350" y="615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80"/>
          <p:cNvGrpSpPr/>
          <p:nvPr/>
        </p:nvGrpSpPr>
        <p:grpSpPr>
          <a:xfrm>
            <a:off x="2921078" y="438150"/>
            <a:ext cx="107873" cy="361951"/>
            <a:chOff x="2921078" y="438150"/>
            <a:chExt cx="107873" cy="361951"/>
          </a:xfrm>
        </p:grpSpPr>
        <p:sp>
          <p:nvSpPr>
            <p:cNvPr id="20" name="SMARTInkShape-1121"/>
            <p:cNvSpPr/>
            <p:nvPr>
              <p:custDataLst>
                <p:tags r:id="rId235"/>
              </p:custDataLst>
            </p:nvPr>
          </p:nvSpPr>
          <p:spPr>
            <a:xfrm>
              <a:off x="2921078" y="438150"/>
              <a:ext cx="50723" cy="361951"/>
            </a:xfrm>
            <a:custGeom>
              <a:avLst/>
              <a:gdLst/>
              <a:ahLst/>
              <a:cxnLst/>
              <a:rect l="0" t="0" r="0" b="0"/>
              <a:pathLst>
                <a:path w="50723" h="361951">
                  <a:moveTo>
                    <a:pt x="6272" y="0"/>
                  </a:moveTo>
                  <a:lnTo>
                    <a:pt x="6272" y="0"/>
                  </a:lnTo>
                  <a:lnTo>
                    <a:pt x="805" y="0"/>
                  </a:lnTo>
                  <a:lnTo>
                    <a:pt x="0" y="34532"/>
                  </a:lnTo>
                  <a:lnTo>
                    <a:pt x="3316" y="80787"/>
                  </a:lnTo>
                  <a:lnTo>
                    <a:pt x="8721" y="118220"/>
                  </a:lnTo>
                  <a:lnTo>
                    <a:pt x="15827" y="158376"/>
                  </a:lnTo>
                  <a:lnTo>
                    <a:pt x="23689" y="199741"/>
                  </a:lnTo>
                  <a:lnTo>
                    <a:pt x="28124" y="239763"/>
                  </a:lnTo>
                  <a:lnTo>
                    <a:pt x="30800" y="277306"/>
                  </a:lnTo>
                  <a:lnTo>
                    <a:pt x="36274" y="323386"/>
                  </a:lnTo>
                  <a:lnTo>
                    <a:pt x="42365" y="349583"/>
                  </a:lnTo>
                  <a:lnTo>
                    <a:pt x="5072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22"/>
            <p:cNvSpPr/>
            <p:nvPr>
              <p:custDataLst>
                <p:tags r:id="rId236"/>
              </p:custDataLst>
            </p:nvPr>
          </p:nvSpPr>
          <p:spPr>
            <a:xfrm>
              <a:off x="3004433" y="698500"/>
              <a:ext cx="24518" cy="1"/>
            </a:xfrm>
            <a:custGeom>
              <a:avLst/>
              <a:gdLst/>
              <a:ahLst/>
              <a:cxnLst/>
              <a:rect l="0" t="0" r="0" b="0"/>
              <a:pathLst>
                <a:path w="245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4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1123"/>
          <p:cNvSpPr/>
          <p:nvPr>
            <p:custDataLst>
              <p:tags r:id="rId1"/>
            </p:custDataLst>
          </p:nvPr>
        </p:nvSpPr>
        <p:spPr>
          <a:xfrm>
            <a:off x="3393125" y="387427"/>
            <a:ext cx="353376" cy="371568"/>
          </a:xfrm>
          <a:custGeom>
            <a:avLst/>
            <a:gdLst/>
            <a:ahLst/>
            <a:cxnLst/>
            <a:rect l="0" t="0" r="0" b="0"/>
            <a:pathLst>
              <a:path w="353376" h="371568">
                <a:moveTo>
                  <a:pt x="220025" y="6273"/>
                </a:moveTo>
                <a:lnTo>
                  <a:pt x="220025" y="6273"/>
                </a:lnTo>
                <a:lnTo>
                  <a:pt x="225492" y="806"/>
                </a:lnTo>
                <a:lnTo>
                  <a:pt x="225081" y="511"/>
                </a:lnTo>
                <a:lnTo>
                  <a:pt x="217459" y="0"/>
                </a:lnTo>
                <a:lnTo>
                  <a:pt x="171912" y="20977"/>
                </a:lnTo>
                <a:lnTo>
                  <a:pt x="133019" y="45359"/>
                </a:lnTo>
                <a:lnTo>
                  <a:pt x="90215" y="71555"/>
                </a:lnTo>
                <a:lnTo>
                  <a:pt x="47418" y="104279"/>
                </a:lnTo>
                <a:lnTo>
                  <a:pt x="21614" y="125795"/>
                </a:lnTo>
                <a:lnTo>
                  <a:pt x="17901" y="130404"/>
                </a:lnTo>
                <a:lnTo>
                  <a:pt x="16837" y="134888"/>
                </a:lnTo>
                <a:lnTo>
                  <a:pt x="17538" y="139289"/>
                </a:lnTo>
                <a:lnTo>
                  <a:pt x="19417" y="143634"/>
                </a:lnTo>
                <a:lnTo>
                  <a:pt x="29030" y="150343"/>
                </a:lnTo>
                <a:lnTo>
                  <a:pt x="57836" y="158086"/>
                </a:lnTo>
                <a:lnTo>
                  <a:pt x="102119" y="164849"/>
                </a:lnTo>
                <a:lnTo>
                  <a:pt x="145344" y="171321"/>
                </a:lnTo>
                <a:lnTo>
                  <a:pt x="167077" y="176995"/>
                </a:lnTo>
                <a:lnTo>
                  <a:pt x="181441" y="186571"/>
                </a:lnTo>
                <a:lnTo>
                  <a:pt x="185130" y="192089"/>
                </a:lnTo>
                <a:lnTo>
                  <a:pt x="187347" y="203863"/>
                </a:lnTo>
                <a:lnTo>
                  <a:pt x="182218" y="218034"/>
                </a:lnTo>
                <a:lnTo>
                  <a:pt x="170061" y="234444"/>
                </a:lnTo>
                <a:lnTo>
                  <a:pt x="135449" y="263517"/>
                </a:lnTo>
                <a:lnTo>
                  <a:pt x="93914" y="293768"/>
                </a:lnTo>
                <a:lnTo>
                  <a:pt x="51033" y="320919"/>
                </a:lnTo>
                <a:lnTo>
                  <a:pt x="7668" y="349733"/>
                </a:lnTo>
                <a:lnTo>
                  <a:pt x="2253" y="353780"/>
                </a:lnTo>
                <a:lnTo>
                  <a:pt x="55" y="357183"/>
                </a:lnTo>
                <a:lnTo>
                  <a:pt x="0" y="360157"/>
                </a:lnTo>
                <a:lnTo>
                  <a:pt x="1375" y="362846"/>
                </a:lnTo>
                <a:lnTo>
                  <a:pt x="14192" y="365833"/>
                </a:lnTo>
                <a:lnTo>
                  <a:pt x="48971" y="369396"/>
                </a:lnTo>
                <a:lnTo>
                  <a:pt x="81912" y="371567"/>
                </a:lnTo>
                <a:lnTo>
                  <a:pt x="124775" y="370179"/>
                </a:lnTo>
                <a:lnTo>
                  <a:pt x="170166" y="367211"/>
                </a:lnTo>
                <a:lnTo>
                  <a:pt x="215504" y="364245"/>
                </a:lnTo>
                <a:lnTo>
                  <a:pt x="259173" y="362927"/>
                </a:lnTo>
                <a:lnTo>
                  <a:pt x="303199" y="362185"/>
                </a:lnTo>
                <a:lnTo>
                  <a:pt x="353375" y="3682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82"/>
          <p:cNvGrpSpPr/>
          <p:nvPr/>
        </p:nvGrpSpPr>
        <p:grpSpPr>
          <a:xfrm>
            <a:off x="4007057" y="400050"/>
            <a:ext cx="977460" cy="509625"/>
            <a:chOff x="4007057" y="400050"/>
            <a:chExt cx="977460" cy="509625"/>
          </a:xfrm>
        </p:grpSpPr>
        <p:sp>
          <p:nvSpPr>
            <p:cNvPr id="24" name="SMARTInkShape-1124"/>
            <p:cNvSpPr/>
            <p:nvPr>
              <p:custDataLst>
                <p:tags r:id="rId229"/>
              </p:custDataLst>
            </p:nvPr>
          </p:nvSpPr>
          <p:spPr>
            <a:xfrm>
              <a:off x="4007057" y="431459"/>
              <a:ext cx="158021" cy="478216"/>
            </a:xfrm>
            <a:custGeom>
              <a:avLst/>
              <a:gdLst/>
              <a:ahLst/>
              <a:cxnLst/>
              <a:rect l="0" t="0" r="0" b="0"/>
              <a:pathLst>
                <a:path w="158021" h="478216">
                  <a:moveTo>
                    <a:pt x="6143" y="120991"/>
                  </a:moveTo>
                  <a:lnTo>
                    <a:pt x="6143" y="120991"/>
                  </a:lnTo>
                  <a:lnTo>
                    <a:pt x="2772" y="120991"/>
                  </a:lnTo>
                  <a:lnTo>
                    <a:pt x="2485" y="122402"/>
                  </a:lnTo>
                  <a:lnTo>
                    <a:pt x="4040" y="133247"/>
                  </a:lnTo>
                  <a:lnTo>
                    <a:pt x="841" y="174970"/>
                  </a:lnTo>
                  <a:lnTo>
                    <a:pt x="259" y="208481"/>
                  </a:lnTo>
                  <a:lnTo>
                    <a:pt x="0" y="246894"/>
                  </a:lnTo>
                  <a:lnTo>
                    <a:pt x="1766" y="289366"/>
                  </a:lnTo>
                  <a:lnTo>
                    <a:pt x="4903" y="332702"/>
                  </a:lnTo>
                  <a:lnTo>
                    <a:pt x="8649" y="373129"/>
                  </a:lnTo>
                  <a:lnTo>
                    <a:pt x="12666" y="408500"/>
                  </a:lnTo>
                  <a:lnTo>
                    <a:pt x="17012" y="450536"/>
                  </a:lnTo>
                  <a:lnTo>
                    <a:pt x="18481" y="476540"/>
                  </a:lnTo>
                  <a:lnTo>
                    <a:pt x="19307" y="477968"/>
                  </a:lnTo>
                  <a:lnTo>
                    <a:pt x="20563" y="478215"/>
                  </a:lnTo>
                  <a:lnTo>
                    <a:pt x="22107" y="477673"/>
                  </a:lnTo>
                  <a:lnTo>
                    <a:pt x="17879" y="434670"/>
                  </a:lnTo>
                  <a:lnTo>
                    <a:pt x="14181" y="399398"/>
                  </a:lnTo>
                  <a:lnTo>
                    <a:pt x="10186" y="353148"/>
                  </a:lnTo>
                  <a:lnTo>
                    <a:pt x="8133" y="326562"/>
                  </a:lnTo>
                  <a:lnTo>
                    <a:pt x="6059" y="298255"/>
                  </a:lnTo>
                  <a:lnTo>
                    <a:pt x="3970" y="268800"/>
                  </a:lnTo>
                  <a:lnTo>
                    <a:pt x="3283" y="239992"/>
                  </a:lnTo>
                  <a:lnTo>
                    <a:pt x="3531" y="211614"/>
                  </a:lnTo>
                  <a:lnTo>
                    <a:pt x="4402" y="183523"/>
                  </a:lnTo>
                  <a:lnTo>
                    <a:pt x="4982" y="157740"/>
                  </a:lnTo>
                  <a:lnTo>
                    <a:pt x="5627" y="110278"/>
                  </a:lnTo>
                  <a:lnTo>
                    <a:pt x="9677" y="73191"/>
                  </a:lnTo>
                  <a:lnTo>
                    <a:pt x="21772" y="32274"/>
                  </a:lnTo>
                  <a:lnTo>
                    <a:pt x="32844" y="13828"/>
                  </a:lnTo>
                  <a:lnTo>
                    <a:pt x="44822" y="3278"/>
                  </a:lnTo>
                  <a:lnTo>
                    <a:pt x="59082" y="0"/>
                  </a:lnTo>
                  <a:lnTo>
                    <a:pt x="76238" y="2306"/>
                  </a:lnTo>
                  <a:lnTo>
                    <a:pt x="97974" y="10387"/>
                  </a:lnTo>
                  <a:lnTo>
                    <a:pt x="116101" y="24796"/>
                  </a:lnTo>
                  <a:lnTo>
                    <a:pt x="144985" y="66163"/>
                  </a:lnTo>
                  <a:lnTo>
                    <a:pt x="157897" y="102629"/>
                  </a:lnTo>
                  <a:lnTo>
                    <a:pt x="158020" y="127647"/>
                  </a:lnTo>
                  <a:lnTo>
                    <a:pt x="148275" y="163650"/>
                  </a:lnTo>
                  <a:lnTo>
                    <a:pt x="143231" y="174830"/>
                  </a:lnTo>
                  <a:lnTo>
                    <a:pt x="124456" y="194779"/>
                  </a:lnTo>
                  <a:lnTo>
                    <a:pt x="88000" y="218113"/>
                  </a:lnTo>
                  <a:lnTo>
                    <a:pt x="52269" y="230201"/>
                  </a:lnTo>
                  <a:lnTo>
                    <a:pt x="20291" y="234621"/>
                  </a:lnTo>
                  <a:lnTo>
                    <a:pt x="20515" y="234844"/>
                  </a:lnTo>
                  <a:lnTo>
                    <a:pt x="25193" y="235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25"/>
            <p:cNvSpPr/>
            <p:nvPr>
              <p:custDataLst>
                <p:tags r:id="rId230"/>
              </p:custDataLst>
            </p:nvPr>
          </p:nvSpPr>
          <p:spPr>
            <a:xfrm>
              <a:off x="4197350" y="635000"/>
              <a:ext cx="120651" cy="152401"/>
            </a:xfrm>
            <a:custGeom>
              <a:avLst/>
              <a:gdLst/>
              <a:ahLst/>
              <a:cxnLst/>
              <a:rect l="0" t="0" r="0" b="0"/>
              <a:pathLst>
                <a:path w="120651" h="152401">
                  <a:moveTo>
                    <a:pt x="0" y="0"/>
                  </a:moveTo>
                  <a:lnTo>
                    <a:pt x="0" y="0"/>
                  </a:lnTo>
                  <a:lnTo>
                    <a:pt x="41927" y="38268"/>
                  </a:lnTo>
                  <a:lnTo>
                    <a:pt x="74238" y="77069"/>
                  </a:lnTo>
                  <a:lnTo>
                    <a:pt x="102622" y="122750"/>
                  </a:lnTo>
                  <a:lnTo>
                    <a:pt x="116671" y="142911"/>
                  </a:lnTo>
                  <a:lnTo>
                    <a:pt x="1206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26"/>
            <p:cNvSpPr/>
            <p:nvPr>
              <p:custDataLst>
                <p:tags r:id="rId231"/>
              </p:custDataLst>
            </p:nvPr>
          </p:nvSpPr>
          <p:spPr>
            <a:xfrm>
              <a:off x="4233876" y="628989"/>
              <a:ext cx="96825" cy="164762"/>
            </a:xfrm>
            <a:custGeom>
              <a:avLst/>
              <a:gdLst/>
              <a:ahLst/>
              <a:cxnLst/>
              <a:rect l="0" t="0" r="0" b="0"/>
              <a:pathLst>
                <a:path w="96825" h="164762">
                  <a:moveTo>
                    <a:pt x="96824" y="12361"/>
                  </a:moveTo>
                  <a:lnTo>
                    <a:pt x="96824" y="12361"/>
                  </a:lnTo>
                  <a:lnTo>
                    <a:pt x="93453" y="8990"/>
                  </a:lnTo>
                  <a:lnTo>
                    <a:pt x="91798" y="5453"/>
                  </a:lnTo>
                  <a:lnTo>
                    <a:pt x="90552" y="0"/>
                  </a:lnTo>
                  <a:lnTo>
                    <a:pt x="83755" y="3132"/>
                  </a:lnTo>
                  <a:lnTo>
                    <a:pt x="63747" y="26426"/>
                  </a:lnTo>
                  <a:lnTo>
                    <a:pt x="37530" y="66148"/>
                  </a:lnTo>
                  <a:lnTo>
                    <a:pt x="12125" y="111180"/>
                  </a:lnTo>
                  <a:lnTo>
                    <a:pt x="0" y="143202"/>
                  </a:lnTo>
                  <a:lnTo>
                    <a:pt x="1574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27"/>
            <p:cNvSpPr/>
            <p:nvPr>
              <p:custDataLst>
                <p:tags r:id="rId232"/>
              </p:custDataLst>
            </p:nvPr>
          </p:nvSpPr>
          <p:spPr>
            <a:xfrm>
              <a:off x="4449467" y="426594"/>
              <a:ext cx="84434" cy="316357"/>
            </a:xfrm>
            <a:custGeom>
              <a:avLst/>
              <a:gdLst/>
              <a:ahLst/>
              <a:cxnLst/>
              <a:rect l="0" t="0" r="0" b="0"/>
              <a:pathLst>
                <a:path w="84434" h="316357">
                  <a:moveTo>
                    <a:pt x="84433" y="11556"/>
                  </a:moveTo>
                  <a:lnTo>
                    <a:pt x="84433" y="11556"/>
                  </a:lnTo>
                  <a:lnTo>
                    <a:pt x="84433" y="8185"/>
                  </a:lnTo>
                  <a:lnTo>
                    <a:pt x="82551" y="4648"/>
                  </a:lnTo>
                  <a:lnTo>
                    <a:pt x="81062" y="2718"/>
                  </a:lnTo>
                  <a:lnTo>
                    <a:pt x="77525" y="572"/>
                  </a:lnTo>
                  <a:lnTo>
                    <a:pt x="75594" y="0"/>
                  </a:lnTo>
                  <a:lnTo>
                    <a:pt x="73601" y="324"/>
                  </a:lnTo>
                  <a:lnTo>
                    <a:pt x="69506" y="2566"/>
                  </a:lnTo>
                  <a:lnTo>
                    <a:pt x="55353" y="16940"/>
                  </a:lnTo>
                  <a:lnTo>
                    <a:pt x="32906" y="55319"/>
                  </a:lnTo>
                  <a:lnTo>
                    <a:pt x="16249" y="101428"/>
                  </a:lnTo>
                  <a:lnTo>
                    <a:pt x="7562" y="138283"/>
                  </a:lnTo>
                  <a:lnTo>
                    <a:pt x="1350" y="173477"/>
                  </a:lnTo>
                  <a:lnTo>
                    <a:pt x="0" y="206052"/>
                  </a:lnTo>
                  <a:lnTo>
                    <a:pt x="5088" y="250277"/>
                  </a:lnTo>
                  <a:lnTo>
                    <a:pt x="12479" y="274993"/>
                  </a:lnTo>
                  <a:lnTo>
                    <a:pt x="22820" y="293034"/>
                  </a:lnTo>
                  <a:lnTo>
                    <a:pt x="38235" y="304344"/>
                  </a:lnTo>
                  <a:lnTo>
                    <a:pt x="65383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28"/>
            <p:cNvSpPr/>
            <p:nvPr>
              <p:custDataLst>
                <p:tags r:id="rId233"/>
              </p:custDataLst>
            </p:nvPr>
          </p:nvSpPr>
          <p:spPr>
            <a:xfrm>
              <a:off x="4596562" y="497534"/>
              <a:ext cx="235789" cy="165774"/>
            </a:xfrm>
            <a:custGeom>
              <a:avLst/>
              <a:gdLst/>
              <a:ahLst/>
              <a:cxnLst/>
              <a:rect l="0" t="0" r="0" b="0"/>
              <a:pathLst>
                <a:path w="235789" h="165774">
                  <a:moveTo>
                    <a:pt x="38938" y="29516"/>
                  </a:moveTo>
                  <a:lnTo>
                    <a:pt x="38938" y="29516"/>
                  </a:lnTo>
                  <a:lnTo>
                    <a:pt x="27004" y="24490"/>
                  </a:lnTo>
                  <a:lnTo>
                    <a:pt x="24632" y="24049"/>
                  </a:lnTo>
                  <a:lnTo>
                    <a:pt x="22346" y="24460"/>
                  </a:lnTo>
                  <a:lnTo>
                    <a:pt x="17923" y="26798"/>
                  </a:lnTo>
                  <a:lnTo>
                    <a:pt x="1714" y="71373"/>
                  </a:lnTo>
                  <a:lnTo>
                    <a:pt x="0" y="106829"/>
                  </a:lnTo>
                  <a:lnTo>
                    <a:pt x="7331" y="137404"/>
                  </a:lnTo>
                  <a:lnTo>
                    <a:pt x="18441" y="157595"/>
                  </a:lnTo>
                  <a:lnTo>
                    <a:pt x="23156" y="161469"/>
                  </a:lnTo>
                  <a:lnTo>
                    <a:pt x="34041" y="165773"/>
                  </a:lnTo>
                  <a:lnTo>
                    <a:pt x="45933" y="163923"/>
                  </a:lnTo>
                  <a:lnTo>
                    <a:pt x="52068" y="161454"/>
                  </a:lnTo>
                  <a:lnTo>
                    <a:pt x="56863" y="156986"/>
                  </a:lnTo>
                  <a:lnTo>
                    <a:pt x="66278" y="139330"/>
                  </a:lnTo>
                  <a:lnTo>
                    <a:pt x="70107" y="126823"/>
                  </a:lnTo>
                  <a:lnTo>
                    <a:pt x="71007" y="126138"/>
                  </a:lnTo>
                  <a:lnTo>
                    <a:pt x="73887" y="125376"/>
                  </a:lnTo>
                  <a:lnTo>
                    <a:pt x="79400" y="130681"/>
                  </a:lnTo>
                  <a:lnTo>
                    <a:pt x="98516" y="151520"/>
                  </a:lnTo>
                  <a:lnTo>
                    <a:pt x="106810" y="157353"/>
                  </a:lnTo>
                  <a:lnTo>
                    <a:pt x="126154" y="161232"/>
                  </a:lnTo>
                  <a:lnTo>
                    <a:pt x="143552" y="156496"/>
                  </a:lnTo>
                  <a:lnTo>
                    <a:pt x="180095" y="136208"/>
                  </a:lnTo>
                  <a:lnTo>
                    <a:pt x="193632" y="120444"/>
                  </a:lnTo>
                  <a:lnTo>
                    <a:pt x="203647" y="100973"/>
                  </a:lnTo>
                  <a:lnTo>
                    <a:pt x="213943" y="55861"/>
                  </a:lnTo>
                  <a:lnTo>
                    <a:pt x="214028" y="27209"/>
                  </a:lnTo>
                  <a:lnTo>
                    <a:pt x="210595" y="13674"/>
                  </a:lnTo>
                  <a:lnTo>
                    <a:pt x="204365" y="5307"/>
                  </a:lnTo>
                  <a:lnTo>
                    <a:pt x="195011" y="1117"/>
                  </a:lnTo>
                  <a:lnTo>
                    <a:pt x="189553" y="0"/>
                  </a:lnTo>
                  <a:lnTo>
                    <a:pt x="184504" y="2078"/>
                  </a:lnTo>
                  <a:lnTo>
                    <a:pt x="175130" y="11912"/>
                  </a:lnTo>
                  <a:lnTo>
                    <a:pt x="165290" y="36686"/>
                  </a:lnTo>
                  <a:lnTo>
                    <a:pt x="165885" y="52458"/>
                  </a:lnTo>
                  <a:lnTo>
                    <a:pt x="168019" y="59628"/>
                  </a:lnTo>
                  <a:lnTo>
                    <a:pt x="176035" y="71356"/>
                  </a:lnTo>
                  <a:lnTo>
                    <a:pt x="186653" y="80567"/>
                  </a:lnTo>
                  <a:lnTo>
                    <a:pt x="198428" y="87013"/>
                  </a:lnTo>
                  <a:lnTo>
                    <a:pt x="212598" y="86585"/>
                  </a:lnTo>
                  <a:lnTo>
                    <a:pt x="235788" y="80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29"/>
            <p:cNvSpPr/>
            <p:nvPr>
              <p:custDataLst>
                <p:tags r:id="rId234"/>
              </p:custDataLst>
            </p:nvPr>
          </p:nvSpPr>
          <p:spPr>
            <a:xfrm>
              <a:off x="4902200" y="400050"/>
              <a:ext cx="82317" cy="279401"/>
            </a:xfrm>
            <a:custGeom>
              <a:avLst/>
              <a:gdLst/>
              <a:ahLst/>
              <a:cxnLst/>
              <a:rect l="0" t="0" r="0" b="0"/>
              <a:pathLst>
                <a:path w="82317" h="279401">
                  <a:moveTo>
                    <a:pt x="0" y="0"/>
                  </a:moveTo>
                  <a:lnTo>
                    <a:pt x="0" y="0"/>
                  </a:lnTo>
                  <a:lnTo>
                    <a:pt x="20278" y="17325"/>
                  </a:lnTo>
                  <a:lnTo>
                    <a:pt x="43325" y="49819"/>
                  </a:lnTo>
                  <a:lnTo>
                    <a:pt x="59707" y="81408"/>
                  </a:lnTo>
                  <a:lnTo>
                    <a:pt x="72633" y="116615"/>
                  </a:lnTo>
                  <a:lnTo>
                    <a:pt x="80964" y="152018"/>
                  </a:lnTo>
                  <a:lnTo>
                    <a:pt x="82316" y="184215"/>
                  </a:lnTo>
                  <a:lnTo>
                    <a:pt x="74920" y="211225"/>
                  </a:lnTo>
                  <a:lnTo>
                    <a:pt x="61520" y="234284"/>
                  </a:lnTo>
                  <a:lnTo>
                    <a:pt x="34848" y="26101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83"/>
          <p:cNvGrpSpPr/>
          <p:nvPr/>
        </p:nvGrpSpPr>
        <p:grpSpPr>
          <a:xfrm>
            <a:off x="5302250" y="381883"/>
            <a:ext cx="437007" cy="246768"/>
            <a:chOff x="5302250" y="381883"/>
            <a:chExt cx="437007" cy="246768"/>
          </a:xfrm>
        </p:grpSpPr>
        <p:sp>
          <p:nvSpPr>
            <p:cNvPr id="31" name="SMARTInkShape-1130"/>
            <p:cNvSpPr/>
            <p:nvPr>
              <p:custDataLst>
                <p:tags r:id="rId226"/>
              </p:custDataLst>
            </p:nvPr>
          </p:nvSpPr>
          <p:spPr>
            <a:xfrm>
              <a:off x="5302250" y="4953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5467"/>
                  </a:lnTo>
                  <a:lnTo>
                    <a:pt x="61046" y="6088"/>
                  </a:lnTo>
                  <a:lnTo>
                    <a:pt x="95101" y="6234"/>
                  </a:lnTo>
                  <a:lnTo>
                    <a:pt x="140361" y="6316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31"/>
            <p:cNvSpPr/>
            <p:nvPr>
              <p:custDataLst>
                <p:tags r:id="rId227"/>
              </p:custDataLst>
            </p:nvPr>
          </p:nvSpPr>
          <p:spPr>
            <a:xfrm>
              <a:off x="5314950" y="584200"/>
              <a:ext cx="184151" cy="11233"/>
            </a:xfrm>
            <a:custGeom>
              <a:avLst/>
              <a:gdLst/>
              <a:ahLst/>
              <a:cxnLst/>
              <a:rect l="0" t="0" r="0" b="0"/>
              <a:pathLst>
                <a:path w="184151" h="11233">
                  <a:moveTo>
                    <a:pt x="0" y="0"/>
                  </a:moveTo>
                  <a:lnTo>
                    <a:pt x="0" y="0"/>
                  </a:lnTo>
                  <a:lnTo>
                    <a:pt x="17676" y="8838"/>
                  </a:lnTo>
                  <a:lnTo>
                    <a:pt x="60772" y="11232"/>
                  </a:lnTo>
                  <a:lnTo>
                    <a:pt x="93332" y="8990"/>
                  </a:lnTo>
                  <a:lnTo>
                    <a:pt x="128970" y="564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32"/>
            <p:cNvSpPr/>
            <p:nvPr>
              <p:custDataLst>
                <p:tags r:id="rId228"/>
              </p:custDataLst>
            </p:nvPr>
          </p:nvSpPr>
          <p:spPr>
            <a:xfrm>
              <a:off x="5727700" y="381883"/>
              <a:ext cx="11557" cy="246768"/>
            </a:xfrm>
            <a:custGeom>
              <a:avLst/>
              <a:gdLst/>
              <a:ahLst/>
              <a:cxnLst/>
              <a:rect l="0" t="0" r="0" b="0"/>
              <a:pathLst>
                <a:path w="11557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38152"/>
                  </a:lnTo>
                  <a:lnTo>
                    <a:pt x="10126" y="73616"/>
                  </a:lnTo>
                  <a:lnTo>
                    <a:pt x="11556" y="115248"/>
                  </a:lnTo>
                  <a:lnTo>
                    <a:pt x="10310" y="155859"/>
                  </a:lnTo>
                  <a:lnTo>
                    <a:pt x="8110" y="192252"/>
                  </a:lnTo>
                  <a:lnTo>
                    <a:pt x="63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84"/>
          <p:cNvGrpSpPr/>
          <p:nvPr/>
        </p:nvGrpSpPr>
        <p:grpSpPr>
          <a:xfrm>
            <a:off x="3271395" y="813107"/>
            <a:ext cx="621156" cy="218310"/>
            <a:chOff x="3271395" y="813107"/>
            <a:chExt cx="621156" cy="218310"/>
          </a:xfrm>
        </p:grpSpPr>
        <p:sp>
          <p:nvSpPr>
            <p:cNvPr id="35" name="SMARTInkShape-1133"/>
            <p:cNvSpPr/>
            <p:nvPr>
              <p:custDataLst>
                <p:tags r:id="rId222"/>
              </p:custDataLst>
            </p:nvPr>
          </p:nvSpPr>
          <p:spPr>
            <a:xfrm>
              <a:off x="3271395" y="868256"/>
              <a:ext cx="202056" cy="163161"/>
            </a:xfrm>
            <a:custGeom>
              <a:avLst/>
              <a:gdLst/>
              <a:ahLst/>
              <a:cxnLst/>
              <a:rect l="0" t="0" r="0" b="0"/>
              <a:pathLst>
                <a:path w="202056" h="163161">
                  <a:moveTo>
                    <a:pt x="17905" y="27094"/>
                  </a:moveTo>
                  <a:lnTo>
                    <a:pt x="17905" y="27094"/>
                  </a:lnTo>
                  <a:lnTo>
                    <a:pt x="14534" y="23723"/>
                  </a:lnTo>
                  <a:lnTo>
                    <a:pt x="12879" y="20186"/>
                  </a:lnTo>
                  <a:lnTo>
                    <a:pt x="11633" y="14733"/>
                  </a:lnTo>
                  <a:lnTo>
                    <a:pt x="4650" y="56784"/>
                  </a:lnTo>
                  <a:lnTo>
                    <a:pt x="0" y="100770"/>
                  </a:lnTo>
                  <a:lnTo>
                    <a:pt x="4150" y="141314"/>
                  </a:lnTo>
                  <a:lnTo>
                    <a:pt x="7793" y="154529"/>
                  </a:lnTo>
                  <a:lnTo>
                    <a:pt x="10458" y="158617"/>
                  </a:lnTo>
                  <a:lnTo>
                    <a:pt x="13646" y="161343"/>
                  </a:lnTo>
                  <a:lnTo>
                    <a:pt x="17182" y="163160"/>
                  </a:lnTo>
                  <a:lnTo>
                    <a:pt x="20951" y="162960"/>
                  </a:lnTo>
                  <a:lnTo>
                    <a:pt x="28902" y="158975"/>
                  </a:lnTo>
                  <a:lnTo>
                    <a:pt x="41311" y="145427"/>
                  </a:lnTo>
                  <a:lnTo>
                    <a:pt x="58587" y="108241"/>
                  </a:lnTo>
                  <a:lnTo>
                    <a:pt x="58431" y="106592"/>
                  </a:lnTo>
                  <a:lnTo>
                    <a:pt x="57623" y="105493"/>
                  </a:lnTo>
                  <a:lnTo>
                    <a:pt x="56378" y="106171"/>
                  </a:lnTo>
                  <a:lnTo>
                    <a:pt x="53113" y="110687"/>
                  </a:lnTo>
                  <a:lnTo>
                    <a:pt x="50679" y="124535"/>
                  </a:lnTo>
                  <a:lnTo>
                    <a:pt x="53873" y="134136"/>
                  </a:lnTo>
                  <a:lnTo>
                    <a:pt x="56701" y="138672"/>
                  </a:lnTo>
                  <a:lnTo>
                    <a:pt x="65486" y="145593"/>
                  </a:lnTo>
                  <a:lnTo>
                    <a:pt x="70793" y="148427"/>
                  </a:lnTo>
                  <a:lnTo>
                    <a:pt x="80451" y="149694"/>
                  </a:lnTo>
                  <a:lnTo>
                    <a:pt x="90153" y="147199"/>
                  </a:lnTo>
                  <a:lnTo>
                    <a:pt x="107515" y="137156"/>
                  </a:lnTo>
                  <a:lnTo>
                    <a:pt x="135277" y="109086"/>
                  </a:lnTo>
                  <a:lnTo>
                    <a:pt x="140626" y="92933"/>
                  </a:lnTo>
                  <a:lnTo>
                    <a:pt x="147294" y="48569"/>
                  </a:lnTo>
                  <a:lnTo>
                    <a:pt x="143380" y="31464"/>
                  </a:lnTo>
                  <a:lnTo>
                    <a:pt x="133243" y="12710"/>
                  </a:lnTo>
                  <a:lnTo>
                    <a:pt x="124673" y="1587"/>
                  </a:lnTo>
                  <a:lnTo>
                    <a:pt x="122244" y="212"/>
                  </a:lnTo>
                  <a:lnTo>
                    <a:pt x="119920" y="0"/>
                  </a:lnTo>
                  <a:lnTo>
                    <a:pt x="117665" y="565"/>
                  </a:lnTo>
                  <a:lnTo>
                    <a:pt x="113278" y="4955"/>
                  </a:lnTo>
                  <a:lnTo>
                    <a:pt x="111120" y="8101"/>
                  </a:lnTo>
                  <a:lnTo>
                    <a:pt x="108084" y="22642"/>
                  </a:lnTo>
                  <a:lnTo>
                    <a:pt x="111136" y="34288"/>
                  </a:lnTo>
                  <a:lnTo>
                    <a:pt x="120788" y="50863"/>
                  </a:lnTo>
                  <a:lnTo>
                    <a:pt x="124594" y="55640"/>
                  </a:lnTo>
                  <a:lnTo>
                    <a:pt x="136348" y="62829"/>
                  </a:lnTo>
                  <a:lnTo>
                    <a:pt x="156951" y="68962"/>
                  </a:lnTo>
                  <a:lnTo>
                    <a:pt x="163519" y="69822"/>
                  </a:lnTo>
                  <a:lnTo>
                    <a:pt x="202055" y="5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34"/>
            <p:cNvSpPr/>
            <p:nvPr>
              <p:custDataLst>
                <p:tags r:id="rId223"/>
              </p:custDataLst>
            </p:nvPr>
          </p:nvSpPr>
          <p:spPr>
            <a:xfrm>
              <a:off x="3494397" y="877522"/>
              <a:ext cx="99704" cy="148401"/>
            </a:xfrm>
            <a:custGeom>
              <a:avLst/>
              <a:gdLst/>
              <a:ahLst/>
              <a:cxnLst/>
              <a:rect l="0" t="0" r="0" b="0"/>
              <a:pathLst>
                <a:path w="99704" h="148401">
                  <a:moveTo>
                    <a:pt x="55253" y="17828"/>
                  </a:moveTo>
                  <a:lnTo>
                    <a:pt x="55253" y="17828"/>
                  </a:lnTo>
                  <a:lnTo>
                    <a:pt x="58624" y="14457"/>
                  </a:lnTo>
                  <a:lnTo>
                    <a:pt x="60279" y="10920"/>
                  </a:lnTo>
                  <a:lnTo>
                    <a:pt x="61341" y="2901"/>
                  </a:lnTo>
                  <a:lnTo>
                    <a:pt x="60723" y="1527"/>
                  </a:lnTo>
                  <a:lnTo>
                    <a:pt x="59605" y="610"/>
                  </a:lnTo>
                  <a:lnTo>
                    <a:pt x="58154" y="0"/>
                  </a:lnTo>
                  <a:lnTo>
                    <a:pt x="45999" y="2511"/>
                  </a:lnTo>
                  <a:lnTo>
                    <a:pt x="36794" y="9609"/>
                  </a:lnTo>
                  <a:lnTo>
                    <a:pt x="16015" y="34784"/>
                  </a:lnTo>
                  <a:lnTo>
                    <a:pt x="4508" y="65421"/>
                  </a:lnTo>
                  <a:lnTo>
                    <a:pt x="0" y="97938"/>
                  </a:lnTo>
                  <a:lnTo>
                    <a:pt x="2709" y="115521"/>
                  </a:lnTo>
                  <a:lnTo>
                    <a:pt x="9322" y="129686"/>
                  </a:lnTo>
                  <a:lnTo>
                    <a:pt x="19317" y="140685"/>
                  </a:lnTo>
                  <a:lnTo>
                    <a:pt x="32696" y="146515"/>
                  </a:lnTo>
                  <a:lnTo>
                    <a:pt x="48755" y="148400"/>
                  </a:lnTo>
                  <a:lnTo>
                    <a:pt x="67652" y="146886"/>
                  </a:lnTo>
                  <a:lnTo>
                    <a:pt x="82166" y="140098"/>
                  </a:lnTo>
                  <a:lnTo>
                    <a:pt x="99703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35"/>
            <p:cNvSpPr/>
            <p:nvPr>
              <p:custDataLst>
                <p:tags r:id="rId224"/>
              </p:custDataLst>
            </p:nvPr>
          </p:nvSpPr>
          <p:spPr>
            <a:xfrm>
              <a:off x="3479800" y="9398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47384" y="61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36"/>
            <p:cNvSpPr/>
            <p:nvPr>
              <p:custDataLst>
                <p:tags r:id="rId225"/>
              </p:custDataLst>
            </p:nvPr>
          </p:nvSpPr>
          <p:spPr>
            <a:xfrm>
              <a:off x="3632200" y="813107"/>
              <a:ext cx="260351" cy="190194"/>
            </a:xfrm>
            <a:custGeom>
              <a:avLst/>
              <a:gdLst/>
              <a:ahLst/>
              <a:cxnLst/>
              <a:rect l="0" t="0" r="0" b="0"/>
              <a:pathLst>
                <a:path w="260351" h="190194">
                  <a:moveTo>
                    <a:pt x="0" y="190193"/>
                  </a:moveTo>
                  <a:lnTo>
                    <a:pt x="0" y="190193"/>
                  </a:lnTo>
                  <a:lnTo>
                    <a:pt x="46037" y="188312"/>
                  </a:lnTo>
                  <a:lnTo>
                    <a:pt x="60207" y="183285"/>
                  </a:lnTo>
                  <a:lnTo>
                    <a:pt x="68874" y="179209"/>
                  </a:lnTo>
                  <a:lnTo>
                    <a:pt x="74753" y="177832"/>
                  </a:lnTo>
                  <a:lnTo>
                    <a:pt x="74530" y="177013"/>
                  </a:lnTo>
                  <a:lnTo>
                    <a:pt x="72400" y="174222"/>
                  </a:lnTo>
                  <a:lnTo>
                    <a:pt x="69102" y="172512"/>
                  </a:lnTo>
                  <a:lnTo>
                    <a:pt x="67234" y="172055"/>
                  </a:lnTo>
                  <a:lnTo>
                    <a:pt x="61235" y="168042"/>
                  </a:lnTo>
                  <a:lnTo>
                    <a:pt x="58966" y="162474"/>
                  </a:lnTo>
                  <a:lnTo>
                    <a:pt x="48418" y="119444"/>
                  </a:lnTo>
                  <a:lnTo>
                    <a:pt x="42255" y="79703"/>
                  </a:lnTo>
                  <a:lnTo>
                    <a:pt x="34556" y="33737"/>
                  </a:lnTo>
                  <a:lnTo>
                    <a:pt x="33287" y="18325"/>
                  </a:lnTo>
                  <a:lnTo>
                    <a:pt x="35490" y="11972"/>
                  </a:lnTo>
                  <a:lnTo>
                    <a:pt x="37771" y="9996"/>
                  </a:lnTo>
                  <a:lnTo>
                    <a:pt x="62289" y="3192"/>
                  </a:lnTo>
                  <a:lnTo>
                    <a:pt x="101494" y="0"/>
                  </a:lnTo>
                  <a:lnTo>
                    <a:pt x="117247" y="3155"/>
                  </a:lnTo>
                  <a:lnTo>
                    <a:pt x="120498" y="5529"/>
                  </a:lnTo>
                  <a:lnTo>
                    <a:pt x="122665" y="8522"/>
                  </a:lnTo>
                  <a:lnTo>
                    <a:pt x="129515" y="30208"/>
                  </a:lnTo>
                  <a:lnTo>
                    <a:pt x="129764" y="43594"/>
                  </a:lnTo>
                  <a:lnTo>
                    <a:pt x="128934" y="56599"/>
                  </a:lnTo>
                  <a:lnTo>
                    <a:pt x="132869" y="99286"/>
                  </a:lnTo>
                  <a:lnTo>
                    <a:pt x="132602" y="137806"/>
                  </a:lnTo>
                  <a:lnTo>
                    <a:pt x="127877" y="153443"/>
                  </a:lnTo>
                  <a:lnTo>
                    <a:pt x="128290" y="155815"/>
                  </a:lnTo>
                  <a:lnTo>
                    <a:pt x="130631" y="160333"/>
                  </a:lnTo>
                  <a:lnTo>
                    <a:pt x="132243" y="161819"/>
                  </a:lnTo>
                  <a:lnTo>
                    <a:pt x="135915" y="163471"/>
                  </a:lnTo>
                  <a:lnTo>
                    <a:pt x="179098" y="164741"/>
                  </a:lnTo>
                  <a:lnTo>
                    <a:pt x="221010" y="160422"/>
                  </a:lnTo>
                  <a:lnTo>
                    <a:pt x="260350" y="15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137"/>
          <p:cNvSpPr/>
          <p:nvPr>
            <p:custDataLst>
              <p:tags r:id="rId2"/>
            </p:custDataLst>
          </p:nvPr>
        </p:nvSpPr>
        <p:spPr>
          <a:xfrm>
            <a:off x="6675615" y="239228"/>
            <a:ext cx="219935" cy="699645"/>
          </a:xfrm>
          <a:custGeom>
            <a:avLst/>
            <a:gdLst/>
            <a:ahLst/>
            <a:cxnLst/>
            <a:rect l="0" t="0" r="0" b="0"/>
            <a:pathLst>
              <a:path w="219935" h="699645">
                <a:moveTo>
                  <a:pt x="10935" y="27472"/>
                </a:moveTo>
                <a:lnTo>
                  <a:pt x="10935" y="27472"/>
                </a:lnTo>
                <a:lnTo>
                  <a:pt x="2207" y="18038"/>
                </a:lnTo>
                <a:lnTo>
                  <a:pt x="0" y="13166"/>
                </a:lnTo>
                <a:lnTo>
                  <a:pt x="117" y="10879"/>
                </a:lnTo>
                <a:lnTo>
                  <a:pt x="2129" y="6457"/>
                </a:lnTo>
                <a:lnTo>
                  <a:pt x="24083" y="0"/>
                </a:lnTo>
                <a:lnTo>
                  <a:pt x="57400" y="3732"/>
                </a:lnTo>
                <a:lnTo>
                  <a:pt x="76036" y="15745"/>
                </a:lnTo>
                <a:lnTo>
                  <a:pt x="83969" y="23887"/>
                </a:lnTo>
                <a:lnTo>
                  <a:pt x="94665" y="47986"/>
                </a:lnTo>
                <a:lnTo>
                  <a:pt x="102771" y="93287"/>
                </a:lnTo>
                <a:lnTo>
                  <a:pt x="101411" y="140577"/>
                </a:lnTo>
                <a:lnTo>
                  <a:pt x="93951" y="185868"/>
                </a:lnTo>
                <a:lnTo>
                  <a:pt x="87273" y="224923"/>
                </a:lnTo>
                <a:lnTo>
                  <a:pt x="84374" y="245756"/>
                </a:lnTo>
                <a:lnTo>
                  <a:pt x="90143" y="289756"/>
                </a:lnTo>
                <a:lnTo>
                  <a:pt x="104490" y="330258"/>
                </a:lnTo>
                <a:lnTo>
                  <a:pt x="119542" y="361716"/>
                </a:lnTo>
                <a:lnTo>
                  <a:pt x="137992" y="394512"/>
                </a:lnTo>
                <a:lnTo>
                  <a:pt x="156070" y="427903"/>
                </a:lnTo>
                <a:lnTo>
                  <a:pt x="174217" y="462263"/>
                </a:lnTo>
                <a:lnTo>
                  <a:pt x="194042" y="498701"/>
                </a:lnTo>
                <a:lnTo>
                  <a:pt x="208967" y="534181"/>
                </a:lnTo>
                <a:lnTo>
                  <a:pt x="218187" y="567354"/>
                </a:lnTo>
                <a:lnTo>
                  <a:pt x="219934" y="596208"/>
                </a:lnTo>
                <a:lnTo>
                  <a:pt x="212713" y="621262"/>
                </a:lnTo>
                <a:lnTo>
                  <a:pt x="199392" y="643451"/>
                </a:lnTo>
                <a:lnTo>
                  <a:pt x="181712" y="662720"/>
                </a:lnTo>
                <a:lnTo>
                  <a:pt x="141813" y="686064"/>
                </a:lnTo>
                <a:lnTo>
                  <a:pt x="100984" y="699644"/>
                </a:lnTo>
                <a:lnTo>
                  <a:pt x="90018" y="699248"/>
                </a:lnTo>
                <a:lnTo>
                  <a:pt x="55385" y="681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86"/>
          <p:cNvGrpSpPr/>
          <p:nvPr/>
        </p:nvGrpSpPr>
        <p:grpSpPr>
          <a:xfrm>
            <a:off x="7277100" y="285750"/>
            <a:ext cx="1618311" cy="536945"/>
            <a:chOff x="7277100" y="285750"/>
            <a:chExt cx="1618311" cy="536945"/>
          </a:xfrm>
        </p:grpSpPr>
        <p:sp>
          <p:nvSpPr>
            <p:cNvPr id="41" name="SMARTInkShape-1138"/>
            <p:cNvSpPr/>
            <p:nvPr>
              <p:custDataLst>
                <p:tags r:id="rId212"/>
              </p:custDataLst>
            </p:nvPr>
          </p:nvSpPr>
          <p:spPr>
            <a:xfrm>
              <a:off x="7277100" y="359593"/>
              <a:ext cx="215901" cy="421534"/>
            </a:xfrm>
            <a:custGeom>
              <a:avLst/>
              <a:gdLst/>
              <a:ahLst/>
              <a:cxnLst/>
              <a:rect l="0" t="0" r="0" b="0"/>
              <a:pathLst>
                <a:path w="215901" h="421534">
                  <a:moveTo>
                    <a:pt x="0" y="91257"/>
                  </a:moveTo>
                  <a:lnTo>
                    <a:pt x="0" y="91257"/>
                  </a:lnTo>
                  <a:lnTo>
                    <a:pt x="3370" y="84515"/>
                  </a:lnTo>
                  <a:lnTo>
                    <a:pt x="5069" y="82529"/>
                  </a:lnTo>
                  <a:lnTo>
                    <a:pt x="8839" y="80322"/>
                  </a:lnTo>
                  <a:lnTo>
                    <a:pt x="10831" y="81145"/>
                  </a:lnTo>
                  <a:lnTo>
                    <a:pt x="14927" y="85822"/>
                  </a:lnTo>
                  <a:lnTo>
                    <a:pt x="32738" y="128492"/>
                  </a:lnTo>
                  <a:lnTo>
                    <a:pt x="41832" y="166132"/>
                  </a:lnTo>
                  <a:lnTo>
                    <a:pt x="52458" y="208731"/>
                  </a:lnTo>
                  <a:lnTo>
                    <a:pt x="64943" y="254240"/>
                  </a:lnTo>
                  <a:lnTo>
                    <a:pt x="72222" y="278229"/>
                  </a:lnTo>
                  <a:lnTo>
                    <a:pt x="86427" y="325345"/>
                  </a:lnTo>
                  <a:lnTo>
                    <a:pt x="97444" y="367452"/>
                  </a:lnTo>
                  <a:lnTo>
                    <a:pt x="114950" y="406631"/>
                  </a:lnTo>
                  <a:lnTo>
                    <a:pt x="125408" y="418396"/>
                  </a:lnTo>
                  <a:lnTo>
                    <a:pt x="130172" y="421533"/>
                  </a:lnTo>
                  <a:lnTo>
                    <a:pt x="135465" y="419391"/>
                  </a:lnTo>
                  <a:lnTo>
                    <a:pt x="146989" y="405722"/>
                  </a:lnTo>
                  <a:lnTo>
                    <a:pt x="158637" y="360742"/>
                  </a:lnTo>
                  <a:lnTo>
                    <a:pt x="163613" y="336531"/>
                  </a:lnTo>
                  <a:lnTo>
                    <a:pt x="169753" y="307689"/>
                  </a:lnTo>
                  <a:lnTo>
                    <a:pt x="176668" y="275762"/>
                  </a:lnTo>
                  <a:lnTo>
                    <a:pt x="182690" y="242482"/>
                  </a:lnTo>
                  <a:lnTo>
                    <a:pt x="188116" y="208302"/>
                  </a:lnTo>
                  <a:lnTo>
                    <a:pt x="193144" y="173520"/>
                  </a:lnTo>
                  <a:lnTo>
                    <a:pt x="198612" y="141866"/>
                  </a:lnTo>
                  <a:lnTo>
                    <a:pt x="204374" y="112296"/>
                  </a:lnTo>
                  <a:lnTo>
                    <a:pt x="210332" y="84116"/>
                  </a:lnTo>
                  <a:lnTo>
                    <a:pt x="215072" y="43398"/>
                  </a:lnTo>
                  <a:lnTo>
                    <a:pt x="215791" y="0"/>
                  </a:lnTo>
                  <a:lnTo>
                    <a:pt x="215900" y="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39"/>
            <p:cNvSpPr/>
            <p:nvPr>
              <p:custDataLst>
                <p:tags r:id="rId213"/>
              </p:custDataLst>
            </p:nvPr>
          </p:nvSpPr>
          <p:spPr>
            <a:xfrm>
              <a:off x="7640679" y="373125"/>
              <a:ext cx="284122" cy="363120"/>
            </a:xfrm>
            <a:custGeom>
              <a:avLst/>
              <a:gdLst/>
              <a:ahLst/>
              <a:cxnLst/>
              <a:rect l="0" t="0" r="0" b="0"/>
              <a:pathLst>
                <a:path w="284122" h="363120">
                  <a:moveTo>
                    <a:pt x="87271" y="319025"/>
                  </a:moveTo>
                  <a:lnTo>
                    <a:pt x="87271" y="319025"/>
                  </a:lnTo>
                  <a:lnTo>
                    <a:pt x="89152" y="273522"/>
                  </a:lnTo>
                  <a:lnTo>
                    <a:pt x="90929" y="257174"/>
                  </a:lnTo>
                  <a:lnTo>
                    <a:pt x="87257" y="232103"/>
                  </a:lnTo>
                  <a:lnTo>
                    <a:pt x="81150" y="215247"/>
                  </a:lnTo>
                  <a:lnTo>
                    <a:pt x="77545" y="209623"/>
                  </a:lnTo>
                  <a:lnTo>
                    <a:pt x="69778" y="203374"/>
                  </a:lnTo>
                  <a:lnTo>
                    <a:pt x="64320" y="203119"/>
                  </a:lnTo>
                  <a:lnTo>
                    <a:pt x="50729" y="206598"/>
                  </a:lnTo>
                  <a:lnTo>
                    <a:pt x="35283" y="220374"/>
                  </a:lnTo>
                  <a:lnTo>
                    <a:pt x="5740" y="263712"/>
                  </a:lnTo>
                  <a:lnTo>
                    <a:pt x="0" y="286210"/>
                  </a:lnTo>
                  <a:lnTo>
                    <a:pt x="506" y="306557"/>
                  </a:lnTo>
                  <a:lnTo>
                    <a:pt x="5435" y="322656"/>
                  </a:lnTo>
                  <a:lnTo>
                    <a:pt x="10841" y="327796"/>
                  </a:lnTo>
                  <a:lnTo>
                    <a:pt x="26255" y="333506"/>
                  </a:lnTo>
                  <a:lnTo>
                    <a:pt x="42985" y="332282"/>
                  </a:lnTo>
                  <a:lnTo>
                    <a:pt x="51396" y="329979"/>
                  </a:lnTo>
                  <a:lnTo>
                    <a:pt x="57710" y="325622"/>
                  </a:lnTo>
                  <a:lnTo>
                    <a:pt x="79338" y="290206"/>
                  </a:lnTo>
                  <a:lnTo>
                    <a:pt x="80571" y="291346"/>
                  </a:lnTo>
                  <a:lnTo>
                    <a:pt x="83823" y="298256"/>
                  </a:lnTo>
                  <a:lnTo>
                    <a:pt x="88707" y="319940"/>
                  </a:lnTo>
                  <a:lnTo>
                    <a:pt x="113697" y="350895"/>
                  </a:lnTo>
                  <a:lnTo>
                    <a:pt x="132025" y="363119"/>
                  </a:lnTo>
                  <a:lnTo>
                    <a:pt x="148318" y="363081"/>
                  </a:lnTo>
                  <a:lnTo>
                    <a:pt x="157603" y="361096"/>
                  </a:lnTo>
                  <a:lnTo>
                    <a:pt x="187525" y="341447"/>
                  </a:lnTo>
                  <a:lnTo>
                    <a:pt x="218733" y="299798"/>
                  </a:lnTo>
                  <a:lnTo>
                    <a:pt x="237891" y="257798"/>
                  </a:lnTo>
                  <a:lnTo>
                    <a:pt x="246951" y="233757"/>
                  </a:lnTo>
                  <a:lnTo>
                    <a:pt x="254402" y="208558"/>
                  </a:lnTo>
                  <a:lnTo>
                    <a:pt x="260781" y="182586"/>
                  </a:lnTo>
                  <a:lnTo>
                    <a:pt x="266444" y="156099"/>
                  </a:lnTo>
                  <a:lnTo>
                    <a:pt x="271630" y="130680"/>
                  </a:lnTo>
                  <a:lnTo>
                    <a:pt x="276500" y="105973"/>
                  </a:lnTo>
                  <a:lnTo>
                    <a:pt x="283556" y="61352"/>
                  </a:lnTo>
                  <a:lnTo>
                    <a:pt x="283561" y="15959"/>
                  </a:lnTo>
                  <a:lnTo>
                    <a:pt x="280814" y="1355"/>
                  </a:lnTo>
                  <a:lnTo>
                    <a:pt x="278389" y="0"/>
                  </a:lnTo>
                  <a:lnTo>
                    <a:pt x="275361" y="1920"/>
                  </a:lnTo>
                  <a:lnTo>
                    <a:pt x="271931" y="6022"/>
                  </a:lnTo>
                  <a:lnTo>
                    <a:pt x="263732" y="42133"/>
                  </a:lnTo>
                  <a:lnTo>
                    <a:pt x="260948" y="77193"/>
                  </a:lnTo>
                  <a:lnTo>
                    <a:pt x="259711" y="116294"/>
                  </a:lnTo>
                  <a:lnTo>
                    <a:pt x="259161" y="157191"/>
                  </a:lnTo>
                  <a:lnTo>
                    <a:pt x="260798" y="195123"/>
                  </a:lnTo>
                  <a:lnTo>
                    <a:pt x="264583" y="230091"/>
                  </a:lnTo>
                  <a:lnTo>
                    <a:pt x="273942" y="274016"/>
                  </a:lnTo>
                  <a:lnTo>
                    <a:pt x="284121" y="30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40"/>
            <p:cNvSpPr/>
            <p:nvPr>
              <p:custDataLst>
                <p:tags r:id="rId214"/>
              </p:custDataLst>
            </p:nvPr>
          </p:nvSpPr>
          <p:spPr>
            <a:xfrm>
              <a:off x="8051800" y="5778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4745" y="27790"/>
                  </a:lnTo>
                  <a:lnTo>
                    <a:pt x="278" y="7524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41"/>
            <p:cNvSpPr/>
            <p:nvPr>
              <p:custDataLst>
                <p:tags r:id="rId215"/>
              </p:custDataLst>
            </p:nvPr>
          </p:nvSpPr>
          <p:spPr>
            <a:xfrm>
              <a:off x="8070850" y="410929"/>
              <a:ext cx="19051" cy="8172"/>
            </a:xfrm>
            <a:custGeom>
              <a:avLst/>
              <a:gdLst/>
              <a:ahLst/>
              <a:cxnLst/>
              <a:rect l="0" t="0" r="0" b="0"/>
              <a:pathLst>
                <a:path w="19051" h="8172">
                  <a:moveTo>
                    <a:pt x="19050" y="8171"/>
                  </a:moveTo>
                  <a:lnTo>
                    <a:pt x="19050" y="8171"/>
                  </a:lnTo>
                  <a:lnTo>
                    <a:pt x="12308" y="1429"/>
                  </a:lnTo>
                  <a:lnTo>
                    <a:pt x="9616" y="149"/>
                  </a:lnTo>
                  <a:lnTo>
                    <a:pt x="7117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42"/>
            <p:cNvSpPr/>
            <p:nvPr>
              <p:custDataLst>
                <p:tags r:id="rId216"/>
              </p:custDataLst>
            </p:nvPr>
          </p:nvSpPr>
          <p:spPr>
            <a:xfrm>
              <a:off x="8199546" y="346346"/>
              <a:ext cx="171012" cy="323349"/>
            </a:xfrm>
            <a:custGeom>
              <a:avLst/>
              <a:gdLst/>
              <a:ahLst/>
              <a:cxnLst/>
              <a:rect l="0" t="0" r="0" b="0"/>
              <a:pathLst>
                <a:path w="171012" h="323349">
                  <a:moveTo>
                    <a:pt x="99904" y="218804"/>
                  </a:moveTo>
                  <a:lnTo>
                    <a:pt x="99904" y="218804"/>
                  </a:lnTo>
                  <a:lnTo>
                    <a:pt x="84976" y="192321"/>
                  </a:lnTo>
                  <a:lnTo>
                    <a:pt x="78705" y="185244"/>
                  </a:lnTo>
                  <a:lnTo>
                    <a:pt x="70726" y="182722"/>
                  </a:lnTo>
                  <a:lnTo>
                    <a:pt x="65636" y="182049"/>
                  </a:lnTo>
                  <a:lnTo>
                    <a:pt x="52453" y="190709"/>
                  </a:lnTo>
                  <a:lnTo>
                    <a:pt x="17623" y="228385"/>
                  </a:lnTo>
                  <a:lnTo>
                    <a:pt x="6890" y="251990"/>
                  </a:lnTo>
                  <a:lnTo>
                    <a:pt x="0" y="298267"/>
                  </a:lnTo>
                  <a:lnTo>
                    <a:pt x="2256" y="307057"/>
                  </a:lnTo>
                  <a:lnTo>
                    <a:pt x="12291" y="320587"/>
                  </a:lnTo>
                  <a:lnTo>
                    <a:pt x="18917" y="323348"/>
                  </a:lnTo>
                  <a:lnTo>
                    <a:pt x="33806" y="322653"/>
                  </a:lnTo>
                  <a:lnTo>
                    <a:pt x="64797" y="310957"/>
                  </a:lnTo>
                  <a:lnTo>
                    <a:pt x="84771" y="292452"/>
                  </a:lnTo>
                  <a:lnTo>
                    <a:pt x="111883" y="252385"/>
                  </a:lnTo>
                  <a:lnTo>
                    <a:pt x="127099" y="218207"/>
                  </a:lnTo>
                  <a:lnTo>
                    <a:pt x="136215" y="174794"/>
                  </a:lnTo>
                  <a:lnTo>
                    <a:pt x="141750" y="150658"/>
                  </a:lnTo>
                  <a:lnTo>
                    <a:pt x="148263" y="125396"/>
                  </a:lnTo>
                  <a:lnTo>
                    <a:pt x="155426" y="99382"/>
                  </a:lnTo>
                  <a:lnTo>
                    <a:pt x="165267" y="55426"/>
                  </a:lnTo>
                  <a:lnTo>
                    <a:pt x="171011" y="13997"/>
                  </a:lnTo>
                  <a:lnTo>
                    <a:pt x="170592" y="8183"/>
                  </a:lnTo>
                  <a:lnTo>
                    <a:pt x="168901" y="4307"/>
                  </a:lnTo>
                  <a:lnTo>
                    <a:pt x="166364" y="1722"/>
                  </a:lnTo>
                  <a:lnTo>
                    <a:pt x="163260" y="0"/>
                  </a:lnTo>
                  <a:lnTo>
                    <a:pt x="159075" y="3084"/>
                  </a:lnTo>
                  <a:lnTo>
                    <a:pt x="148780" y="17801"/>
                  </a:lnTo>
                  <a:lnTo>
                    <a:pt x="134455" y="59999"/>
                  </a:lnTo>
                  <a:lnTo>
                    <a:pt x="127489" y="94602"/>
                  </a:lnTo>
                  <a:lnTo>
                    <a:pt x="124158" y="130442"/>
                  </a:lnTo>
                  <a:lnTo>
                    <a:pt x="127382" y="165186"/>
                  </a:lnTo>
                  <a:lnTo>
                    <a:pt x="129755" y="197561"/>
                  </a:lnTo>
                  <a:lnTo>
                    <a:pt x="134855" y="239791"/>
                  </a:lnTo>
                  <a:lnTo>
                    <a:pt x="144354" y="27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43"/>
            <p:cNvSpPr/>
            <p:nvPr>
              <p:custDataLst>
                <p:tags r:id="rId217"/>
              </p:custDataLst>
            </p:nvPr>
          </p:nvSpPr>
          <p:spPr>
            <a:xfrm>
              <a:off x="8451850" y="5588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10794" y="375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44"/>
            <p:cNvSpPr/>
            <p:nvPr>
              <p:custDataLst>
                <p:tags r:id="rId218"/>
              </p:custDataLst>
            </p:nvPr>
          </p:nvSpPr>
          <p:spPr>
            <a:xfrm>
              <a:off x="8496300" y="419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45"/>
            <p:cNvSpPr/>
            <p:nvPr>
              <p:custDataLst>
                <p:tags r:id="rId219"/>
              </p:custDataLst>
            </p:nvPr>
          </p:nvSpPr>
          <p:spPr>
            <a:xfrm>
              <a:off x="8626425" y="285750"/>
              <a:ext cx="85776" cy="330300"/>
            </a:xfrm>
            <a:custGeom>
              <a:avLst/>
              <a:gdLst/>
              <a:ahLst/>
              <a:cxnLst/>
              <a:rect l="0" t="0" r="0" b="0"/>
              <a:pathLst>
                <a:path w="85776" h="330300">
                  <a:moveTo>
                    <a:pt x="85775" y="0"/>
                  </a:moveTo>
                  <a:lnTo>
                    <a:pt x="85775" y="0"/>
                  </a:lnTo>
                  <a:lnTo>
                    <a:pt x="79033" y="3371"/>
                  </a:lnTo>
                  <a:lnTo>
                    <a:pt x="53973" y="44071"/>
                  </a:lnTo>
                  <a:lnTo>
                    <a:pt x="38244" y="81441"/>
                  </a:lnTo>
                  <a:lnTo>
                    <a:pt x="23728" y="123920"/>
                  </a:lnTo>
                  <a:lnTo>
                    <a:pt x="11631" y="167964"/>
                  </a:lnTo>
                  <a:lnTo>
                    <a:pt x="3904" y="211058"/>
                  </a:lnTo>
                  <a:lnTo>
                    <a:pt x="0" y="249967"/>
                  </a:lnTo>
                  <a:lnTo>
                    <a:pt x="1564" y="296079"/>
                  </a:lnTo>
                  <a:lnTo>
                    <a:pt x="8131" y="315741"/>
                  </a:lnTo>
                  <a:lnTo>
                    <a:pt x="18105" y="326831"/>
                  </a:lnTo>
                  <a:lnTo>
                    <a:pt x="25139" y="329365"/>
                  </a:lnTo>
                  <a:lnTo>
                    <a:pt x="42362" y="330299"/>
                  </a:lnTo>
                  <a:lnTo>
                    <a:pt x="58015" y="324600"/>
                  </a:lnTo>
                  <a:lnTo>
                    <a:pt x="79425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46"/>
            <p:cNvSpPr/>
            <p:nvPr>
              <p:custDataLst>
                <p:tags r:id="rId220"/>
              </p:custDataLst>
            </p:nvPr>
          </p:nvSpPr>
          <p:spPr>
            <a:xfrm>
              <a:off x="8591550" y="420635"/>
              <a:ext cx="165101" cy="23866"/>
            </a:xfrm>
            <a:custGeom>
              <a:avLst/>
              <a:gdLst/>
              <a:ahLst/>
              <a:cxnLst/>
              <a:rect l="0" t="0" r="0" b="0"/>
              <a:pathLst>
                <a:path w="165101" h="23866">
                  <a:moveTo>
                    <a:pt x="0" y="23865"/>
                  </a:moveTo>
                  <a:lnTo>
                    <a:pt x="0" y="23865"/>
                  </a:lnTo>
                  <a:lnTo>
                    <a:pt x="42095" y="15027"/>
                  </a:lnTo>
                  <a:lnTo>
                    <a:pt x="88983" y="6858"/>
                  </a:lnTo>
                  <a:lnTo>
                    <a:pt x="129185" y="332"/>
                  </a:lnTo>
                  <a:lnTo>
                    <a:pt x="143494" y="0"/>
                  </a:lnTo>
                  <a:lnTo>
                    <a:pt x="165100" y="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47"/>
            <p:cNvSpPr/>
            <p:nvPr>
              <p:custDataLst>
                <p:tags r:id="rId221"/>
              </p:custDataLst>
            </p:nvPr>
          </p:nvSpPr>
          <p:spPr>
            <a:xfrm>
              <a:off x="8750300" y="461652"/>
              <a:ext cx="145111" cy="361043"/>
            </a:xfrm>
            <a:custGeom>
              <a:avLst/>
              <a:gdLst/>
              <a:ahLst/>
              <a:cxnLst/>
              <a:rect l="0" t="0" r="0" b="0"/>
              <a:pathLst>
                <a:path w="145111" h="361043">
                  <a:moveTo>
                    <a:pt x="0" y="59048"/>
                  </a:moveTo>
                  <a:lnTo>
                    <a:pt x="0" y="59048"/>
                  </a:lnTo>
                  <a:lnTo>
                    <a:pt x="24418" y="55677"/>
                  </a:lnTo>
                  <a:lnTo>
                    <a:pt x="59334" y="38078"/>
                  </a:lnTo>
                  <a:lnTo>
                    <a:pt x="103935" y="110"/>
                  </a:lnTo>
                  <a:lnTo>
                    <a:pt x="105273" y="0"/>
                  </a:lnTo>
                  <a:lnTo>
                    <a:pt x="106165" y="633"/>
                  </a:lnTo>
                  <a:lnTo>
                    <a:pt x="107157" y="5099"/>
                  </a:lnTo>
                  <a:lnTo>
                    <a:pt x="106892" y="13904"/>
                  </a:lnTo>
                  <a:lnTo>
                    <a:pt x="100972" y="50183"/>
                  </a:lnTo>
                  <a:lnTo>
                    <a:pt x="99204" y="74158"/>
                  </a:lnTo>
                  <a:lnTo>
                    <a:pt x="105436" y="116128"/>
                  </a:lnTo>
                  <a:lnTo>
                    <a:pt x="109889" y="147682"/>
                  </a:lnTo>
                  <a:lnTo>
                    <a:pt x="119866" y="180520"/>
                  </a:lnTo>
                  <a:lnTo>
                    <a:pt x="132295" y="213225"/>
                  </a:lnTo>
                  <a:lnTo>
                    <a:pt x="145110" y="258698"/>
                  </a:lnTo>
                  <a:lnTo>
                    <a:pt x="144673" y="297885"/>
                  </a:lnTo>
                  <a:lnTo>
                    <a:pt x="139323" y="318538"/>
                  </a:lnTo>
                  <a:lnTo>
                    <a:pt x="128479" y="333362"/>
                  </a:lnTo>
                  <a:lnTo>
                    <a:pt x="98521" y="354377"/>
                  </a:lnTo>
                  <a:lnTo>
                    <a:pt x="70427" y="361042"/>
                  </a:lnTo>
                  <a:lnTo>
                    <a:pt x="46503" y="359645"/>
                  </a:lnTo>
                  <a:lnTo>
                    <a:pt x="42291" y="356107"/>
                  </a:lnTo>
                  <a:lnTo>
                    <a:pt x="40189" y="350927"/>
                  </a:lnTo>
                  <a:lnTo>
                    <a:pt x="38100" y="332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87"/>
          <p:cNvGrpSpPr/>
          <p:nvPr/>
        </p:nvGrpSpPr>
        <p:grpSpPr>
          <a:xfrm>
            <a:off x="9213849" y="205892"/>
            <a:ext cx="806452" cy="422133"/>
            <a:chOff x="9213849" y="205892"/>
            <a:chExt cx="806452" cy="422133"/>
          </a:xfrm>
        </p:grpSpPr>
        <p:sp>
          <p:nvSpPr>
            <p:cNvPr id="52" name="SMARTInkShape-1148"/>
            <p:cNvSpPr/>
            <p:nvPr>
              <p:custDataLst>
                <p:tags r:id="rId206"/>
              </p:custDataLst>
            </p:nvPr>
          </p:nvSpPr>
          <p:spPr>
            <a:xfrm>
              <a:off x="9261456" y="247650"/>
              <a:ext cx="66695" cy="380375"/>
            </a:xfrm>
            <a:custGeom>
              <a:avLst/>
              <a:gdLst/>
              <a:ahLst/>
              <a:cxnLst/>
              <a:rect l="0" t="0" r="0" b="0"/>
              <a:pathLst>
                <a:path w="66695" h="380375">
                  <a:moveTo>
                    <a:pt x="53994" y="0"/>
                  </a:moveTo>
                  <a:lnTo>
                    <a:pt x="53994" y="0"/>
                  </a:lnTo>
                  <a:lnTo>
                    <a:pt x="50623" y="3371"/>
                  </a:lnTo>
                  <a:lnTo>
                    <a:pt x="41751" y="39707"/>
                  </a:lnTo>
                  <a:lnTo>
                    <a:pt x="32325" y="75973"/>
                  </a:lnTo>
                  <a:lnTo>
                    <a:pt x="24843" y="117962"/>
                  </a:lnTo>
                  <a:lnTo>
                    <a:pt x="18461" y="163200"/>
                  </a:lnTo>
                  <a:lnTo>
                    <a:pt x="14782" y="187117"/>
                  </a:lnTo>
                  <a:lnTo>
                    <a:pt x="10920" y="211528"/>
                  </a:lnTo>
                  <a:lnTo>
                    <a:pt x="4746" y="257466"/>
                  </a:lnTo>
                  <a:lnTo>
                    <a:pt x="355" y="298579"/>
                  </a:lnTo>
                  <a:lnTo>
                    <a:pt x="0" y="343409"/>
                  </a:lnTo>
                  <a:lnTo>
                    <a:pt x="7419" y="362882"/>
                  </a:lnTo>
                  <a:lnTo>
                    <a:pt x="19653" y="374829"/>
                  </a:lnTo>
                  <a:lnTo>
                    <a:pt x="26866" y="379003"/>
                  </a:lnTo>
                  <a:lnTo>
                    <a:pt x="33086" y="380374"/>
                  </a:lnTo>
                  <a:lnTo>
                    <a:pt x="38644" y="379877"/>
                  </a:lnTo>
                  <a:lnTo>
                    <a:pt x="43761" y="378135"/>
                  </a:lnTo>
                  <a:lnTo>
                    <a:pt x="53208" y="366791"/>
                  </a:lnTo>
                  <a:lnTo>
                    <a:pt x="66694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49"/>
            <p:cNvSpPr/>
            <p:nvPr>
              <p:custDataLst>
                <p:tags r:id="rId207"/>
              </p:custDataLst>
            </p:nvPr>
          </p:nvSpPr>
          <p:spPr>
            <a:xfrm>
              <a:off x="9213849" y="425450"/>
              <a:ext cx="139702" cy="19051"/>
            </a:xfrm>
            <a:custGeom>
              <a:avLst/>
              <a:gdLst/>
              <a:ahLst/>
              <a:cxnLst/>
              <a:rect l="0" t="0" r="0" b="0"/>
              <a:pathLst>
                <a:path w="1397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3583"/>
                  </a:lnTo>
                  <a:lnTo>
                    <a:pt x="43328" y="5909"/>
                  </a:lnTo>
                  <a:lnTo>
                    <a:pt x="87862" y="1751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50"/>
            <p:cNvSpPr/>
            <p:nvPr>
              <p:custDataLst>
                <p:tags r:id="rId208"/>
              </p:custDataLst>
            </p:nvPr>
          </p:nvSpPr>
          <p:spPr>
            <a:xfrm>
              <a:off x="9406109" y="436118"/>
              <a:ext cx="118892" cy="148083"/>
            </a:xfrm>
            <a:custGeom>
              <a:avLst/>
              <a:gdLst/>
              <a:ahLst/>
              <a:cxnLst/>
              <a:rect l="0" t="0" r="0" b="0"/>
              <a:pathLst>
                <a:path w="118892" h="148083">
                  <a:moveTo>
                    <a:pt x="42691" y="65532"/>
                  </a:moveTo>
                  <a:lnTo>
                    <a:pt x="42691" y="65532"/>
                  </a:lnTo>
                  <a:lnTo>
                    <a:pt x="71302" y="47855"/>
                  </a:lnTo>
                  <a:lnTo>
                    <a:pt x="91474" y="27334"/>
                  </a:lnTo>
                  <a:lnTo>
                    <a:pt x="94263" y="23133"/>
                  </a:lnTo>
                  <a:lnTo>
                    <a:pt x="94711" y="18922"/>
                  </a:lnTo>
                  <a:lnTo>
                    <a:pt x="91446" y="10479"/>
                  </a:lnTo>
                  <a:lnTo>
                    <a:pt x="83409" y="3905"/>
                  </a:lnTo>
                  <a:lnTo>
                    <a:pt x="78303" y="1164"/>
                  </a:lnTo>
                  <a:lnTo>
                    <a:pt x="65104" y="0"/>
                  </a:lnTo>
                  <a:lnTo>
                    <a:pt x="57633" y="677"/>
                  </a:lnTo>
                  <a:lnTo>
                    <a:pt x="43687" y="7074"/>
                  </a:lnTo>
                  <a:lnTo>
                    <a:pt x="23936" y="24458"/>
                  </a:lnTo>
                  <a:lnTo>
                    <a:pt x="11777" y="40927"/>
                  </a:lnTo>
                  <a:lnTo>
                    <a:pt x="1670" y="62357"/>
                  </a:lnTo>
                  <a:lnTo>
                    <a:pt x="0" y="84112"/>
                  </a:lnTo>
                  <a:lnTo>
                    <a:pt x="1530" y="94852"/>
                  </a:lnTo>
                  <a:lnTo>
                    <a:pt x="10757" y="114311"/>
                  </a:lnTo>
                  <a:lnTo>
                    <a:pt x="17168" y="123451"/>
                  </a:lnTo>
                  <a:lnTo>
                    <a:pt x="35581" y="137370"/>
                  </a:lnTo>
                  <a:lnTo>
                    <a:pt x="46418" y="143058"/>
                  </a:lnTo>
                  <a:lnTo>
                    <a:pt x="88637" y="147691"/>
                  </a:lnTo>
                  <a:lnTo>
                    <a:pt x="118891" y="14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51"/>
            <p:cNvSpPr/>
            <p:nvPr>
              <p:custDataLst>
                <p:tags r:id="rId209"/>
              </p:custDataLst>
            </p:nvPr>
          </p:nvSpPr>
          <p:spPr>
            <a:xfrm>
              <a:off x="9604060" y="413633"/>
              <a:ext cx="90609" cy="189864"/>
            </a:xfrm>
            <a:custGeom>
              <a:avLst/>
              <a:gdLst/>
              <a:ahLst/>
              <a:cxnLst/>
              <a:rect l="0" t="0" r="0" b="0"/>
              <a:pathLst>
                <a:path w="90609" h="189864">
                  <a:moveTo>
                    <a:pt x="54290" y="5467"/>
                  </a:moveTo>
                  <a:lnTo>
                    <a:pt x="54290" y="5467"/>
                  </a:lnTo>
                  <a:lnTo>
                    <a:pt x="22307" y="0"/>
                  </a:lnTo>
                  <a:lnTo>
                    <a:pt x="6792" y="2749"/>
                  </a:lnTo>
                  <a:lnTo>
                    <a:pt x="3574" y="5772"/>
                  </a:lnTo>
                  <a:lnTo>
                    <a:pt x="0" y="14775"/>
                  </a:lnTo>
                  <a:lnTo>
                    <a:pt x="1869" y="20844"/>
                  </a:lnTo>
                  <a:lnTo>
                    <a:pt x="36115" y="62386"/>
                  </a:lnTo>
                  <a:lnTo>
                    <a:pt x="70273" y="102501"/>
                  </a:lnTo>
                  <a:lnTo>
                    <a:pt x="84677" y="120795"/>
                  </a:lnTo>
                  <a:lnTo>
                    <a:pt x="90608" y="140215"/>
                  </a:lnTo>
                  <a:lnTo>
                    <a:pt x="90187" y="158488"/>
                  </a:lnTo>
                  <a:lnTo>
                    <a:pt x="85295" y="171313"/>
                  </a:lnTo>
                  <a:lnTo>
                    <a:pt x="71238" y="186467"/>
                  </a:lnTo>
                  <a:lnTo>
                    <a:pt x="67705" y="188928"/>
                  </a:lnTo>
                  <a:lnTo>
                    <a:pt x="65350" y="189863"/>
                  </a:lnTo>
                  <a:lnTo>
                    <a:pt x="63780" y="189781"/>
                  </a:lnTo>
                  <a:lnTo>
                    <a:pt x="62732" y="188315"/>
                  </a:lnTo>
                  <a:lnTo>
                    <a:pt x="6064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52"/>
            <p:cNvSpPr/>
            <p:nvPr>
              <p:custDataLst>
                <p:tags r:id="rId210"/>
              </p:custDataLst>
            </p:nvPr>
          </p:nvSpPr>
          <p:spPr>
            <a:xfrm>
              <a:off x="9869444" y="205892"/>
              <a:ext cx="93707" cy="381824"/>
            </a:xfrm>
            <a:custGeom>
              <a:avLst/>
              <a:gdLst/>
              <a:ahLst/>
              <a:cxnLst/>
              <a:rect l="0" t="0" r="0" b="0"/>
              <a:pathLst>
                <a:path w="93707" h="381824">
                  <a:moveTo>
                    <a:pt x="93706" y="3658"/>
                  </a:moveTo>
                  <a:lnTo>
                    <a:pt x="93706" y="3658"/>
                  </a:lnTo>
                  <a:lnTo>
                    <a:pt x="90335" y="287"/>
                  </a:lnTo>
                  <a:lnTo>
                    <a:pt x="88637" y="0"/>
                  </a:lnTo>
                  <a:lnTo>
                    <a:pt x="86799" y="513"/>
                  </a:lnTo>
                  <a:lnTo>
                    <a:pt x="84868" y="1562"/>
                  </a:lnTo>
                  <a:lnTo>
                    <a:pt x="66560" y="30708"/>
                  </a:lnTo>
                  <a:lnTo>
                    <a:pt x="50149" y="75722"/>
                  </a:lnTo>
                  <a:lnTo>
                    <a:pt x="43068" y="118236"/>
                  </a:lnTo>
                  <a:lnTo>
                    <a:pt x="35687" y="163472"/>
                  </a:lnTo>
                  <a:lnTo>
                    <a:pt x="28408" y="208742"/>
                  </a:lnTo>
                  <a:lnTo>
                    <a:pt x="22822" y="252381"/>
                  </a:lnTo>
                  <a:lnTo>
                    <a:pt x="16106" y="287768"/>
                  </a:lnTo>
                  <a:lnTo>
                    <a:pt x="6273" y="327728"/>
                  </a:lnTo>
                  <a:lnTo>
                    <a:pt x="0" y="359772"/>
                  </a:lnTo>
                  <a:lnTo>
                    <a:pt x="2905" y="370305"/>
                  </a:lnTo>
                  <a:lnTo>
                    <a:pt x="5656" y="375089"/>
                  </a:lnTo>
                  <a:lnTo>
                    <a:pt x="10311" y="378279"/>
                  </a:lnTo>
                  <a:lnTo>
                    <a:pt x="23010" y="381823"/>
                  </a:lnTo>
                  <a:lnTo>
                    <a:pt x="49397" y="380447"/>
                  </a:lnTo>
                  <a:lnTo>
                    <a:pt x="93706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53"/>
            <p:cNvSpPr/>
            <p:nvPr>
              <p:custDataLst>
                <p:tags r:id="rId211"/>
              </p:custDataLst>
            </p:nvPr>
          </p:nvSpPr>
          <p:spPr>
            <a:xfrm>
              <a:off x="9810750" y="396941"/>
              <a:ext cx="209551" cy="9460"/>
            </a:xfrm>
            <a:custGeom>
              <a:avLst/>
              <a:gdLst/>
              <a:ahLst/>
              <a:cxnLst/>
              <a:rect l="0" t="0" r="0" b="0"/>
              <a:pathLst>
                <a:path w="209551" h="9460">
                  <a:moveTo>
                    <a:pt x="0" y="9459"/>
                  </a:moveTo>
                  <a:lnTo>
                    <a:pt x="0" y="9459"/>
                  </a:lnTo>
                  <a:lnTo>
                    <a:pt x="0" y="6088"/>
                  </a:lnTo>
                  <a:lnTo>
                    <a:pt x="2116" y="5095"/>
                  </a:lnTo>
                  <a:lnTo>
                    <a:pt x="39998" y="0"/>
                  </a:lnTo>
                  <a:lnTo>
                    <a:pt x="75633" y="81"/>
                  </a:lnTo>
                  <a:lnTo>
                    <a:pt x="118987" y="2469"/>
                  </a:lnTo>
                  <a:lnTo>
                    <a:pt x="164126" y="5882"/>
                  </a:lnTo>
                  <a:lnTo>
                    <a:pt x="209550" y="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88"/>
          <p:cNvGrpSpPr/>
          <p:nvPr/>
        </p:nvGrpSpPr>
        <p:grpSpPr>
          <a:xfrm>
            <a:off x="2675420" y="1850610"/>
            <a:ext cx="245581" cy="306920"/>
            <a:chOff x="2675420" y="1850610"/>
            <a:chExt cx="245581" cy="306920"/>
          </a:xfrm>
        </p:grpSpPr>
        <p:sp>
          <p:nvSpPr>
            <p:cNvPr id="59" name="SMARTInkShape-1154"/>
            <p:cNvSpPr/>
            <p:nvPr>
              <p:custDataLst>
                <p:tags r:id="rId204"/>
              </p:custDataLst>
            </p:nvPr>
          </p:nvSpPr>
          <p:spPr>
            <a:xfrm>
              <a:off x="2675420" y="1850610"/>
              <a:ext cx="188431" cy="306920"/>
            </a:xfrm>
            <a:custGeom>
              <a:avLst/>
              <a:gdLst/>
              <a:ahLst/>
              <a:cxnLst/>
              <a:rect l="0" t="0" r="0" b="0"/>
              <a:pathLst>
                <a:path w="188431" h="306920">
                  <a:moveTo>
                    <a:pt x="4280" y="67090"/>
                  </a:moveTo>
                  <a:lnTo>
                    <a:pt x="4280" y="67090"/>
                  </a:lnTo>
                  <a:lnTo>
                    <a:pt x="4280" y="58251"/>
                  </a:lnTo>
                  <a:lnTo>
                    <a:pt x="7651" y="48792"/>
                  </a:lnTo>
                  <a:lnTo>
                    <a:pt x="36883" y="21266"/>
                  </a:lnTo>
                  <a:lnTo>
                    <a:pt x="58704" y="6554"/>
                  </a:lnTo>
                  <a:lnTo>
                    <a:pt x="79672" y="0"/>
                  </a:lnTo>
                  <a:lnTo>
                    <a:pt x="99291" y="1429"/>
                  </a:lnTo>
                  <a:lnTo>
                    <a:pt x="112124" y="8274"/>
                  </a:lnTo>
                  <a:lnTo>
                    <a:pt x="118509" y="13062"/>
                  </a:lnTo>
                  <a:lnTo>
                    <a:pt x="122060" y="21194"/>
                  </a:lnTo>
                  <a:lnTo>
                    <a:pt x="124125" y="43399"/>
                  </a:lnTo>
                  <a:lnTo>
                    <a:pt x="114579" y="87038"/>
                  </a:lnTo>
                  <a:lnTo>
                    <a:pt x="102220" y="119230"/>
                  </a:lnTo>
                  <a:lnTo>
                    <a:pt x="85909" y="152352"/>
                  </a:lnTo>
                  <a:lnTo>
                    <a:pt x="64548" y="185888"/>
                  </a:lnTo>
                  <a:lnTo>
                    <a:pt x="38835" y="226389"/>
                  </a:lnTo>
                  <a:lnTo>
                    <a:pt x="12595" y="269562"/>
                  </a:lnTo>
                  <a:lnTo>
                    <a:pt x="0" y="295342"/>
                  </a:lnTo>
                  <a:lnTo>
                    <a:pt x="16" y="298280"/>
                  </a:lnTo>
                  <a:lnTo>
                    <a:pt x="1914" y="303426"/>
                  </a:lnTo>
                  <a:lnTo>
                    <a:pt x="4820" y="305081"/>
                  </a:lnTo>
                  <a:lnTo>
                    <a:pt x="13692" y="306919"/>
                  </a:lnTo>
                  <a:lnTo>
                    <a:pt x="60361" y="301289"/>
                  </a:lnTo>
                  <a:lnTo>
                    <a:pt x="97332" y="293586"/>
                  </a:lnTo>
                  <a:lnTo>
                    <a:pt x="141429" y="281712"/>
                  </a:lnTo>
                  <a:lnTo>
                    <a:pt x="188430" y="270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55"/>
            <p:cNvSpPr/>
            <p:nvPr>
              <p:custDataLst>
                <p:tags r:id="rId205"/>
              </p:custDataLst>
            </p:nvPr>
          </p:nvSpPr>
          <p:spPr>
            <a:xfrm>
              <a:off x="2906524" y="2070100"/>
              <a:ext cx="14477" cy="12701"/>
            </a:xfrm>
            <a:custGeom>
              <a:avLst/>
              <a:gdLst/>
              <a:ahLst/>
              <a:cxnLst/>
              <a:rect l="0" t="0" r="0" b="0"/>
              <a:pathLst>
                <a:path w="14477" h="12701">
                  <a:moveTo>
                    <a:pt x="14476" y="12700"/>
                  </a:moveTo>
                  <a:lnTo>
                    <a:pt x="14476" y="12700"/>
                  </a:lnTo>
                  <a:lnTo>
                    <a:pt x="7734" y="12700"/>
                  </a:lnTo>
                  <a:lnTo>
                    <a:pt x="2543" y="10818"/>
                  </a:lnTo>
                  <a:lnTo>
                    <a:pt x="171" y="9329"/>
                  </a:lnTo>
                  <a:lnTo>
                    <a:pt x="0" y="7630"/>
                  </a:lnTo>
                  <a:lnTo>
                    <a:pt x="1298" y="5792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89"/>
          <p:cNvGrpSpPr/>
          <p:nvPr/>
        </p:nvGrpSpPr>
        <p:grpSpPr>
          <a:xfrm>
            <a:off x="3308350" y="1665213"/>
            <a:ext cx="1263146" cy="630130"/>
            <a:chOff x="3308350" y="1665213"/>
            <a:chExt cx="1263146" cy="630130"/>
          </a:xfrm>
        </p:grpSpPr>
        <p:sp>
          <p:nvSpPr>
            <p:cNvPr id="62" name="SMARTInkShape-1156"/>
            <p:cNvSpPr/>
            <p:nvPr>
              <p:custDataLst>
                <p:tags r:id="rId198"/>
              </p:custDataLst>
            </p:nvPr>
          </p:nvSpPr>
          <p:spPr>
            <a:xfrm>
              <a:off x="3309216" y="1787620"/>
              <a:ext cx="176935" cy="507723"/>
            </a:xfrm>
            <a:custGeom>
              <a:avLst/>
              <a:gdLst/>
              <a:ahLst/>
              <a:cxnLst/>
              <a:rect l="0" t="0" r="0" b="0"/>
              <a:pathLst>
                <a:path w="176935" h="507723">
                  <a:moveTo>
                    <a:pt x="157884" y="22130"/>
                  </a:moveTo>
                  <a:lnTo>
                    <a:pt x="157884" y="22130"/>
                  </a:lnTo>
                  <a:lnTo>
                    <a:pt x="154513" y="18759"/>
                  </a:lnTo>
                  <a:lnTo>
                    <a:pt x="152858" y="15222"/>
                  </a:lnTo>
                  <a:lnTo>
                    <a:pt x="151795" y="10574"/>
                  </a:lnTo>
                  <a:lnTo>
                    <a:pt x="144870" y="6398"/>
                  </a:lnTo>
                  <a:lnTo>
                    <a:pt x="114945" y="0"/>
                  </a:lnTo>
                  <a:lnTo>
                    <a:pt x="73124" y="1740"/>
                  </a:lnTo>
                  <a:lnTo>
                    <a:pt x="39401" y="4094"/>
                  </a:lnTo>
                  <a:lnTo>
                    <a:pt x="25027" y="9646"/>
                  </a:lnTo>
                  <a:lnTo>
                    <a:pt x="9000" y="20704"/>
                  </a:lnTo>
                  <a:lnTo>
                    <a:pt x="3519" y="32550"/>
                  </a:lnTo>
                  <a:lnTo>
                    <a:pt x="0" y="66521"/>
                  </a:lnTo>
                  <a:lnTo>
                    <a:pt x="8738" y="113684"/>
                  </a:lnTo>
                  <a:lnTo>
                    <a:pt x="15777" y="160343"/>
                  </a:lnTo>
                  <a:lnTo>
                    <a:pt x="20171" y="195741"/>
                  </a:lnTo>
                  <a:lnTo>
                    <a:pt x="20714" y="234522"/>
                  </a:lnTo>
                  <a:lnTo>
                    <a:pt x="18603" y="275276"/>
                  </a:lnTo>
                  <a:lnTo>
                    <a:pt x="15312" y="316908"/>
                  </a:lnTo>
                  <a:lnTo>
                    <a:pt x="11499" y="355167"/>
                  </a:lnTo>
                  <a:lnTo>
                    <a:pt x="8157" y="390280"/>
                  </a:lnTo>
                  <a:lnTo>
                    <a:pt x="6276" y="436403"/>
                  </a:lnTo>
                  <a:lnTo>
                    <a:pt x="7130" y="470922"/>
                  </a:lnTo>
                  <a:lnTo>
                    <a:pt x="12330" y="485236"/>
                  </a:lnTo>
                  <a:lnTo>
                    <a:pt x="26562" y="501227"/>
                  </a:lnTo>
                  <a:lnTo>
                    <a:pt x="41898" y="506701"/>
                  </a:lnTo>
                  <a:lnTo>
                    <a:pt x="61885" y="507722"/>
                  </a:lnTo>
                  <a:lnTo>
                    <a:pt x="109314" y="498762"/>
                  </a:lnTo>
                  <a:lnTo>
                    <a:pt x="153108" y="487847"/>
                  </a:lnTo>
                  <a:lnTo>
                    <a:pt x="168143" y="480591"/>
                  </a:lnTo>
                  <a:lnTo>
                    <a:pt x="176934" y="472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57"/>
            <p:cNvSpPr/>
            <p:nvPr>
              <p:custDataLst>
                <p:tags r:id="rId199"/>
              </p:custDataLst>
            </p:nvPr>
          </p:nvSpPr>
          <p:spPr>
            <a:xfrm>
              <a:off x="3308350" y="20320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2822" y="41366"/>
                  </a:lnTo>
                  <a:lnTo>
                    <a:pt x="46146" y="26207"/>
                  </a:lnTo>
                  <a:lnTo>
                    <a:pt x="86894" y="1246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58"/>
            <p:cNvSpPr/>
            <p:nvPr>
              <p:custDataLst>
                <p:tags r:id="rId200"/>
              </p:custDataLst>
            </p:nvPr>
          </p:nvSpPr>
          <p:spPr>
            <a:xfrm>
              <a:off x="3700273" y="1747572"/>
              <a:ext cx="166878" cy="530254"/>
            </a:xfrm>
            <a:custGeom>
              <a:avLst/>
              <a:gdLst/>
              <a:ahLst/>
              <a:cxnLst/>
              <a:rect l="0" t="0" r="0" b="0"/>
              <a:pathLst>
                <a:path w="166878" h="530254">
                  <a:moveTo>
                    <a:pt x="135127" y="30428"/>
                  </a:moveTo>
                  <a:lnTo>
                    <a:pt x="135127" y="30428"/>
                  </a:lnTo>
                  <a:lnTo>
                    <a:pt x="135127" y="18218"/>
                  </a:lnTo>
                  <a:lnTo>
                    <a:pt x="133245" y="12537"/>
                  </a:lnTo>
                  <a:lnTo>
                    <a:pt x="131756" y="10034"/>
                  </a:lnTo>
                  <a:lnTo>
                    <a:pt x="122917" y="3140"/>
                  </a:lnTo>
                  <a:lnTo>
                    <a:pt x="107991" y="0"/>
                  </a:lnTo>
                  <a:lnTo>
                    <a:pt x="73845" y="4714"/>
                  </a:lnTo>
                  <a:lnTo>
                    <a:pt x="29420" y="22477"/>
                  </a:lnTo>
                  <a:lnTo>
                    <a:pt x="12162" y="31443"/>
                  </a:lnTo>
                  <a:lnTo>
                    <a:pt x="4511" y="40051"/>
                  </a:lnTo>
                  <a:lnTo>
                    <a:pt x="1484" y="45310"/>
                  </a:lnTo>
                  <a:lnTo>
                    <a:pt x="0" y="58679"/>
                  </a:lnTo>
                  <a:lnTo>
                    <a:pt x="4797" y="103742"/>
                  </a:lnTo>
                  <a:lnTo>
                    <a:pt x="10511" y="150615"/>
                  </a:lnTo>
                  <a:lnTo>
                    <a:pt x="14596" y="187326"/>
                  </a:lnTo>
                  <a:lnTo>
                    <a:pt x="17352" y="227160"/>
                  </a:lnTo>
                  <a:lnTo>
                    <a:pt x="16225" y="268383"/>
                  </a:lnTo>
                  <a:lnTo>
                    <a:pt x="15254" y="308341"/>
                  </a:lnTo>
                  <a:lnTo>
                    <a:pt x="14117" y="346562"/>
                  </a:lnTo>
                  <a:lnTo>
                    <a:pt x="11259" y="382363"/>
                  </a:lnTo>
                  <a:lnTo>
                    <a:pt x="9519" y="415208"/>
                  </a:lnTo>
                  <a:lnTo>
                    <a:pt x="8539" y="457704"/>
                  </a:lnTo>
                  <a:lnTo>
                    <a:pt x="12545" y="503704"/>
                  </a:lnTo>
                  <a:lnTo>
                    <a:pt x="14610" y="519281"/>
                  </a:lnTo>
                  <a:lnTo>
                    <a:pt x="17593" y="525920"/>
                  </a:lnTo>
                  <a:lnTo>
                    <a:pt x="20082" y="527973"/>
                  </a:lnTo>
                  <a:lnTo>
                    <a:pt x="26610" y="530253"/>
                  </a:lnTo>
                  <a:lnTo>
                    <a:pt x="64009" y="526812"/>
                  </a:lnTo>
                  <a:lnTo>
                    <a:pt x="107360" y="522571"/>
                  </a:lnTo>
                  <a:lnTo>
                    <a:pt x="149823" y="512891"/>
                  </a:lnTo>
                  <a:lnTo>
                    <a:pt x="166877" y="506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59"/>
            <p:cNvSpPr/>
            <p:nvPr>
              <p:custDataLst>
                <p:tags r:id="rId201"/>
              </p:custDataLst>
            </p:nvPr>
          </p:nvSpPr>
          <p:spPr>
            <a:xfrm>
              <a:off x="3994411" y="1873250"/>
              <a:ext cx="236929" cy="311016"/>
            </a:xfrm>
            <a:custGeom>
              <a:avLst/>
              <a:gdLst/>
              <a:ahLst/>
              <a:cxnLst/>
              <a:rect l="0" t="0" r="0" b="0"/>
              <a:pathLst>
                <a:path w="236929" h="311016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6558" y="22322"/>
                  </a:lnTo>
                  <a:lnTo>
                    <a:pt x="30922" y="60393"/>
                  </a:lnTo>
                  <a:lnTo>
                    <a:pt x="56872" y="95045"/>
                  </a:lnTo>
                  <a:lnTo>
                    <a:pt x="90043" y="133964"/>
                  </a:lnTo>
                  <a:lnTo>
                    <a:pt x="133007" y="174780"/>
                  </a:lnTo>
                  <a:lnTo>
                    <a:pt x="172799" y="212676"/>
                  </a:lnTo>
                  <a:lnTo>
                    <a:pt x="215646" y="258219"/>
                  </a:lnTo>
                  <a:lnTo>
                    <a:pt x="229753" y="279158"/>
                  </a:lnTo>
                  <a:lnTo>
                    <a:pt x="236023" y="295520"/>
                  </a:lnTo>
                  <a:lnTo>
                    <a:pt x="236928" y="306085"/>
                  </a:lnTo>
                  <a:lnTo>
                    <a:pt x="236182" y="309890"/>
                  </a:lnTo>
                  <a:lnTo>
                    <a:pt x="234979" y="311015"/>
                  </a:lnTo>
                  <a:lnTo>
                    <a:pt x="233470" y="310355"/>
                  </a:lnTo>
                  <a:lnTo>
                    <a:pt x="22833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60"/>
            <p:cNvSpPr/>
            <p:nvPr>
              <p:custDataLst>
                <p:tags r:id="rId202"/>
              </p:custDataLst>
            </p:nvPr>
          </p:nvSpPr>
          <p:spPr>
            <a:xfrm>
              <a:off x="4084890" y="1845957"/>
              <a:ext cx="131511" cy="357494"/>
            </a:xfrm>
            <a:custGeom>
              <a:avLst/>
              <a:gdLst/>
              <a:ahLst/>
              <a:cxnLst/>
              <a:rect l="0" t="0" r="0" b="0"/>
              <a:pathLst>
                <a:path w="131511" h="357494">
                  <a:moveTo>
                    <a:pt x="131510" y="20943"/>
                  </a:moveTo>
                  <a:lnTo>
                    <a:pt x="131510" y="20943"/>
                  </a:lnTo>
                  <a:lnTo>
                    <a:pt x="124603" y="3983"/>
                  </a:lnTo>
                  <a:lnTo>
                    <a:pt x="122672" y="1170"/>
                  </a:lnTo>
                  <a:lnTo>
                    <a:pt x="119973" y="0"/>
                  </a:lnTo>
                  <a:lnTo>
                    <a:pt x="113212" y="581"/>
                  </a:lnTo>
                  <a:lnTo>
                    <a:pt x="105503" y="12599"/>
                  </a:lnTo>
                  <a:lnTo>
                    <a:pt x="89467" y="48809"/>
                  </a:lnTo>
                  <a:lnTo>
                    <a:pt x="74724" y="84128"/>
                  </a:lnTo>
                  <a:lnTo>
                    <a:pt x="58764" y="128048"/>
                  </a:lnTo>
                  <a:lnTo>
                    <a:pt x="50558" y="151613"/>
                  </a:lnTo>
                  <a:lnTo>
                    <a:pt x="42264" y="175789"/>
                  </a:lnTo>
                  <a:lnTo>
                    <a:pt x="26934" y="223114"/>
                  </a:lnTo>
                  <a:lnTo>
                    <a:pt x="15417" y="265313"/>
                  </a:lnTo>
                  <a:lnTo>
                    <a:pt x="4371" y="311287"/>
                  </a:lnTo>
                  <a:lnTo>
                    <a:pt x="0" y="340510"/>
                  </a:lnTo>
                  <a:lnTo>
                    <a:pt x="798" y="346171"/>
                  </a:lnTo>
                  <a:lnTo>
                    <a:pt x="2741" y="349945"/>
                  </a:lnTo>
                  <a:lnTo>
                    <a:pt x="10860" y="35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61"/>
            <p:cNvSpPr/>
            <p:nvPr>
              <p:custDataLst>
                <p:tags r:id="rId203"/>
              </p:custDataLst>
            </p:nvPr>
          </p:nvSpPr>
          <p:spPr>
            <a:xfrm>
              <a:off x="4298950" y="1665213"/>
              <a:ext cx="272546" cy="614438"/>
            </a:xfrm>
            <a:custGeom>
              <a:avLst/>
              <a:gdLst/>
              <a:ahLst/>
              <a:cxnLst/>
              <a:rect l="0" t="0" r="0" b="0"/>
              <a:pathLst>
                <a:path w="272546" h="614438">
                  <a:moveTo>
                    <a:pt x="0" y="36587"/>
                  </a:moveTo>
                  <a:lnTo>
                    <a:pt x="0" y="36587"/>
                  </a:lnTo>
                  <a:lnTo>
                    <a:pt x="5775" y="31517"/>
                  </a:lnTo>
                  <a:lnTo>
                    <a:pt x="12209" y="27749"/>
                  </a:lnTo>
                  <a:lnTo>
                    <a:pt x="48821" y="18875"/>
                  </a:lnTo>
                  <a:lnTo>
                    <a:pt x="86589" y="8918"/>
                  </a:lnTo>
                  <a:lnTo>
                    <a:pt x="131233" y="0"/>
                  </a:lnTo>
                  <a:lnTo>
                    <a:pt x="151773" y="2306"/>
                  </a:lnTo>
                  <a:lnTo>
                    <a:pt x="156215" y="5266"/>
                  </a:lnTo>
                  <a:lnTo>
                    <a:pt x="159177" y="9356"/>
                  </a:lnTo>
                  <a:lnTo>
                    <a:pt x="173048" y="43663"/>
                  </a:lnTo>
                  <a:lnTo>
                    <a:pt x="178743" y="90666"/>
                  </a:lnTo>
                  <a:lnTo>
                    <a:pt x="184429" y="134690"/>
                  </a:lnTo>
                  <a:lnTo>
                    <a:pt x="187802" y="166972"/>
                  </a:lnTo>
                  <a:lnTo>
                    <a:pt x="189300" y="200134"/>
                  </a:lnTo>
                  <a:lnTo>
                    <a:pt x="191849" y="235569"/>
                  </a:lnTo>
                  <a:lnTo>
                    <a:pt x="196038" y="273190"/>
                  </a:lnTo>
                  <a:lnTo>
                    <a:pt x="202604" y="313429"/>
                  </a:lnTo>
                  <a:lnTo>
                    <a:pt x="210226" y="354832"/>
                  </a:lnTo>
                  <a:lnTo>
                    <a:pt x="218317" y="395340"/>
                  </a:lnTo>
                  <a:lnTo>
                    <a:pt x="226617" y="432159"/>
                  </a:lnTo>
                  <a:lnTo>
                    <a:pt x="236891" y="467337"/>
                  </a:lnTo>
                  <a:lnTo>
                    <a:pt x="252693" y="513231"/>
                  </a:lnTo>
                  <a:lnTo>
                    <a:pt x="269219" y="560475"/>
                  </a:lnTo>
                  <a:lnTo>
                    <a:pt x="272545" y="582854"/>
                  </a:lnTo>
                  <a:lnTo>
                    <a:pt x="271302" y="585621"/>
                  </a:lnTo>
                  <a:lnTo>
                    <a:pt x="266159" y="590576"/>
                  </a:lnTo>
                  <a:lnTo>
                    <a:pt x="224696" y="596635"/>
                  </a:lnTo>
                  <a:lnTo>
                    <a:pt x="189343" y="603988"/>
                  </a:lnTo>
                  <a:lnTo>
                    <a:pt x="144173" y="613061"/>
                  </a:lnTo>
                  <a:lnTo>
                    <a:pt x="133350" y="61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90"/>
          <p:cNvGrpSpPr/>
          <p:nvPr/>
        </p:nvGrpSpPr>
        <p:grpSpPr>
          <a:xfrm>
            <a:off x="4889500" y="1956683"/>
            <a:ext cx="177801" cy="132468"/>
            <a:chOff x="4889500" y="1956683"/>
            <a:chExt cx="177801" cy="132468"/>
          </a:xfrm>
        </p:grpSpPr>
        <p:sp>
          <p:nvSpPr>
            <p:cNvPr id="69" name="SMARTInkShape-1162"/>
            <p:cNvSpPr/>
            <p:nvPr>
              <p:custDataLst>
                <p:tags r:id="rId196"/>
              </p:custDataLst>
            </p:nvPr>
          </p:nvSpPr>
          <p:spPr>
            <a:xfrm>
              <a:off x="4914900" y="1956683"/>
              <a:ext cx="146051" cy="5468"/>
            </a:xfrm>
            <a:custGeom>
              <a:avLst/>
              <a:gdLst/>
              <a:ahLst/>
              <a:cxnLst/>
              <a:rect l="0" t="0" r="0" b="0"/>
              <a:pathLst>
                <a:path w="146051" h="5468">
                  <a:moveTo>
                    <a:pt x="0" y="5467"/>
                  </a:moveTo>
                  <a:lnTo>
                    <a:pt x="0" y="5467"/>
                  </a:lnTo>
                  <a:lnTo>
                    <a:pt x="42095" y="2096"/>
                  </a:lnTo>
                  <a:lnTo>
                    <a:pt x="84125" y="0"/>
                  </a:lnTo>
                  <a:lnTo>
                    <a:pt x="130159" y="3655"/>
                  </a:lnTo>
                  <a:lnTo>
                    <a:pt x="146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63"/>
            <p:cNvSpPr/>
            <p:nvPr>
              <p:custDataLst>
                <p:tags r:id="rId197"/>
              </p:custDataLst>
            </p:nvPr>
          </p:nvSpPr>
          <p:spPr>
            <a:xfrm>
              <a:off x="4889500" y="20764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8988" y="11994"/>
                  </a:lnTo>
                  <a:lnTo>
                    <a:pt x="81010" y="7630"/>
                  </a:lnTo>
                  <a:lnTo>
                    <a:pt x="124349" y="25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91"/>
          <p:cNvGrpSpPr/>
          <p:nvPr/>
        </p:nvGrpSpPr>
        <p:grpSpPr>
          <a:xfrm>
            <a:off x="5442513" y="1670128"/>
            <a:ext cx="691588" cy="917246"/>
            <a:chOff x="5442513" y="1670128"/>
            <a:chExt cx="691588" cy="917246"/>
          </a:xfrm>
        </p:grpSpPr>
        <p:sp>
          <p:nvSpPr>
            <p:cNvPr id="72" name="SMARTInkShape-1164"/>
            <p:cNvSpPr/>
            <p:nvPr>
              <p:custDataLst>
                <p:tags r:id="rId194"/>
              </p:custDataLst>
            </p:nvPr>
          </p:nvSpPr>
          <p:spPr>
            <a:xfrm>
              <a:off x="5560450" y="1670128"/>
              <a:ext cx="573651" cy="512252"/>
            </a:xfrm>
            <a:custGeom>
              <a:avLst/>
              <a:gdLst/>
              <a:ahLst/>
              <a:cxnLst/>
              <a:rect l="0" t="0" r="0" b="0"/>
              <a:pathLst>
                <a:path w="573651" h="512252">
                  <a:moveTo>
                    <a:pt x="326000" y="6272"/>
                  </a:moveTo>
                  <a:lnTo>
                    <a:pt x="326000" y="6272"/>
                  </a:lnTo>
                  <a:lnTo>
                    <a:pt x="320533" y="805"/>
                  </a:lnTo>
                  <a:lnTo>
                    <a:pt x="305422" y="0"/>
                  </a:lnTo>
                  <a:lnTo>
                    <a:pt x="279863" y="11487"/>
                  </a:lnTo>
                  <a:lnTo>
                    <a:pt x="233632" y="37589"/>
                  </a:lnTo>
                  <a:lnTo>
                    <a:pt x="193503" y="60706"/>
                  </a:lnTo>
                  <a:lnTo>
                    <a:pt x="154803" y="88018"/>
                  </a:lnTo>
                  <a:lnTo>
                    <a:pt x="110541" y="122530"/>
                  </a:lnTo>
                  <a:lnTo>
                    <a:pt x="90083" y="141300"/>
                  </a:lnTo>
                  <a:lnTo>
                    <a:pt x="87582" y="145679"/>
                  </a:lnTo>
                  <a:lnTo>
                    <a:pt x="87327" y="149305"/>
                  </a:lnTo>
                  <a:lnTo>
                    <a:pt x="88568" y="152427"/>
                  </a:lnTo>
                  <a:lnTo>
                    <a:pt x="107170" y="163564"/>
                  </a:lnTo>
                  <a:lnTo>
                    <a:pt x="141766" y="169058"/>
                  </a:lnTo>
                  <a:lnTo>
                    <a:pt x="183296" y="177428"/>
                  </a:lnTo>
                  <a:lnTo>
                    <a:pt x="223510" y="188846"/>
                  </a:lnTo>
                  <a:lnTo>
                    <a:pt x="248753" y="201165"/>
                  </a:lnTo>
                  <a:lnTo>
                    <a:pt x="252629" y="206756"/>
                  </a:lnTo>
                  <a:lnTo>
                    <a:pt x="255056" y="220494"/>
                  </a:lnTo>
                  <a:lnTo>
                    <a:pt x="248137" y="236008"/>
                  </a:lnTo>
                  <a:lnTo>
                    <a:pt x="213958" y="275705"/>
                  </a:lnTo>
                  <a:lnTo>
                    <a:pt x="175367" y="308511"/>
                  </a:lnTo>
                  <a:lnTo>
                    <a:pt x="129282" y="347316"/>
                  </a:lnTo>
                  <a:lnTo>
                    <a:pt x="96518" y="373747"/>
                  </a:lnTo>
                  <a:lnTo>
                    <a:pt x="50102" y="412427"/>
                  </a:lnTo>
                  <a:lnTo>
                    <a:pt x="9975" y="456682"/>
                  </a:lnTo>
                  <a:lnTo>
                    <a:pt x="0" y="477139"/>
                  </a:lnTo>
                  <a:lnTo>
                    <a:pt x="1422" y="483167"/>
                  </a:lnTo>
                  <a:lnTo>
                    <a:pt x="10529" y="495508"/>
                  </a:lnTo>
                  <a:lnTo>
                    <a:pt x="27746" y="504286"/>
                  </a:lnTo>
                  <a:lnTo>
                    <a:pt x="70647" y="511313"/>
                  </a:lnTo>
                  <a:lnTo>
                    <a:pt x="111615" y="512251"/>
                  </a:lnTo>
                  <a:lnTo>
                    <a:pt x="158046" y="510316"/>
                  </a:lnTo>
                  <a:lnTo>
                    <a:pt x="184397" y="508813"/>
                  </a:lnTo>
                  <a:lnTo>
                    <a:pt x="212548" y="507105"/>
                  </a:lnTo>
                  <a:lnTo>
                    <a:pt x="241898" y="505260"/>
                  </a:lnTo>
                  <a:lnTo>
                    <a:pt x="274165" y="503325"/>
                  </a:lnTo>
                  <a:lnTo>
                    <a:pt x="308377" y="501330"/>
                  </a:lnTo>
                  <a:lnTo>
                    <a:pt x="343884" y="499294"/>
                  </a:lnTo>
                  <a:lnTo>
                    <a:pt x="377434" y="497937"/>
                  </a:lnTo>
                  <a:lnTo>
                    <a:pt x="409678" y="497032"/>
                  </a:lnTo>
                  <a:lnTo>
                    <a:pt x="441052" y="496428"/>
                  </a:lnTo>
                  <a:lnTo>
                    <a:pt x="467613" y="496732"/>
                  </a:lnTo>
                  <a:lnTo>
                    <a:pt x="512176" y="498950"/>
                  </a:lnTo>
                  <a:lnTo>
                    <a:pt x="559311" y="505418"/>
                  </a:lnTo>
                  <a:lnTo>
                    <a:pt x="573650" y="50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65"/>
            <p:cNvSpPr/>
            <p:nvPr>
              <p:custDataLst>
                <p:tags r:id="rId195"/>
              </p:custDataLst>
            </p:nvPr>
          </p:nvSpPr>
          <p:spPr>
            <a:xfrm>
              <a:off x="5442513" y="2400039"/>
              <a:ext cx="304238" cy="187335"/>
            </a:xfrm>
            <a:custGeom>
              <a:avLst/>
              <a:gdLst/>
              <a:ahLst/>
              <a:cxnLst/>
              <a:rect l="0" t="0" r="0" b="0"/>
              <a:pathLst>
                <a:path w="304238" h="187335">
                  <a:moveTo>
                    <a:pt x="31187" y="12961"/>
                  </a:moveTo>
                  <a:lnTo>
                    <a:pt x="31187" y="12961"/>
                  </a:lnTo>
                  <a:lnTo>
                    <a:pt x="24445" y="12961"/>
                  </a:lnTo>
                  <a:lnTo>
                    <a:pt x="21753" y="14372"/>
                  </a:lnTo>
                  <a:lnTo>
                    <a:pt x="14595" y="23100"/>
                  </a:lnTo>
                  <a:lnTo>
                    <a:pt x="8005" y="36740"/>
                  </a:lnTo>
                  <a:lnTo>
                    <a:pt x="1338" y="75644"/>
                  </a:lnTo>
                  <a:lnTo>
                    <a:pt x="0" y="114319"/>
                  </a:lnTo>
                  <a:lnTo>
                    <a:pt x="2919" y="158571"/>
                  </a:lnTo>
                  <a:lnTo>
                    <a:pt x="8275" y="173162"/>
                  </a:lnTo>
                  <a:lnTo>
                    <a:pt x="11679" y="179028"/>
                  </a:lnTo>
                  <a:lnTo>
                    <a:pt x="19225" y="185546"/>
                  </a:lnTo>
                  <a:lnTo>
                    <a:pt x="23212" y="187285"/>
                  </a:lnTo>
                  <a:lnTo>
                    <a:pt x="33287" y="187334"/>
                  </a:lnTo>
                  <a:lnTo>
                    <a:pt x="44115" y="184299"/>
                  </a:lnTo>
                  <a:lnTo>
                    <a:pt x="53631" y="178247"/>
                  </a:lnTo>
                  <a:lnTo>
                    <a:pt x="66922" y="160163"/>
                  </a:lnTo>
                  <a:lnTo>
                    <a:pt x="74621" y="144683"/>
                  </a:lnTo>
                  <a:lnTo>
                    <a:pt x="78243" y="142060"/>
                  </a:lnTo>
                  <a:lnTo>
                    <a:pt x="79491" y="142771"/>
                  </a:lnTo>
                  <a:lnTo>
                    <a:pt x="90728" y="169869"/>
                  </a:lnTo>
                  <a:lnTo>
                    <a:pt x="98572" y="176302"/>
                  </a:lnTo>
                  <a:lnTo>
                    <a:pt x="103627" y="179005"/>
                  </a:lnTo>
                  <a:lnTo>
                    <a:pt x="113006" y="180127"/>
                  </a:lnTo>
                  <a:lnTo>
                    <a:pt x="157914" y="169454"/>
                  </a:lnTo>
                  <a:lnTo>
                    <a:pt x="188629" y="154332"/>
                  </a:lnTo>
                  <a:lnTo>
                    <a:pt x="205228" y="138575"/>
                  </a:lnTo>
                  <a:lnTo>
                    <a:pt x="219083" y="117129"/>
                  </a:lnTo>
                  <a:lnTo>
                    <a:pt x="225384" y="89530"/>
                  </a:lnTo>
                  <a:lnTo>
                    <a:pt x="223880" y="55639"/>
                  </a:lnTo>
                  <a:lnTo>
                    <a:pt x="212224" y="22157"/>
                  </a:lnTo>
                  <a:lnTo>
                    <a:pt x="203135" y="8111"/>
                  </a:lnTo>
                  <a:lnTo>
                    <a:pt x="198736" y="3378"/>
                  </a:lnTo>
                  <a:lnTo>
                    <a:pt x="194392" y="927"/>
                  </a:lnTo>
                  <a:lnTo>
                    <a:pt x="190085" y="0"/>
                  </a:lnTo>
                  <a:lnTo>
                    <a:pt x="185802" y="87"/>
                  </a:lnTo>
                  <a:lnTo>
                    <a:pt x="177281" y="3946"/>
                  </a:lnTo>
                  <a:lnTo>
                    <a:pt x="173033" y="6951"/>
                  </a:lnTo>
                  <a:lnTo>
                    <a:pt x="170201" y="11071"/>
                  </a:lnTo>
                  <a:lnTo>
                    <a:pt x="167054" y="21293"/>
                  </a:lnTo>
                  <a:lnTo>
                    <a:pt x="168654" y="38948"/>
                  </a:lnTo>
                  <a:lnTo>
                    <a:pt x="175539" y="49441"/>
                  </a:lnTo>
                  <a:lnTo>
                    <a:pt x="180338" y="54214"/>
                  </a:lnTo>
                  <a:lnTo>
                    <a:pt x="195079" y="59518"/>
                  </a:lnTo>
                  <a:lnTo>
                    <a:pt x="225092" y="60622"/>
                  </a:lnTo>
                  <a:lnTo>
                    <a:pt x="269789" y="51303"/>
                  </a:lnTo>
                  <a:lnTo>
                    <a:pt x="304237" y="38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92"/>
          <p:cNvGrpSpPr/>
          <p:nvPr/>
        </p:nvGrpSpPr>
        <p:grpSpPr>
          <a:xfrm>
            <a:off x="6372627" y="1826788"/>
            <a:ext cx="415524" cy="222290"/>
            <a:chOff x="6372627" y="1826788"/>
            <a:chExt cx="415524" cy="222290"/>
          </a:xfrm>
        </p:grpSpPr>
        <p:sp>
          <p:nvSpPr>
            <p:cNvPr id="75" name="SMARTInkShape-1166"/>
            <p:cNvSpPr/>
            <p:nvPr>
              <p:custDataLst>
                <p:tags r:id="rId192"/>
              </p:custDataLst>
            </p:nvPr>
          </p:nvSpPr>
          <p:spPr>
            <a:xfrm>
              <a:off x="6372627" y="1826788"/>
              <a:ext cx="332974" cy="222290"/>
            </a:xfrm>
            <a:custGeom>
              <a:avLst/>
              <a:gdLst/>
              <a:ahLst/>
              <a:cxnLst/>
              <a:rect l="0" t="0" r="0" b="0"/>
              <a:pathLst>
                <a:path w="332974" h="222290">
                  <a:moveTo>
                    <a:pt x="34523" y="40112"/>
                  </a:moveTo>
                  <a:lnTo>
                    <a:pt x="34523" y="40112"/>
                  </a:lnTo>
                  <a:lnTo>
                    <a:pt x="34523" y="25806"/>
                  </a:lnTo>
                  <a:lnTo>
                    <a:pt x="35228" y="24225"/>
                  </a:lnTo>
                  <a:lnTo>
                    <a:pt x="36404" y="23171"/>
                  </a:lnTo>
                  <a:lnTo>
                    <a:pt x="37894" y="22468"/>
                  </a:lnTo>
                  <a:lnTo>
                    <a:pt x="38887" y="21293"/>
                  </a:lnTo>
                  <a:lnTo>
                    <a:pt x="40611" y="15718"/>
                  </a:lnTo>
                  <a:lnTo>
                    <a:pt x="37424" y="18381"/>
                  </a:lnTo>
                  <a:lnTo>
                    <a:pt x="22569" y="45245"/>
                  </a:lnTo>
                  <a:lnTo>
                    <a:pt x="11805" y="83172"/>
                  </a:lnTo>
                  <a:lnTo>
                    <a:pt x="5057" y="122642"/>
                  </a:lnTo>
                  <a:lnTo>
                    <a:pt x="0" y="163500"/>
                  </a:lnTo>
                  <a:lnTo>
                    <a:pt x="5639" y="209274"/>
                  </a:lnTo>
                  <a:lnTo>
                    <a:pt x="9623" y="214270"/>
                  </a:lnTo>
                  <a:lnTo>
                    <a:pt x="21575" y="219821"/>
                  </a:lnTo>
                  <a:lnTo>
                    <a:pt x="34413" y="220407"/>
                  </a:lnTo>
                  <a:lnTo>
                    <a:pt x="40800" y="219575"/>
                  </a:lnTo>
                  <a:lnTo>
                    <a:pt x="53540" y="211125"/>
                  </a:lnTo>
                  <a:lnTo>
                    <a:pt x="75595" y="186076"/>
                  </a:lnTo>
                  <a:lnTo>
                    <a:pt x="90949" y="160045"/>
                  </a:lnTo>
                  <a:lnTo>
                    <a:pt x="94174" y="157621"/>
                  </a:lnTo>
                  <a:lnTo>
                    <a:pt x="94046" y="157962"/>
                  </a:lnTo>
                  <a:lnTo>
                    <a:pt x="93255" y="158896"/>
                  </a:lnTo>
                  <a:lnTo>
                    <a:pt x="88771" y="170322"/>
                  </a:lnTo>
                  <a:lnTo>
                    <a:pt x="88736" y="181239"/>
                  </a:lnTo>
                  <a:lnTo>
                    <a:pt x="94464" y="205494"/>
                  </a:lnTo>
                  <a:lnTo>
                    <a:pt x="100204" y="214274"/>
                  </a:lnTo>
                  <a:lnTo>
                    <a:pt x="103711" y="217603"/>
                  </a:lnTo>
                  <a:lnTo>
                    <a:pt x="115133" y="221303"/>
                  </a:lnTo>
                  <a:lnTo>
                    <a:pt x="122129" y="222289"/>
                  </a:lnTo>
                  <a:lnTo>
                    <a:pt x="145460" y="216935"/>
                  </a:lnTo>
                  <a:lnTo>
                    <a:pt x="182992" y="196709"/>
                  </a:lnTo>
                  <a:lnTo>
                    <a:pt x="223529" y="158083"/>
                  </a:lnTo>
                  <a:lnTo>
                    <a:pt x="240259" y="126337"/>
                  </a:lnTo>
                  <a:lnTo>
                    <a:pt x="250783" y="83377"/>
                  </a:lnTo>
                  <a:lnTo>
                    <a:pt x="254998" y="38271"/>
                  </a:lnTo>
                  <a:lnTo>
                    <a:pt x="252876" y="10482"/>
                  </a:lnTo>
                  <a:lnTo>
                    <a:pt x="249941" y="5542"/>
                  </a:lnTo>
                  <a:lnTo>
                    <a:pt x="245869" y="2249"/>
                  </a:lnTo>
                  <a:lnTo>
                    <a:pt x="241037" y="53"/>
                  </a:lnTo>
                  <a:lnTo>
                    <a:pt x="235699" y="0"/>
                  </a:lnTo>
                  <a:lnTo>
                    <a:pt x="224123" y="3705"/>
                  </a:lnTo>
                  <a:lnTo>
                    <a:pt x="213804" y="13818"/>
                  </a:lnTo>
                  <a:lnTo>
                    <a:pt x="195682" y="43306"/>
                  </a:lnTo>
                  <a:lnTo>
                    <a:pt x="192697" y="57759"/>
                  </a:lnTo>
                  <a:lnTo>
                    <a:pt x="196530" y="84285"/>
                  </a:lnTo>
                  <a:lnTo>
                    <a:pt x="202011" y="93376"/>
                  </a:lnTo>
                  <a:lnTo>
                    <a:pt x="205448" y="96788"/>
                  </a:lnTo>
                  <a:lnTo>
                    <a:pt x="223770" y="104961"/>
                  </a:lnTo>
                  <a:lnTo>
                    <a:pt x="250443" y="105109"/>
                  </a:lnTo>
                  <a:lnTo>
                    <a:pt x="291062" y="98838"/>
                  </a:lnTo>
                  <a:lnTo>
                    <a:pt x="332973" y="9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67"/>
            <p:cNvSpPr/>
            <p:nvPr>
              <p:custDataLst>
                <p:tags r:id="rId193"/>
              </p:custDataLst>
            </p:nvPr>
          </p:nvSpPr>
          <p:spPr>
            <a:xfrm>
              <a:off x="6781800" y="1987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93"/>
          <p:cNvGrpSpPr/>
          <p:nvPr/>
        </p:nvGrpSpPr>
        <p:grpSpPr>
          <a:xfrm>
            <a:off x="7061200" y="1701800"/>
            <a:ext cx="935336" cy="491181"/>
            <a:chOff x="7061200" y="1701800"/>
            <a:chExt cx="935336" cy="491181"/>
          </a:xfrm>
        </p:grpSpPr>
        <p:sp>
          <p:nvSpPr>
            <p:cNvPr id="78" name="SMARTInkShape-1168"/>
            <p:cNvSpPr/>
            <p:nvPr>
              <p:custDataLst>
                <p:tags r:id="rId186"/>
              </p:custDataLst>
            </p:nvPr>
          </p:nvSpPr>
          <p:spPr>
            <a:xfrm>
              <a:off x="7061200" y="1735527"/>
              <a:ext cx="173522" cy="457454"/>
            </a:xfrm>
            <a:custGeom>
              <a:avLst/>
              <a:gdLst/>
              <a:ahLst/>
              <a:cxnLst/>
              <a:rect l="0" t="0" r="0" b="0"/>
              <a:pathLst>
                <a:path w="173522" h="457454">
                  <a:moveTo>
                    <a:pt x="12700" y="163123"/>
                  </a:moveTo>
                  <a:lnTo>
                    <a:pt x="12700" y="163123"/>
                  </a:lnTo>
                  <a:lnTo>
                    <a:pt x="9329" y="163123"/>
                  </a:lnTo>
                  <a:lnTo>
                    <a:pt x="8336" y="163829"/>
                  </a:lnTo>
                  <a:lnTo>
                    <a:pt x="7673" y="165004"/>
                  </a:lnTo>
                  <a:lnTo>
                    <a:pt x="1441" y="202355"/>
                  </a:lnTo>
                  <a:lnTo>
                    <a:pt x="427" y="245303"/>
                  </a:lnTo>
                  <a:lnTo>
                    <a:pt x="190" y="280081"/>
                  </a:lnTo>
                  <a:lnTo>
                    <a:pt x="84" y="316704"/>
                  </a:lnTo>
                  <a:lnTo>
                    <a:pt x="36" y="352266"/>
                  </a:lnTo>
                  <a:lnTo>
                    <a:pt x="16" y="385476"/>
                  </a:lnTo>
                  <a:lnTo>
                    <a:pt x="4" y="425855"/>
                  </a:lnTo>
                  <a:lnTo>
                    <a:pt x="0" y="457453"/>
                  </a:lnTo>
                  <a:lnTo>
                    <a:pt x="1881" y="413352"/>
                  </a:lnTo>
                  <a:lnTo>
                    <a:pt x="5775" y="377347"/>
                  </a:lnTo>
                  <a:lnTo>
                    <a:pt x="8789" y="353917"/>
                  </a:lnTo>
                  <a:lnTo>
                    <a:pt x="12209" y="328419"/>
                  </a:lnTo>
                  <a:lnTo>
                    <a:pt x="15901" y="299426"/>
                  </a:lnTo>
                  <a:lnTo>
                    <a:pt x="19772" y="268102"/>
                  </a:lnTo>
                  <a:lnTo>
                    <a:pt x="23765" y="235226"/>
                  </a:lnTo>
                  <a:lnTo>
                    <a:pt x="29249" y="202725"/>
                  </a:lnTo>
                  <a:lnTo>
                    <a:pt x="35727" y="170474"/>
                  </a:lnTo>
                  <a:lnTo>
                    <a:pt x="42868" y="138391"/>
                  </a:lnTo>
                  <a:lnTo>
                    <a:pt x="49745" y="110651"/>
                  </a:lnTo>
                  <a:lnTo>
                    <a:pt x="56447" y="85809"/>
                  </a:lnTo>
                  <a:lnTo>
                    <a:pt x="68126" y="45505"/>
                  </a:lnTo>
                  <a:lnTo>
                    <a:pt x="79373" y="13033"/>
                  </a:lnTo>
                  <a:lnTo>
                    <a:pt x="87253" y="4694"/>
                  </a:lnTo>
                  <a:lnTo>
                    <a:pt x="97340" y="988"/>
                  </a:lnTo>
                  <a:lnTo>
                    <a:pt x="102993" y="0"/>
                  </a:lnTo>
                  <a:lnTo>
                    <a:pt x="131175" y="8722"/>
                  </a:lnTo>
                  <a:lnTo>
                    <a:pt x="159594" y="31454"/>
                  </a:lnTo>
                  <a:lnTo>
                    <a:pt x="169709" y="54274"/>
                  </a:lnTo>
                  <a:lnTo>
                    <a:pt x="173521" y="94888"/>
                  </a:lnTo>
                  <a:lnTo>
                    <a:pt x="169548" y="122213"/>
                  </a:lnTo>
                  <a:lnTo>
                    <a:pt x="151444" y="156724"/>
                  </a:lnTo>
                  <a:lnTo>
                    <a:pt x="136217" y="176037"/>
                  </a:lnTo>
                  <a:lnTo>
                    <a:pt x="101666" y="196034"/>
                  </a:lnTo>
                  <a:lnTo>
                    <a:pt x="63519" y="207525"/>
                  </a:lnTo>
                  <a:lnTo>
                    <a:pt x="26370" y="214962"/>
                  </a:lnTo>
                  <a:lnTo>
                    <a:pt x="23930" y="216732"/>
                  </a:lnTo>
                  <a:lnTo>
                    <a:pt x="23714" y="218618"/>
                  </a:lnTo>
                  <a:lnTo>
                    <a:pt x="24981" y="220581"/>
                  </a:lnTo>
                  <a:lnTo>
                    <a:pt x="31750" y="22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69"/>
            <p:cNvSpPr/>
            <p:nvPr>
              <p:custDataLst>
                <p:tags r:id="rId187"/>
              </p:custDataLst>
            </p:nvPr>
          </p:nvSpPr>
          <p:spPr>
            <a:xfrm>
              <a:off x="7245350" y="19685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44444" y="42341"/>
                  </a:lnTo>
                  <a:lnTo>
                    <a:pt x="86949" y="84668"/>
                  </a:lnTo>
                  <a:lnTo>
                    <a:pt x="106578" y="114448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70"/>
            <p:cNvSpPr/>
            <p:nvPr>
              <p:custDataLst>
                <p:tags r:id="rId188"/>
              </p:custDataLst>
            </p:nvPr>
          </p:nvSpPr>
          <p:spPr>
            <a:xfrm>
              <a:off x="7482467" y="1766183"/>
              <a:ext cx="86734" cy="259023"/>
            </a:xfrm>
            <a:custGeom>
              <a:avLst/>
              <a:gdLst/>
              <a:ahLst/>
              <a:cxnLst/>
              <a:rect l="0" t="0" r="0" b="0"/>
              <a:pathLst>
                <a:path w="86734" h="259023">
                  <a:moveTo>
                    <a:pt x="67683" y="5467"/>
                  </a:moveTo>
                  <a:lnTo>
                    <a:pt x="67683" y="5467"/>
                  </a:lnTo>
                  <a:lnTo>
                    <a:pt x="67683" y="2096"/>
                  </a:lnTo>
                  <a:lnTo>
                    <a:pt x="66977" y="1103"/>
                  </a:lnTo>
                  <a:lnTo>
                    <a:pt x="65801" y="441"/>
                  </a:lnTo>
                  <a:lnTo>
                    <a:pt x="64312" y="0"/>
                  </a:lnTo>
                  <a:lnTo>
                    <a:pt x="52103" y="2750"/>
                  </a:lnTo>
                  <a:lnTo>
                    <a:pt x="42885" y="9904"/>
                  </a:lnTo>
                  <a:lnTo>
                    <a:pt x="22097" y="38485"/>
                  </a:lnTo>
                  <a:lnTo>
                    <a:pt x="7747" y="85288"/>
                  </a:lnTo>
                  <a:lnTo>
                    <a:pt x="2709" y="117849"/>
                  </a:lnTo>
                  <a:lnTo>
                    <a:pt x="0" y="151605"/>
                  </a:lnTo>
                  <a:lnTo>
                    <a:pt x="913" y="184012"/>
                  </a:lnTo>
                  <a:lnTo>
                    <a:pt x="13327" y="223940"/>
                  </a:lnTo>
                  <a:lnTo>
                    <a:pt x="24475" y="242266"/>
                  </a:lnTo>
                  <a:lnTo>
                    <a:pt x="36485" y="253704"/>
                  </a:lnTo>
                  <a:lnTo>
                    <a:pt x="42650" y="257741"/>
                  </a:lnTo>
                  <a:lnTo>
                    <a:pt x="50289" y="259022"/>
                  </a:lnTo>
                  <a:lnTo>
                    <a:pt x="86733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71"/>
            <p:cNvSpPr/>
            <p:nvPr>
              <p:custDataLst>
                <p:tags r:id="rId189"/>
              </p:custDataLst>
            </p:nvPr>
          </p:nvSpPr>
          <p:spPr>
            <a:xfrm>
              <a:off x="7270750" y="19685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85110" y="705"/>
                  </a:lnTo>
                  <a:lnTo>
                    <a:pt x="65396" y="8838"/>
                  </a:lnTo>
                  <a:lnTo>
                    <a:pt x="49480" y="21669"/>
                  </a:lnTo>
                  <a:lnTo>
                    <a:pt x="25844" y="55106"/>
                  </a:lnTo>
                  <a:lnTo>
                    <a:pt x="8737" y="938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72"/>
            <p:cNvSpPr/>
            <p:nvPr>
              <p:custDataLst>
                <p:tags r:id="rId190"/>
              </p:custDataLst>
            </p:nvPr>
          </p:nvSpPr>
          <p:spPr>
            <a:xfrm>
              <a:off x="7625666" y="1817942"/>
              <a:ext cx="254685" cy="141678"/>
            </a:xfrm>
            <a:custGeom>
              <a:avLst/>
              <a:gdLst/>
              <a:ahLst/>
              <a:cxnLst/>
              <a:rect l="0" t="0" r="0" b="0"/>
              <a:pathLst>
                <a:path w="254685" h="141678">
                  <a:moveTo>
                    <a:pt x="32434" y="29908"/>
                  </a:moveTo>
                  <a:lnTo>
                    <a:pt x="32434" y="29908"/>
                  </a:lnTo>
                  <a:lnTo>
                    <a:pt x="29063" y="29908"/>
                  </a:lnTo>
                  <a:lnTo>
                    <a:pt x="20225" y="36650"/>
                  </a:lnTo>
                  <a:lnTo>
                    <a:pt x="8959" y="58051"/>
                  </a:lnTo>
                  <a:lnTo>
                    <a:pt x="0" y="84186"/>
                  </a:lnTo>
                  <a:lnTo>
                    <a:pt x="873" y="108706"/>
                  </a:lnTo>
                  <a:lnTo>
                    <a:pt x="3826" y="120433"/>
                  </a:lnTo>
                  <a:lnTo>
                    <a:pt x="12826" y="134968"/>
                  </a:lnTo>
                  <a:lnTo>
                    <a:pt x="22307" y="140102"/>
                  </a:lnTo>
                  <a:lnTo>
                    <a:pt x="32872" y="141677"/>
                  </a:lnTo>
                  <a:lnTo>
                    <a:pt x="42271" y="140026"/>
                  </a:lnTo>
                  <a:lnTo>
                    <a:pt x="58867" y="128387"/>
                  </a:lnTo>
                  <a:lnTo>
                    <a:pt x="76957" y="106903"/>
                  </a:lnTo>
                  <a:lnTo>
                    <a:pt x="82407" y="95324"/>
                  </a:lnTo>
                  <a:lnTo>
                    <a:pt x="82682" y="95391"/>
                  </a:lnTo>
                  <a:lnTo>
                    <a:pt x="83125" y="102449"/>
                  </a:lnTo>
                  <a:lnTo>
                    <a:pt x="83891" y="109421"/>
                  </a:lnTo>
                  <a:lnTo>
                    <a:pt x="86583" y="117223"/>
                  </a:lnTo>
                  <a:lnTo>
                    <a:pt x="88993" y="119868"/>
                  </a:lnTo>
                  <a:lnTo>
                    <a:pt x="95436" y="122807"/>
                  </a:lnTo>
                  <a:lnTo>
                    <a:pt x="121208" y="128352"/>
                  </a:lnTo>
                  <a:lnTo>
                    <a:pt x="145207" y="125007"/>
                  </a:lnTo>
                  <a:lnTo>
                    <a:pt x="169486" y="114687"/>
                  </a:lnTo>
                  <a:lnTo>
                    <a:pt x="189694" y="97831"/>
                  </a:lnTo>
                  <a:lnTo>
                    <a:pt x="213993" y="59009"/>
                  </a:lnTo>
                  <a:lnTo>
                    <a:pt x="217079" y="42371"/>
                  </a:lnTo>
                  <a:lnTo>
                    <a:pt x="214849" y="20901"/>
                  </a:lnTo>
                  <a:lnTo>
                    <a:pt x="213311" y="15436"/>
                  </a:lnTo>
                  <a:lnTo>
                    <a:pt x="207839" y="7484"/>
                  </a:lnTo>
                  <a:lnTo>
                    <a:pt x="204403" y="4375"/>
                  </a:lnTo>
                  <a:lnTo>
                    <a:pt x="196824" y="921"/>
                  </a:lnTo>
                  <a:lnTo>
                    <a:pt x="192827" y="0"/>
                  </a:lnTo>
                  <a:lnTo>
                    <a:pt x="189457" y="92"/>
                  </a:lnTo>
                  <a:lnTo>
                    <a:pt x="183830" y="2075"/>
                  </a:lnTo>
                  <a:lnTo>
                    <a:pt x="178979" y="7189"/>
                  </a:lnTo>
                  <a:lnTo>
                    <a:pt x="176697" y="10529"/>
                  </a:lnTo>
                  <a:lnTo>
                    <a:pt x="176588" y="14872"/>
                  </a:lnTo>
                  <a:lnTo>
                    <a:pt x="182469" y="29686"/>
                  </a:lnTo>
                  <a:lnTo>
                    <a:pt x="186840" y="36395"/>
                  </a:lnTo>
                  <a:lnTo>
                    <a:pt x="224880" y="50901"/>
                  </a:lnTo>
                  <a:lnTo>
                    <a:pt x="236499" y="51468"/>
                  </a:lnTo>
                  <a:lnTo>
                    <a:pt x="254684" y="4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73"/>
            <p:cNvSpPr/>
            <p:nvPr>
              <p:custDataLst>
                <p:tags r:id="rId191"/>
              </p:custDataLst>
            </p:nvPr>
          </p:nvSpPr>
          <p:spPr>
            <a:xfrm>
              <a:off x="7918450" y="1701800"/>
              <a:ext cx="78086" cy="292101"/>
            </a:xfrm>
            <a:custGeom>
              <a:avLst/>
              <a:gdLst/>
              <a:ahLst/>
              <a:cxnLst/>
              <a:rect l="0" t="0" r="0" b="0"/>
              <a:pathLst>
                <a:path w="78086" h="292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29494" y="42716"/>
                  </a:lnTo>
                  <a:lnTo>
                    <a:pt x="52405" y="87681"/>
                  </a:lnTo>
                  <a:lnTo>
                    <a:pt x="67741" y="121049"/>
                  </a:lnTo>
                  <a:lnTo>
                    <a:pt x="78085" y="154694"/>
                  </a:lnTo>
                  <a:lnTo>
                    <a:pt x="77978" y="188462"/>
                  </a:lnTo>
                  <a:lnTo>
                    <a:pt x="66614" y="229094"/>
                  </a:lnTo>
                  <a:lnTo>
                    <a:pt x="46470" y="26010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1174"/>
          <p:cNvSpPr/>
          <p:nvPr>
            <p:custDataLst>
              <p:tags r:id="rId3"/>
            </p:custDataLst>
          </p:nvPr>
        </p:nvSpPr>
        <p:spPr>
          <a:xfrm>
            <a:off x="1999883" y="1531233"/>
            <a:ext cx="241668" cy="1161610"/>
          </a:xfrm>
          <a:custGeom>
            <a:avLst/>
            <a:gdLst/>
            <a:ahLst/>
            <a:cxnLst/>
            <a:rect l="0" t="0" r="0" b="0"/>
            <a:pathLst>
              <a:path w="241668" h="1161610">
                <a:moveTo>
                  <a:pt x="171817" y="5467"/>
                </a:moveTo>
                <a:lnTo>
                  <a:pt x="171817" y="5467"/>
                </a:lnTo>
                <a:lnTo>
                  <a:pt x="130996" y="0"/>
                </a:lnTo>
                <a:lnTo>
                  <a:pt x="106021" y="2750"/>
                </a:lnTo>
                <a:lnTo>
                  <a:pt x="91069" y="9904"/>
                </a:lnTo>
                <a:lnTo>
                  <a:pt x="68869" y="29595"/>
                </a:lnTo>
                <a:lnTo>
                  <a:pt x="54096" y="48646"/>
                </a:lnTo>
                <a:lnTo>
                  <a:pt x="37140" y="84583"/>
                </a:lnTo>
                <a:lnTo>
                  <a:pt x="21140" y="130352"/>
                </a:lnTo>
                <a:lnTo>
                  <a:pt x="16655" y="163042"/>
                </a:lnTo>
                <a:lnTo>
                  <a:pt x="18425" y="196385"/>
                </a:lnTo>
                <a:lnTo>
                  <a:pt x="25326" y="230020"/>
                </a:lnTo>
                <a:lnTo>
                  <a:pt x="37801" y="263783"/>
                </a:lnTo>
                <a:lnTo>
                  <a:pt x="56515" y="299485"/>
                </a:lnTo>
                <a:lnTo>
                  <a:pt x="79650" y="336519"/>
                </a:lnTo>
                <a:lnTo>
                  <a:pt x="106394" y="374146"/>
                </a:lnTo>
                <a:lnTo>
                  <a:pt x="130981" y="410154"/>
                </a:lnTo>
                <a:lnTo>
                  <a:pt x="152962" y="444972"/>
                </a:lnTo>
                <a:lnTo>
                  <a:pt x="172139" y="479262"/>
                </a:lnTo>
                <a:lnTo>
                  <a:pt x="182543" y="511435"/>
                </a:lnTo>
                <a:lnTo>
                  <a:pt x="185051" y="542903"/>
                </a:lnTo>
                <a:lnTo>
                  <a:pt x="179110" y="575703"/>
                </a:lnTo>
                <a:lnTo>
                  <a:pt x="165651" y="609096"/>
                </a:lnTo>
                <a:lnTo>
                  <a:pt x="147204" y="642752"/>
                </a:lnTo>
                <a:lnTo>
                  <a:pt x="124895" y="676525"/>
                </a:lnTo>
                <a:lnTo>
                  <a:pt x="98987" y="712232"/>
                </a:lnTo>
                <a:lnTo>
                  <a:pt x="71715" y="749268"/>
                </a:lnTo>
                <a:lnTo>
                  <a:pt x="45482" y="786895"/>
                </a:lnTo>
                <a:lnTo>
                  <a:pt x="25357" y="822904"/>
                </a:lnTo>
                <a:lnTo>
                  <a:pt x="5890" y="869265"/>
                </a:lnTo>
                <a:lnTo>
                  <a:pt x="0" y="893849"/>
                </a:lnTo>
                <a:lnTo>
                  <a:pt x="1355" y="928229"/>
                </a:lnTo>
                <a:lnTo>
                  <a:pt x="9675" y="965619"/>
                </a:lnTo>
                <a:lnTo>
                  <a:pt x="17628" y="1006958"/>
                </a:lnTo>
                <a:lnTo>
                  <a:pt x="29313" y="1047036"/>
                </a:lnTo>
                <a:lnTo>
                  <a:pt x="45868" y="1088467"/>
                </a:lnTo>
                <a:lnTo>
                  <a:pt x="66295" y="1123006"/>
                </a:lnTo>
                <a:lnTo>
                  <a:pt x="86818" y="1142325"/>
                </a:lnTo>
                <a:lnTo>
                  <a:pt x="125544" y="1158955"/>
                </a:lnTo>
                <a:lnTo>
                  <a:pt x="168298" y="1161609"/>
                </a:lnTo>
                <a:lnTo>
                  <a:pt x="212245" y="1151185"/>
                </a:lnTo>
                <a:lnTo>
                  <a:pt x="241667" y="11421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95"/>
          <p:cNvGrpSpPr/>
          <p:nvPr/>
        </p:nvGrpSpPr>
        <p:grpSpPr>
          <a:xfrm>
            <a:off x="260350" y="1769332"/>
            <a:ext cx="1073151" cy="955360"/>
            <a:chOff x="260350" y="1769332"/>
            <a:chExt cx="1073151" cy="955360"/>
          </a:xfrm>
        </p:grpSpPr>
        <p:sp>
          <p:nvSpPr>
            <p:cNvPr id="86" name="SMARTInkShape-1175"/>
            <p:cNvSpPr/>
            <p:nvPr>
              <p:custDataLst>
                <p:tags r:id="rId173"/>
              </p:custDataLst>
            </p:nvPr>
          </p:nvSpPr>
          <p:spPr>
            <a:xfrm>
              <a:off x="260350" y="1942581"/>
              <a:ext cx="222251" cy="221417"/>
            </a:xfrm>
            <a:custGeom>
              <a:avLst/>
              <a:gdLst/>
              <a:ahLst/>
              <a:cxnLst/>
              <a:rect l="0" t="0" r="0" b="0"/>
              <a:pathLst>
                <a:path w="222251" h="221417">
                  <a:moveTo>
                    <a:pt x="0" y="64019"/>
                  </a:moveTo>
                  <a:lnTo>
                    <a:pt x="0" y="64019"/>
                  </a:lnTo>
                  <a:lnTo>
                    <a:pt x="19773" y="105446"/>
                  </a:lnTo>
                  <a:lnTo>
                    <a:pt x="36126" y="148480"/>
                  </a:lnTo>
                  <a:lnTo>
                    <a:pt x="47875" y="191266"/>
                  </a:lnTo>
                  <a:lnTo>
                    <a:pt x="56747" y="221416"/>
                  </a:lnTo>
                  <a:lnTo>
                    <a:pt x="57031" y="215626"/>
                  </a:lnTo>
                  <a:lnTo>
                    <a:pt x="50227" y="172500"/>
                  </a:lnTo>
                  <a:lnTo>
                    <a:pt x="46162" y="132145"/>
                  </a:lnTo>
                  <a:lnTo>
                    <a:pt x="46839" y="90790"/>
                  </a:lnTo>
                  <a:lnTo>
                    <a:pt x="51508" y="61132"/>
                  </a:lnTo>
                  <a:lnTo>
                    <a:pt x="55348" y="52153"/>
                  </a:lnTo>
                  <a:lnTo>
                    <a:pt x="59406" y="48162"/>
                  </a:lnTo>
                  <a:lnTo>
                    <a:pt x="62182" y="47803"/>
                  </a:lnTo>
                  <a:lnTo>
                    <a:pt x="69029" y="49286"/>
                  </a:lnTo>
                  <a:lnTo>
                    <a:pt x="102085" y="77655"/>
                  </a:lnTo>
                  <a:lnTo>
                    <a:pt x="114052" y="99417"/>
                  </a:lnTo>
                  <a:lnTo>
                    <a:pt x="120071" y="118934"/>
                  </a:lnTo>
                  <a:lnTo>
                    <a:pt x="120264" y="118973"/>
                  </a:lnTo>
                  <a:lnTo>
                    <a:pt x="120478" y="117136"/>
                  </a:lnTo>
                  <a:lnTo>
                    <a:pt x="115168" y="76298"/>
                  </a:lnTo>
                  <a:lnTo>
                    <a:pt x="120246" y="36707"/>
                  </a:lnTo>
                  <a:lnTo>
                    <a:pt x="130251" y="11790"/>
                  </a:lnTo>
                  <a:lnTo>
                    <a:pt x="138088" y="2471"/>
                  </a:lnTo>
                  <a:lnTo>
                    <a:pt x="142153" y="409"/>
                  </a:lnTo>
                  <a:lnTo>
                    <a:pt x="150433" y="0"/>
                  </a:lnTo>
                  <a:lnTo>
                    <a:pt x="158816" y="4051"/>
                  </a:lnTo>
                  <a:lnTo>
                    <a:pt x="182438" y="24892"/>
                  </a:lnTo>
                  <a:lnTo>
                    <a:pt x="199322" y="51407"/>
                  </a:lnTo>
                  <a:lnTo>
                    <a:pt x="212599" y="91971"/>
                  </a:lnTo>
                  <a:lnTo>
                    <a:pt x="222250" y="133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76"/>
            <p:cNvSpPr/>
            <p:nvPr>
              <p:custDataLst>
                <p:tags r:id="rId174"/>
              </p:custDataLst>
            </p:nvPr>
          </p:nvSpPr>
          <p:spPr>
            <a:xfrm>
              <a:off x="520700" y="1895169"/>
              <a:ext cx="82551" cy="138524"/>
            </a:xfrm>
            <a:custGeom>
              <a:avLst/>
              <a:gdLst/>
              <a:ahLst/>
              <a:cxnLst/>
              <a:rect l="0" t="0" r="0" b="0"/>
              <a:pathLst>
                <a:path w="82551" h="138524">
                  <a:moveTo>
                    <a:pt x="0" y="92381"/>
                  </a:moveTo>
                  <a:lnTo>
                    <a:pt x="0" y="92381"/>
                  </a:lnTo>
                  <a:lnTo>
                    <a:pt x="3371" y="92381"/>
                  </a:lnTo>
                  <a:lnTo>
                    <a:pt x="32603" y="74704"/>
                  </a:lnTo>
                  <a:lnTo>
                    <a:pt x="47682" y="59156"/>
                  </a:lnTo>
                  <a:lnTo>
                    <a:pt x="57716" y="41144"/>
                  </a:lnTo>
                  <a:lnTo>
                    <a:pt x="59048" y="28687"/>
                  </a:lnTo>
                  <a:lnTo>
                    <a:pt x="56582" y="16800"/>
                  </a:lnTo>
                  <a:lnTo>
                    <a:pt x="50783" y="6814"/>
                  </a:lnTo>
                  <a:lnTo>
                    <a:pt x="43502" y="1434"/>
                  </a:lnTo>
                  <a:lnTo>
                    <a:pt x="39584" y="0"/>
                  </a:lnTo>
                  <a:lnTo>
                    <a:pt x="34856" y="1160"/>
                  </a:lnTo>
                  <a:lnTo>
                    <a:pt x="23958" y="8094"/>
                  </a:lnTo>
                  <a:lnTo>
                    <a:pt x="9294" y="27269"/>
                  </a:lnTo>
                  <a:lnTo>
                    <a:pt x="2754" y="54195"/>
                  </a:lnTo>
                  <a:lnTo>
                    <a:pt x="4187" y="81145"/>
                  </a:lnTo>
                  <a:lnTo>
                    <a:pt x="12451" y="107004"/>
                  </a:lnTo>
                  <a:lnTo>
                    <a:pt x="21762" y="120282"/>
                  </a:lnTo>
                  <a:lnTo>
                    <a:pt x="32955" y="130181"/>
                  </a:lnTo>
                  <a:lnTo>
                    <a:pt x="44986" y="136933"/>
                  </a:lnTo>
                  <a:lnTo>
                    <a:pt x="59269" y="138523"/>
                  </a:lnTo>
                  <a:lnTo>
                    <a:pt x="82550" y="136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77"/>
            <p:cNvSpPr/>
            <p:nvPr>
              <p:custDataLst>
                <p:tags r:id="rId175"/>
              </p:custDataLst>
            </p:nvPr>
          </p:nvSpPr>
          <p:spPr>
            <a:xfrm>
              <a:off x="640482" y="1858534"/>
              <a:ext cx="115169" cy="138605"/>
            </a:xfrm>
            <a:custGeom>
              <a:avLst/>
              <a:gdLst/>
              <a:ahLst/>
              <a:cxnLst/>
              <a:rect l="0" t="0" r="0" b="0"/>
              <a:pathLst>
                <a:path w="115169" h="138605">
                  <a:moveTo>
                    <a:pt x="64368" y="21066"/>
                  </a:moveTo>
                  <a:lnTo>
                    <a:pt x="64368" y="21066"/>
                  </a:lnTo>
                  <a:lnTo>
                    <a:pt x="50553" y="9132"/>
                  </a:lnTo>
                  <a:lnTo>
                    <a:pt x="34514" y="51"/>
                  </a:lnTo>
                  <a:lnTo>
                    <a:pt x="30355" y="0"/>
                  </a:lnTo>
                  <a:lnTo>
                    <a:pt x="21969" y="3707"/>
                  </a:lnTo>
                  <a:lnTo>
                    <a:pt x="9315" y="23841"/>
                  </a:lnTo>
                  <a:lnTo>
                    <a:pt x="0" y="55520"/>
                  </a:lnTo>
                  <a:lnTo>
                    <a:pt x="717" y="77536"/>
                  </a:lnTo>
                  <a:lnTo>
                    <a:pt x="6446" y="97669"/>
                  </a:lnTo>
                  <a:lnTo>
                    <a:pt x="21571" y="120198"/>
                  </a:lnTo>
                  <a:lnTo>
                    <a:pt x="38752" y="134713"/>
                  </a:lnTo>
                  <a:lnTo>
                    <a:pt x="48515" y="138604"/>
                  </a:lnTo>
                  <a:lnTo>
                    <a:pt x="53094" y="137524"/>
                  </a:lnTo>
                  <a:lnTo>
                    <a:pt x="61944" y="130681"/>
                  </a:lnTo>
                  <a:lnTo>
                    <a:pt x="71489" y="114928"/>
                  </a:lnTo>
                  <a:lnTo>
                    <a:pt x="75415" y="90113"/>
                  </a:lnTo>
                  <a:lnTo>
                    <a:pt x="70937" y="42519"/>
                  </a:lnTo>
                  <a:lnTo>
                    <a:pt x="72275" y="42424"/>
                  </a:lnTo>
                  <a:lnTo>
                    <a:pt x="88414" y="49165"/>
                  </a:lnTo>
                  <a:lnTo>
                    <a:pt x="115168" y="71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78"/>
            <p:cNvSpPr/>
            <p:nvPr>
              <p:custDataLst>
                <p:tags r:id="rId176"/>
              </p:custDataLst>
            </p:nvPr>
          </p:nvSpPr>
          <p:spPr>
            <a:xfrm>
              <a:off x="800100" y="1769332"/>
              <a:ext cx="130306" cy="161069"/>
            </a:xfrm>
            <a:custGeom>
              <a:avLst/>
              <a:gdLst/>
              <a:ahLst/>
              <a:cxnLst/>
              <a:rect l="0" t="0" r="0" b="0"/>
              <a:pathLst>
                <a:path w="130306" h="161069">
                  <a:moveTo>
                    <a:pt x="0" y="72168"/>
                  </a:moveTo>
                  <a:lnTo>
                    <a:pt x="0" y="72168"/>
                  </a:lnTo>
                  <a:lnTo>
                    <a:pt x="3371" y="96587"/>
                  </a:lnTo>
                  <a:lnTo>
                    <a:pt x="14927" y="137678"/>
                  </a:lnTo>
                  <a:lnTo>
                    <a:pt x="24155" y="152897"/>
                  </a:lnTo>
                  <a:lnTo>
                    <a:pt x="24570" y="152093"/>
                  </a:lnTo>
                  <a:lnTo>
                    <a:pt x="25368" y="111333"/>
                  </a:lnTo>
                  <a:lnTo>
                    <a:pt x="25390" y="73581"/>
                  </a:lnTo>
                  <a:lnTo>
                    <a:pt x="25397" y="34487"/>
                  </a:lnTo>
                  <a:lnTo>
                    <a:pt x="28770" y="9576"/>
                  </a:lnTo>
                  <a:lnTo>
                    <a:pt x="31175" y="5040"/>
                  </a:lnTo>
                  <a:lnTo>
                    <a:pt x="34189" y="2016"/>
                  </a:lnTo>
                  <a:lnTo>
                    <a:pt x="37609" y="0"/>
                  </a:lnTo>
                  <a:lnTo>
                    <a:pt x="48935" y="1523"/>
                  </a:lnTo>
                  <a:lnTo>
                    <a:pt x="64082" y="8315"/>
                  </a:lnTo>
                  <a:lnTo>
                    <a:pt x="91032" y="28711"/>
                  </a:lnTo>
                  <a:lnTo>
                    <a:pt x="112345" y="57488"/>
                  </a:lnTo>
                  <a:lnTo>
                    <a:pt x="126499" y="91807"/>
                  </a:lnTo>
                  <a:lnTo>
                    <a:pt x="130305" y="113823"/>
                  </a:lnTo>
                  <a:lnTo>
                    <a:pt x="128234" y="133485"/>
                  </a:lnTo>
                  <a:lnTo>
                    <a:pt x="120650" y="161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79"/>
            <p:cNvSpPr/>
            <p:nvPr>
              <p:custDataLst>
                <p:tags r:id="rId177"/>
              </p:custDataLst>
            </p:nvPr>
          </p:nvSpPr>
          <p:spPr>
            <a:xfrm>
              <a:off x="696612" y="2197100"/>
              <a:ext cx="62557" cy="95331"/>
            </a:xfrm>
            <a:custGeom>
              <a:avLst/>
              <a:gdLst/>
              <a:ahLst/>
              <a:cxnLst/>
              <a:rect l="0" t="0" r="0" b="0"/>
              <a:pathLst>
                <a:path w="62557" h="95331">
                  <a:moveTo>
                    <a:pt x="27288" y="19050"/>
                  </a:moveTo>
                  <a:lnTo>
                    <a:pt x="27288" y="19050"/>
                  </a:lnTo>
                  <a:lnTo>
                    <a:pt x="27288" y="15679"/>
                  </a:lnTo>
                  <a:lnTo>
                    <a:pt x="25406" y="12142"/>
                  </a:lnTo>
                  <a:lnTo>
                    <a:pt x="23917" y="10212"/>
                  </a:lnTo>
                  <a:lnTo>
                    <a:pt x="18499" y="8066"/>
                  </a:lnTo>
                  <a:lnTo>
                    <a:pt x="15079" y="7494"/>
                  </a:lnTo>
                  <a:lnTo>
                    <a:pt x="12093" y="8524"/>
                  </a:lnTo>
                  <a:lnTo>
                    <a:pt x="6894" y="13431"/>
                  </a:lnTo>
                  <a:lnTo>
                    <a:pt x="0" y="30869"/>
                  </a:lnTo>
                  <a:lnTo>
                    <a:pt x="231" y="57281"/>
                  </a:lnTo>
                  <a:lnTo>
                    <a:pt x="8139" y="80707"/>
                  </a:lnTo>
                  <a:lnTo>
                    <a:pt x="17366" y="90668"/>
                  </a:lnTo>
                  <a:lnTo>
                    <a:pt x="22790" y="94312"/>
                  </a:lnTo>
                  <a:lnTo>
                    <a:pt x="28523" y="95330"/>
                  </a:lnTo>
                  <a:lnTo>
                    <a:pt x="40537" y="92699"/>
                  </a:lnTo>
                  <a:lnTo>
                    <a:pt x="55830" y="83283"/>
                  </a:lnTo>
                  <a:lnTo>
                    <a:pt x="61140" y="69941"/>
                  </a:lnTo>
                  <a:lnTo>
                    <a:pt x="62556" y="61444"/>
                  </a:lnTo>
                  <a:lnTo>
                    <a:pt x="60366" y="48240"/>
                  </a:lnTo>
                  <a:lnTo>
                    <a:pt x="40928" y="9571"/>
                  </a:lnTo>
                  <a:lnTo>
                    <a:pt x="34997" y="4254"/>
                  </a:lnTo>
                  <a:lnTo>
                    <a:pt x="272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80"/>
            <p:cNvSpPr/>
            <p:nvPr>
              <p:custDataLst>
                <p:tags r:id="rId178"/>
              </p:custDataLst>
            </p:nvPr>
          </p:nvSpPr>
          <p:spPr>
            <a:xfrm>
              <a:off x="762000" y="2101850"/>
              <a:ext cx="95251" cy="165012"/>
            </a:xfrm>
            <a:custGeom>
              <a:avLst/>
              <a:gdLst/>
              <a:ahLst/>
              <a:cxnLst/>
              <a:rect l="0" t="0" r="0" b="0"/>
              <a:pathLst>
                <a:path w="95251" h="165012">
                  <a:moveTo>
                    <a:pt x="0" y="57150"/>
                  </a:moveTo>
                  <a:lnTo>
                    <a:pt x="0" y="57150"/>
                  </a:lnTo>
                  <a:lnTo>
                    <a:pt x="29886" y="60521"/>
                  </a:lnTo>
                  <a:lnTo>
                    <a:pt x="56990" y="69359"/>
                  </a:lnTo>
                  <a:lnTo>
                    <a:pt x="73306" y="82567"/>
                  </a:lnTo>
                  <a:lnTo>
                    <a:pt x="85497" y="100196"/>
                  </a:lnTo>
                  <a:lnTo>
                    <a:pt x="93324" y="136496"/>
                  </a:lnTo>
                  <a:lnTo>
                    <a:pt x="93966" y="143914"/>
                  </a:lnTo>
                  <a:lnTo>
                    <a:pt x="90916" y="155919"/>
                  </a:lnTo>
                  <a:lnTo>
                    <a:pt x="88127" y="161096"/>
                  </a:lnTo>
                  <a:lnTo>
                    <a:pt x="84857" y="163842"/>
                  </a:lnTo>
                  <a:lnTo>
                    <a:pt x="81266" y="164967"/>
                  </a:lnTo>
                  <a:lnTo>
                    <a:pt x="77460" y="165011"/>
                  </a:lnTo>
                  <a:lnTo>
                    <a:pt x="74218" y="162218"/>
                  </a:lnTo>
                  <a:lnTo>
                    <a:pt x="68734" y="151590"/>
                  </a:lnTo>
                  <a:lnTo>
                    <a:pt x="61680" y="122997"/>
                  </a:lnTo>
                  <a:lnTo>
                    <a:pt x="65234" y="77601"/>
                  </a:lnTo>
                  <a:lnTo>
                    <a:pt x="78595" y="374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81"/>
            <p:cNvSpPr/>
            <p:nvPr>
              <p:custDataLst>
                <p:tags r:id="rId179"/>
              </p:custDataLst>
            </p:nvPr>
          </p:nvSpPr>
          <p:spPr>
            <a:xfrm>
              <a:off x="490574" y="2591414"/>
              <a:ext cx="125377" cy="133278"/>
            </a:xfrm>
            <a:custGeom>
              <a:avLst/>
              <a:gdLst/>
              <a:ahLst/>
              <a:cxnLst/>
              <a:rect l="0" t="0" r="0" b="0"/>
              <a:pathLst>
                <a:path w="125377" h="133278">
                  <a:moveTo>
                    <a:pt x="74576" y="31136"/>
                  </a:moveTo>
                  <a:lnTo>
                    <a:pt x="74576" y="31136"/>
                  </a:lnTo>
                  <a:lnTo>
                    <a:pt x="69109" y="20201"/>
                  </a:lnTo>
                  <a:lnTo>
                    <a:pt x="46615" y="4050"/>
                  </a:lnTo>
                  <a:lnTo>
                    <a:pt x="34228" y="768"/>
                  </a:lnTo>
                  <a:lnTo>
                    <a:pt x="25834" y="0"/>
                  </a:lnTo>
                  <a:lnTo>
                    <a:pt x="21620" y="1912"/>
                  </a:lnTo>
                  <a:lnTo>
                    <a:pt x="13175" y="9681"/>
                  </a:lnTo>
                  <a:lnTo>
                    <a:pt x="3859" y="36068"/>
                  </a:lnTo>
                  <a:lnTo>
                    <a:pt x="0" y="67326"/>
                  </a:lnTo>
                  <a:lnTo>
                    <a:pt x="5599" y="98931"/>
                  </a:lnTo>
                  <a:lnTo>
                    <a:pt x="14286" y="114419"/>
                  </a:lnTo>
                  <a:lnTo>
                    <a:pt x="29196" y="129190"/>
                  </a:lnTo>
                  <a:lnTo>
                    <a:pt x="33739" y="132489"/>
                  </a:lnTo>
                  <a:lnTo>
                    <a:pt x="38179" y="133277"/>
                  </a:lnTo>
                  <a:lnTo>
                    <a:pt x="42550" y="132391"/>
                  </a:lnTo>
                  <a:lnTo>
                    <a:pt x="46876" y="130389"/>
                  </a:lnTo>
                  <a:lnTo>
                    <a:pt x="55444" y="120639"/>
                  </a:lnTo>
                  <a:lnTo>
                    <a:pt x="59705" y="114088"/>
                  </a:lnTo>
                  <a:lnTo>
                    <a:pt x="65701" y="84642"/>
                  </a:lnTo>
                  <a:lnTo>
                    <a:pt x="68128" y="42717"/>
                  </a:lnTo>
                  <a:lnTo>
                    <a:pt x="68160" y="43090"/>
                  </a:lnTo>
                  <a:lnTo>
                    <a:pt x="102944" y="82892"/>
                  </a:lnTo>
                  <a:lnTo>
                    <a:pt x="125376" y="94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82"/>
            <p:cNvSpPr/>
            <p:nvPr>
              <p:custDataLst>
                <p:tags r:id="rId180"/>
              </p:custDataLst>
            </p:nvPr>
          </p:nvSpPr>
          <p:spPr>
            <a:xfrm>
              <a:off x="635000" y="2533650"/>
              <a:ext cx="84780" cy="109327"/>
            </a:xfrm>
            <a:custGeom>
              <a:avLst/>
              <a:gdLst/>
              <a:ahLst/>
              <a:cxnLst/>
              <a:rect l="0" t="0" r="0" b="0"/>
              <a:pathLst>
                <a:path w="84780" h="109327">
                  <a:moveTo>
                    <a:pt x="0" y="25400"/>
                  </a:moveTo>
                  <a:lnTo>
                    <a:pt x="0" y="25400"/>
                  </a:lnTo>
                  <a:lnTo>
                    <a:pt x="0" y="37609"/>
                  </a:lnTo>
                  <a:lnTo>
                    <a:pt x="6742" y="52536"/>
                  </a:lnTo>
                  <a:lnTo>
                    <a:pt x="27437" y="80907"/>
                  </a:lnTo>
                  <a:lnTo>
                    <a:pt x="49209" y="99702"/>
                  </a:lnTo>
                  <a:lnTo>
                    <a:pt x="62793" y="107342"/>
                  </a:lnTo>
                  <a:lnTo>
                    <a:pt x="72123" y="109326"/>
                  </a:lnTo>
                  <a:lnTo>
                    <a:pt x="75598" y="108867"/>
                  </a:lnTo>
                  <a:lnTo>
                    <a:pt x="78621" y="106445"/>
                  </a:lnTo>
                  <a:lnTo>
                    <a:pt x="83861" y="98109"/>
                  </a:lnTo>
                  <a:lnTo>
                    <a:pt x="84779" y="87348"/>
                  </a:lnTo>
                  <a:lnTo>
                    <a:pt x="82138" y="47512"/>
                  </a:lnTo>
                  <a:lnTo>
                    <a:pt x="79464" y="1665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83"/>
            <p:cNvSpPr/>
            <p:nvPr>
              <p:custDataLst>
                <p:tags r:id="rId181"/>
              </p:custDataLst>
            </p:nvPr>
          </p:nvSpPr>
          <p:spPr>
            <a:xfrm>
              <a:off x="766488" y="2475989"/>
              <a:ext cx="84413" cy="111886"/>
            </a:xfrm>
            <a:custGeom>
              <a:avLst/>
              <a:gdLst/>
              <a:ahLst/>
              <a:cxnLst/>
              <a:rect l="0" t="0" r="0" b="0"/>
              <a:pathLst>
                <a:path w="84413" h="111886">
                  <a:moveTo>
                    <a:pt x="8212" y="83061"/>
                  </a:moveTo>
                  <a:lnTo>
                    <a:pt x="8212" y="83061"/>
                  </a:lnTo>
                  <a:lnTo>
                    <a:pt x="25889" y="74222"/>
                  </a:lnTo>
                  <a:lnTo>
                    <a:pt x="32061" y="66433"/>
                  </a:lnTo>
                  <a:lnTo>
                    <a:pt x="41772" y="44185"/>
                  </a:lnTo>
                  <a:lnTo>
                    <a:pt x="44967" y="25681"/>
                  </a:lnTo>
                  <a:lnTo>
                    <a:pt x="41951" y="14990"/>
                  </a:lnTo>
                  <a:lnTo>
                    <a:pt x="39172" y="10164"/>
                  </a:lnTo>
                  <a:lnTo>
                    <a:pt x="30438" y="2920"/>
                  </a:lnTo>
                  <a:lnTo>
                    <a:pt x="25146" y="0"/>
                  </a:lnTo>
                  <a:lnTo>
                    <a:pt x="20207" y="170"/>
                  </a:lnTo>
                  <a:lnTo>
                    <a:pt x="15503" y="2400"/>
                  </a:lnTo>
                  <a:lnTo>
                    <a:pt x="10956" y="6004"/>
                  </a:lnTo>
                  <a:lnTo>
                    <a:pt x="4022" y="19415"/>
                  </a:lnTo>
                  <a:lnTo>
                    <a:pt x="0" y="37135"/>
                  </a:lnTo>
                  <a:lnTo>
                    <a:pt x="564" y="56770"/>
                  </a:lnTo>
                  <a:lnTo>
                    <a:pt x="11590" y="84287"/>
                  </a:lnTo>
                  <a:lnTo>
                    <a:pt x="28263" y="103572"/>
                  </a:lnTo>
                  <a:lnTo>
                    <a:pt x="40407" y="109816"/>
                  </a:lnTo>
                  <a:lnTo>
                    <a:pt x="53565" y="111885"/>
                  </a:lnTo>
                  <a:lnTo>
                    <a:pt x="84412" y="108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84"/>
            <p:cNvSpPr/>
            <p:nvPr>
              <p:custDataLst>
                <p:tags r:id="rId182"/>
              </p:custDataLst>
            </p:nvPr>
          </p:nvSpPr>
          <p:spPr>
            <a:xfrm>
              <a:off x="857250" y="2419350"/>
              <a:ext cx="82551" cy="143138"/>
            </a:xfrm>
            <a:custGeom>
              <a:avLst/>
              <a:gdLst/>
              <a:ahLst/>
              <a:cxnLst/>
              <a:rect l="0" t="0" r="0" b="0"/>
              <a:pathLst>
                <a:path w="82551" h="143138">
                  <a:moveTo>
                    <a:pt x="0" y="31750"/>
                  </a:moveTo>
                  <a:lnTo>
                    <a:pt x="0" y="31750"/>
                  </a:lnTo>
                  <a:lnTo>
                    <a:pt x="10113" y="31750"/>
                  </a:lnTo>
                  <a:lnTo>
                    <a:pt x="29886" y="41863"/>
                  </a:lnTo>
                  <a:lnTo>
                    <a:pt x="53619" y="61636"/>
                  </a:lnTo>
                  <a:lnTo>
                    <a:pt x="71783" y="88740"/>
                  </a:lnTo>
                  <a:lnTo>
                    <a:pt x="79360" y="115742"/>
                  </a:lnTo>
                  <a:lnTo>
                    <a:pt x="79251" y="129287"/>
                  </a:lnTo>
                  <a:lnTo>
                    <a:pt x="76850" y="138600"/>
                  </a:lnTo>
                  <a:lnTo>
                    <a:pt x="75222" y="141083"/>
                  </a:lnTo>
                  <a:lnTo>
                    <a:pt x="73431" y="142739"/>
                  </a:lnTo>
                  <a:lnTo>
                    <a:pt x="71532" y="143137"/>
                  </a:lnTo>
                  <a:lnTo>
                    <a:pt x="69560" y="142697"/>
                  </a:lnTo>
                  <a:lnTo>
                    <a:pt x="67540" y="141698"/>
                  </a:lnTo>
                  <a:lnTo>
                    <a:pt x="61326" y="126808"/>
                  </a:lnTo>
                  <a:lnTo>
                    <a:pt x="55016" y="94409"/>
                  </a:lnTo>
                  <a:lnTo>
                    <a:pt x="58791" y="50159"/>
                  </a:lnTo>
                  <a:lnTo>
                    <a:pt x="67052" y="2723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85"/>
            <p:cNvSpPr/>
            <p:nvPr>
              <p:custDataLst>
                <p:tags r:id="rId183"/>
              </p:custDataLst>
            </p:nvPr>
          </p:nvSpPr>
          <p:spPr>
            <a:xfrm>
              <a:off x="966976" y="2382005"/>
              <a:ext cx="93475" cy="114328"/>
            </a:xfrm>
            <a:custGeom>
              <a:avLst/>
              <a:gdLst/>
              <a:ahLst/>
              <a:cxnLst/>
              <a:rect l="0" t="0" r="0" b="0"/>
              <a:pathLst>
                <a:path w="93475" h="114328">
                  <a:moveTo>
                    <a:pt x="49024" y="30995"/>
                  </a:moveTo>
                  <a:lnTo>
                    <a:pt x="49024" y="30995"/>
                  </a:lnTo>
                  <a:lnTo>
                    <a:pt x="40186" y="7851"/>
                  </a:lnTo>
                  <a:lnTo>
                    <a:pt x="36159" y="3070"/>
                  </a:lnTo>
                  <a:lnTo>
                    <a:pt x="32017" y="945"/>
                  </a:lnTo>
                  <a:lnTo>
                    <a:pt x="27825" y="0"/>
                  </a:lnTo>
                  <a:lnTo>
                    <a:pt x="14756" y="12953"/>
                  </a:lnTo>
                  <a:lnTo>
                    <a:pt x="4220" y="38035"/>
                  </a:lnTo>
                  <a:lnTo>
                    <a:pt x="0" y="67810"/>
                  </a:lnTo>
                  <a:lnTo>
                    <a:pt x="5492" y="95604"/>
                  </a:lnTo>
                  <a:lnTo>
                    <a:pt x="12273" y="107453"/>
                  </a:lnTo>
                  <a:lnTo>
                    <a:pt x="16057" y="111600"/>
                  </a:lnTo>
                  <a:lnTo>
                    <a:pt x="19990" y="113659"/>
                  </a:lnTo>
                  <a:lnTo>
                    <a:pt x="24024" y="114327"/>
                  </a:lnTo>
                  <a:lnTo>
                    <a:pt x="28124" y="114066"/>
                  </a:lnTo>
                  <a:lnTo>
                    <a:pt x="36442" y="108132"/>
                  </a:lnTo>
                  <a:lnTo>
                    <a:pt x="44138" y="98440"/>
                  </a:lnTo>
                  <a:lnTo>
                    <a:pt x="57126" y="65407"/>
                  </a:lnTo>
                  <a:lnTo>
                    <a:pt x="61604" y="38268"/>
                  </a:lnTo>
                  <a:lnTo>
                    <a:pt x="63552" y="39637"/>
                  </a:lnTo>
                  <a:lnTo>
                    <a:pt x="66770" y="43302"/>
                  </a:lnTo>
                  <a:lnTo>
                    <a:pt x="70552" y="49635"/>
                  </a:lnTo>
                  <a:lnTo>
                    <a:pt x="78347" y="55272"/>
                  </a:lnTo>
                  <a:lnTo>
                    <a:pt x="93474" y="62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86"/>
            <p:cNvSpPr/>
            <p:nvPr>
              <p:custDataLst>
                <p:tags r:id="rId184"/>
              </p:custDataLst>
            </p:nvPr>
          </p:nvSpPr>
          <p:spPr>
            <a:xfrm>
              <a:off x="1081880" y="2344556"/>
              <a:ext cx="110299" cy="277175"/>
            </a:xfrm>
            <a:custGeom>
              <a:avLst/>
              <a:gdLst/>
              <a:ahLst/>
              <a:cxnLst/>
              <a:rect l="0" t="0" r="0" b="0"/>
              <a:pathLst>
                <a:path w="110299" h="277175">
                  <a:moveTo>
                    <a:pt x="54770" y="17644"/>
                  </a:moveTo>
                  <a:lnTo>
                    <a:pt x="54770" y="17644"/>
                  </a:lnTo>
                  <a:lnTo>
                    <a:pt x="31626" y="3338"/>
                  </a:lnTo>
                  <a:lnTo>
                    <a:pt x="18828" y="0"/>
                  </a:lnTo>
                  <a:lnTo>
                    <a:pt x="14581" y="1648"/>
                  </a:lnTo>
                  <a:lnTo>
                    <a:pt x="6099" y="9123"/>
                  </a:lnTo>
                  <a:lnTo>
                    <a:pt x="1388" y="21383"/>
                  </a:lnTo>
                  <a:lnTo>
                    <a:pt x="0" y="35534"/>
                  </a:lnTo>
                  <a:lnTo>
                    <a:pt x="6679" y="68291"/>
                  </a:lnTo>
                  <a:lnTo>
                    <a:pt x="9304" y="72575"/>
                  </a:lnTo>
                  <a:lnTo>
                    <a:pt x="12465" y="75432"/>
                  </a:lnTo>
                  <a:lnTo>
                    <a:pt x="21774" y="79451"/>
                  </a:lnTo>
                  <a:lnTo>
                    <a:pt x="24306" y="80016"/>
                  </a:lnTo>
                  <a:lnTo>
                    <a:pt x="26700" y="78980"/>
                  </a:lnTo>
                  <a:lnTo>
                    <a:pt x="39905" y="63780"/>
                  </a:lnTo>
                  <a:lnTo>
                    <a:pt x="48046" y="50038"/>
                  </a:lnTo>
                  <a:lnTo>
                    <a:pt x="51680" y="52956"/>
                  </a:lnTo>
                  <a:lnTo>
                    <a:pt x="72175" y="85385"/>
                  </a:lnTo>
                  <a:lnTo>
                    <a:pt x="88730" y="123322"/>
                  </a:lnTo>
                  <a:lnTo>
                    <a:pt x="103707" y="170850"/>
                  </a:lnTo>
                  <a:lnTo>
                    <a:pt x="110298" y="217632"/>
                  </a:lnTo>
                  <a:lnTo>
                    <a:pt x="104697" y="250153"/>
                  </a:lnTo>
                  <a:lnTo>
                    <a:pt x="97891" y="263974"/>
                  </a:lnTo>
                  <a:lnTo>
                    <a:pt x="90163" y="271763"/>
                  </a:lnTo>
                  <a:lnTo>
                    <a:pt x="82024" y="275225"/>
                  </a:lnTo>
                  <a:lnTo>
                    <a:pt x="69509" y="277174"/>
                  </a:lnTo>
                  <a:lnTo>
                    <a:pt x="66712" y="275330"/>
                  </a:lnTo>
                  <a:lnTo>
                    <a:pt x="64848" y="271985"/>
                  </a:lnTo>
                  <a:lnTo>
                    <a:pt x="61120" y="258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87"/>
            <p:cNvSpPr/>
            <p:nvPr>
              <p:custDataLst>
                <p:tags r:id="rId185"/>
              </p:custDataLst>
            </p:nvPr>
          </p:nvSpPr>
          <p:spPr>
            <a:xfrm>
              <a:off x="1179421" y="2310752"/>
              <a:ext cx="154080" cy="95762"/>
            </a:xfrm>
            <a:custGeom>
              <a:avLst/>
              <a:gdLst/>
              <a:ahLst/>
              <a:cxnLst/>
              <a:rect l="0" t="0" r="0" b="0"/>
              <a:pathLst>
                <a:path w="154080" h="95762">
                  <a:moveTo>
                    <a:pt x="20729" y="70498"/>
                  </a:moveTo>
                  <a:lnTo>
                    <a:pt x="20729" y="70498"/>
                  </a:lnTo>
                  <a:lnTo>
                    <a:pt x="27471" y="73869"/>
                  </a:lnTo>
                  <a:lnTo>
                    <a:pt x="36425" y="73643"/>
                  </a:lnTo>
                  <a:lnTo>
                    <a:pt x="46050" y="71190"/>
                  </a:lnTo>
                  <a:lnTo>
                    <a:pt x="52679" y="67748"/>
                  </a:lnTo>
                  <a:lnTo>
                    <a:pt x="60378" y="58473"/>
                  </a:lnTo>
                  <a:lnTo>
                    <a:pt x="61164" y="48925"/>
                  </a:lnTo>
                  <a:lnTo>
                    <a:pt x="55919" y="28921"/>
                  </a:lnTo>
                  <a:lnTo>
                    <a:pt x="46756" y="12317"/>
                  </a:lnTo>
                  <a:lnTo>
                    <a:pt x="37236" y="3953"/>
                  </a:lnTo>
                  <a:lnTo>
                    <a:pt x="31733" y="735"/>
                  </a:lnTo>
                  <a:lnTo>
                    <a:pt x="26654" y="0"/>
                  </a:lnTo>
                  <a:lnTo>
                    <a:pt x="21857" y="922"/>
                  </a:lnTo>
                  <a:lnTo>
                    <a:pt x="17248" y="2947"/>
                  </a:lnTo>
                  <a:lnTo>
                    <a:pt x="10245" y="12723"/>
                  </a:lnTo>
                  <a:lnTo>
                    <a:pt x="0" y="48738"/>
                  </a:lnTo>
                  <a:lnTo>
                    <a:pt x="1168" y="66471"/>
                  </a:lnTo>
                  <a:lnTo>
                    <a:pt x="6391" y="80703"/>
                  </a:lnTo>
                  <a:lnTo>
                    <a:pt x="13416" y="91732"/>
                  </a:lnTo>
                  <a:lnTo>
                    <a:pt x="20087" y="94531"/>
                  </a:lnTo>
                  <a:lnTo>
                    <a:pt x="38788" y="95761"/>
                  </a:lnTo>
                  <a:lnTo>
                    <a:pt x="76488" y="79002"/>
                  </a:lnTo>
                  <a:lnTo>
                    <a:pt x="122309" y="55065"/>
                  </a:lnTo>
                  <a:lnTo>
                    <a:pt x="154079" y="38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96"/>
          <p:cNvGrpSpPr/>
          <p:nvPr/>
        </p:nvGrpSpPr>
        <p:grpSpPr>
          <a:xfrm>
            <a:off x="3692055" y="2953978"/>
            <a:ext cx="644996" cy="372472"/>
            <a:chOff x="3692055" y="2953978"/>
            <a:chExt cx="644996" cy="372472"/>
          </a:xfrm>
        </p:grpSpPr>
        <p:sp>
          <p:nvSpPr>
            <p:cNvPr id="100" name="SMARTInkShape-1188"/>
            <p:cNvSpPr/>
            <p:nvPr>
              <p:custDataLst>
                <p:tags r:id="rId166"/>
              </p:custDataLst>
            </p:nvPr>
          </p:nvSpPr>
          <p:spPr>
            <a:xfrm>
              <a:off x="3692055" y="2953978"/>
              <a:ext cx="156046" cy="372472"/>
            </a:xfrm>
            <a:custGeom>
              <a:avLst/>
              <a:gdLst/>
              <a:ahLst/>
              <a:cxnLst/>
              <a:rect l="0" t="0" r="0" b="0"/>
              <a:pathLst>
                <a:path w="156046" h="372472">
                  <a:moveTo>
                    <a:pt x="105245" y="201972"/>
                  </a:moveTo>
                  <a:lnTo>
                    <a:pt x="105245" y="201972"/>
                  </a:lnTo>
                  <a:lnTo>
                    <a:pt x="101874" y="201972"/>
                  </a:lnTo>
                  <a:lnTo>
                    <a:pt x="100881" y="201266"/>
                  </a:lnTo>
                  <a:lnTo>
                    <a:pt x="100219" y="200091"/>
                  </a:lnTo>
                  <a:lnTo>
                    <a:pt x="99157" y="193134"/>
                  </a:lnTo>
                  <a:lnTo>
                    <a:pt x="97658" y="191141"/>
                  </a:lnTo>
                  <a:lnTo>
                    <a:pt x="73174" y="176557"/>
                  </a:lnTo>
                  <a:lnTo>
                    <a:pt x="64180" y="173038"/>
                  </a:lnTo>
                  <a:lnTo>
                    <a:pt x="53128" y="171473"/>
                  </a:lnTo>
                  <a:lnTo>
                    <a:pt x="39278" y="176423"/>
                  </a:lnTo>
                  <a:lnTo>
                    <a:pt x="31634" y="180706"/>
                  </a:lnTo>
                  <a:lnTo>
                    <a:pt x="19377" y="198635"/>
                  </a:lnTo>
                  <a:lnTo>
                    <a:pt x="6425" y="238378"/>
                  </a:lnTo>
                  <a:lnTo>
                    <a:pt x="0" y="285901"/>
                  </a:lnTo>
                  <a:lnTo>
                    <a:pt x="614" y="316885"/>
                  </a:lnTo>
                  <a:lnTo>
                    <a:pt x="7942" y="342415"/>
                  </a:lnTo>
                  <a:lnTo>
                    <a:pt x="20136" y="359876"/>
                  </a:lnTo>
                  <a:lnTo>
                    <a:pt x="27339" y="366508"/>
                  </a:lnTo>
                  <a:lnTo>
                    <a:pt x="34963" y="370224"/>
                  </a:lnTo>
                  <a:lnTo>
                    <a:pt x="50961" y="372471"/>
                  </a:lnTo>
                  <a:lnTo>
                    <a:pt x="67478" y="367355"/>
                  </a:lnTo>
                  <a:lnTo>
                    <a:pt x="75834" y="363027"/>
                  </a:lnTo>
                  <a:lnTo>
                    <a:pt x="88880" y="345049"/>
                  </a:lnTo>
                  <a:lnTo>
                    <a:pt x="104159" y="301515"/>
                  </a:lnTo>
                  <a:lnTo>
                    <a:pt x="112523" y="262441"/>
                  </a:lnTo>
                  <a:lnTo>
                    <a:pt x="118593" y="216853"/>
                  </a:lnTo>
                  <a:lnTo>
                    <a:pt x="119879" y="170251"/>
                  </a:lnTo>
                  <a:lnTo>
                    <a:pt x="118804" y="124374"/>
                  </a:lnTo>
                  <a:lnTo>
                    <a:pt x="118328" y="80465"/>
                  </a:lnTo>
                  <a:lnTo>
                    <a:pt x="111316" y="32933"/>
                  </a:lnTo>
                  <a:lnTo>
                    <a:pt x="100302" y="6621"/>
                  </a:lnTo>
                  <a:lnTo>
                    <a:pt x="97011" y="2593"/>
                  </a:lnTo>
                  <a:lnTo>
                    <a:pt x="94111" y="614"/>
                  </a:lnTo>
                  <a:lnTo>
                    <a:pt x="91472" y="0"/>
                  </a:lnTo>
                  <a:lnTo>
                    <a:pt x="89007" y="2413"/>
                  </a:lnTo>
                  <a:lnTo>
                    <a:pt x="84388" y="12620"/>
                  </a:lnTo>
                  <a:lnTo>
                    <a:pt x="81191" y="44346"/>
                  </a:lnTo>
                  <a:lnTo>
                    <a:pt x="86986" y="91768"/>
                  </a:lnTo>
                  <a:lnTo>
                    <a:pt x="93837" y="129474"/>
                  </a:lnTo>
                  <a:lnTo>
                    <a:pt x="102291" y="169045"/>
                  </a:lnTo>
                  <a:lnTo>
                    <a:pt x="113105" y="207799"/>
                  </a:lnTo>
                  <a:lnTo>
                    <a:pt x="123084" y="242426"/>
                  </a:lnTo>
                  <a:lnTo>
                    <a:pt x="134754" y="284044"/>
                  </a:lnTo>
                  <a:lnTo>
                    <a:pt x="145019" y="316648"/>
                  </a:lnTo>
                  <a:lnTo>
                    <a:pt x="149498" y="323495"/>
                  </a:lnTo>
                  <a:lnTo>
                    <a:pt x="156045" y="32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89"/>
            <p:cNvSpPr/>
            <p:nvPr>
              <p:custDataLst>
                <p:tags r:id="rId167"/>
              </p:custDataLst>
            </p:nvPr>
          </p:nvSpPr>
          <p:spPr>
            <a:xfrm>
              <a:off x="3905250" y="3187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5" y="4833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90"/>
            <p:cNvSpPr/>
            <p:nvPr>
              <p:custDataLst>
                <p:tags r:id="rId168"/>
              </p:custDataLst>
            </p:nvPr>
          </p:nvSpPr>
          <p:spPr>
            <a:xfrm>
              <a:off x="3893433" y="30480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91"/>
            <p:cNvSpPr/>
            <p:nvPr>
              <p:custDataLst>
                <p:tags r:id="rId169"/>
              </p:custDataLst>
            </p:nvPr>
          </p:nvSpPr>
          <p:spPr>
            <a:xfrm>
              <a:off x="3968929" y="3124956"/>
              <a:ext cx="88722" cy="166430"/>
            </a:xfrm>
            <a:custGeom>
              <a:avLst/>
              <a:gdLst/>
              <a:ahLst/>
              <a:cxnLst/>
              <a:rect l="0" t="0" r="0" b="0"/>
              <a:pathLst>
                <a:path w="88722" h="166430">
                  <a:moveTo>
                    <a:pt x="76021" y="30994"/>
                  </a:moveTo>
                  <a:lnTo>
                    <a:pt x="76021" y="30994"/>
                  </a:lnTo>
                  <a:lnTo>
                    <a:pt x="72650" y="20881"/>
                  </a:lnTo>
                  <a:lnTo>
                    <a:pt x="72877" y="12153"/>
                  </a:lnTo>
                  <a:lnTo>
                    <a:pt x="73925" y="7850"/>
                  </a:lnTo>
                  <a:lnTo>
                    <a:pt x="73918" y="4981"/>
                  </a:lnTo>
                  <a:lnTo>
                    <a:pt x="73208" y="3069"/>
                  </a:lnTo>
                  <a:lnTo>
                    <a:pt x="72029" y="1794"/>
                  </a:lnTo>
                  <a:lnTo>
                    <a:pt x="68837" y="377"/>
                  </a:lnTo>
                  <a:lnTo>
                    <a:pt x="66999" y="0"/>
                  </a:lnTo>
                  <a:lnTo>
                    <a:pt x="57669" y="2839"/>
                  </a:lnTo>
                  <a:lnTo>
                    <a:pt x="42596" y="11520"/>
                  </a:lnTo>
                  <a:lnTo>
                    <a:pt x="21354" y="36513"/>
                  </a:lnTo>
                  <a:lnTo>
                    <a:pt x="3927" y="70729"/>
                  </a:lnTo>
                  <a:lnTo>
                    <a:pt x="0" y="93340"/>
                  </a:lnTo>
                  <a:lnTo>
                    <a:pt x="1311" y="114442"/>
                  </a:lnTo>
                  <a:lnTo>
                    <a:pt x="6598" y="133228"/>
                  </a:lnTo>
                  <a:lnTo>
                    <a:pt x="17414" y="149103"/>
                  </a:lnTo>
                  <a:lnTo>
                    <a:pt x="24250" y="156300"/>
                  </a:lnTo>
                  <a:lnTo>
                    <a:pt x="39371" y="164297"/>
                  </a:lnTo>
                  <a:lnTo>
                    <a:pt x="47354" y="166429"/>
                  </a:lnTo>
                  <a:lnTo>
                    <a:pt x="63750" y="165035"/>
                  </a:lnTo>
                  <a:lnTo>
                    <a:pt x="88721" y="157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92"/>
            <p:cNvSpPr/>
            <p:nvPr>
              <p:custDataLst>
                <p:tags r:id="rId170"/>
              </p:custDataLst>
            </p:nvPr>
          </p:nvSpPr>
          <p:spPr>
            <a:xfrm>
              <a:off x="4088166" y="3114358"/>
              <a:ext cx="121885" cy="149406"/>
            </a:xfrm>
            <a:custGeom>
              <a:avLst/>
              <a:gdLst/>
              <a:ahLst/>
              <a:cxnLst/>
              <a:rect l="0" t="0" r="0" b="0"/>
              <a:pathLst>
                <a:path w="121885" h="149406">
                  <a:moveTo>
                    <a:pt x="7584" y="66992"/>
                  </a:moveTo>
                  <a:lnTo>
                    <a:pt x="7584" y="66992"/>
                  </a:lnTo>
                  <a:lnTo>
                    <a:pt x="7584" y="72459"/>
                  </a:lnTo>
                  <a:lnTo>
                    <a:pt x="17697" y="73081"/>
                  </a:lnTo>
                  <a:lnTo>
                    <a:pt x="34099" y="69893"/>
                  </a:lnTo>
                  <a:lnTo>
                    <a:pt x="57899" y="57426"/>
                  </a:lnTo>
                  <a:lnTo>
                    <a:pt x="67811" y="49570"/>
                  </a:lnTo>
                  <a:lnTo>
                    <a:pt x="73157" y="39493"/>
                  </a:lnTo>
                  <a:lnTo>
                    <a:pt x="74828" y="28665"/>
                  </a:lnTo>
                  <a:lnTo>
                    <a:pt x="73218" y="19149"/>
                  </a:lnTo>
                  <a:lnTo>
                    <a:pt x="64974" y="2487"/>
                  </a:lnTo>
                  <a:lnTo>
                    <a:pt x="59955" y="0"/>
                  </a:lnTo>
                  <a:lnTo>
                    <a:pt x="46853" y="999"/>
                  </a:lnTo>
                  <a:lnTo>
                    <a:pt x="33503" y="8029"/>
                  </a:lnTo>
                  <a:lnTo>
                    <a:pt x="26980" y="12866"/>
                  </a:lnTo>
                  <a:lnTo>
                    <a:pt x="11057" y="36530"/>
                  </a:lnTo>
                  <a:lnTo>
                    <a:pt x="774" y="69255"/>
                  </a:lnTo>
                  <a:lnTo>
                    <a:pt x="0" y="102391"/>
                  </a:lnTo>
                  <a:lnTo>
                    <a:pt x="7610" y="127810"/>
                  </a:lnTo>
                  <a:lnTo>
                    <a:pt x="16768" y="140119"/>
                  </a:lnTo>
                  <a:lnTo>
                    <a:pt x="22173" y="145376"/>
                  </a:lnTo>
                  <a:lnTo>
                    <a:pt x="28599" y="148176"/>
                  </a:lnTo>
                  <a:lnTo>
                    <a:pt x="43265" y="149405"/>
                  </a:lnTo>
                  <a:lnTo>
                    <a:pt x="80745" y="143034"/>
                  </a:lnTo>
                  <a:lnTo>
                    <a:pt x="121884" y="124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93"/>
            <p:cNvSpPr/>
            <p:nvPr>
              <p:custDataLst>
                <p:tags r:id="rId171"/>
              </p:custDataLst>
            </p:nvPr>
          </p:nvSpPr>
          <p:spPr>
            <a:xfrm>
              <a:off x="4318000" y="3105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94"/>
            <p:cNvSpPr/>
            <p:nvPr>
              <p:custDataLst>
                <p:tags r:id="rId172"/>
              </p:custDataLst>
            </p:nvPr>
          </p:nvSpPr>
          <p:spPr>
            <a:xfrm>
              <a:off x="4330700" y="3225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97"/>
          <p:cNvGrpSpPr/>
          <p:nvPr/>
        </p:nvGrpSpPr>
        <p:grpSpPr>
          <a:xfrm>
            <a:off x="4940300" y="2899831"/>
            <a:ext cx="918432" cy="388790"/>
            <a:chOff x="4940300" y="2899831"/>
            <a:chExt cx="918432" cy="388790"/>
          </a:xfrm>
        </p:grpSpPr>
        <p:sp>
          <p:nvSpPr>
            <p:cNvPr id="108" name="SMARTInkShape-1195"/>
            <p:cNvSpPr/>
            <p:nvPr>
              <p:custDataLst>
                <p:tags r:id="rId160"/>
              </p:custDataLst>
            </p:nvPr>
          </p:nvSpPr>
          <p:spPr>
            <a:xfrm>
              <a:off x="5403850" y="3025292"/>
              <a:ext cx="196851" cy="206859"/>
            </a:xfrm>
            <a:custGeom>
              <a:avLst/>
              <a:gdLst/>
              <a:ahLst/>
              <a:cxnLst/>
              <a:rect l="0" t="0" r="0" b="0"/>
              <a:pathLst>
                <a:path w="196851" h="206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948" y="5083"/>
                  </a:lnTo>
                  <a:lnTo>
                    <a:pt x="52992" y="49826"/>
                  </a:lnTo>
                  <a:lnTo>
                    <a:pt x="89169" y="92616"/>
                  </a:lnTo>
                  <a:lnTo>
                    <a:pt x="124061" y="128097"/>
                  </a:lnTo>
                  <a:lnTo>
                    <a:pt x="158585" y="169097"/>
                  </a:lnTo>
                  <a:lnTo>
                    <a:pt x="183438" y="197935"/>
                  </a:lnTo>
                  <a:lnTo>
                    <a:pt x="196850" y="206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96"/>
            <p:cNvSpPr/>
            <p:nvPr>
              <p:custDataLst>
                <p:tags r:id="rId161"/>
              </p:custDataLst>
            </p:nvPr>
          </p:nvSpPr>
          <p:spPr>
            <a:xfrm>
              <a:off x="5483902" y="3056115"/>
              <a:ext cx="129499" cy="195086"/>
            </a:xfrm>
            <a:custGeom>
              <a:avLst/>
              <a:gdLst/>
              <a:ahLst/>
              <a:cxnLst/>
              <a:rect l="0" t="0" r="0" b="0"/>
              <a:pathLst>
                <a:path w="129499" h="195086">
                  <a:moveTo>
                    <a:pt x="129498" y="10935"/>
                  </a:moveTo>
                  <a:lnTo>
                    <a:pt x="129498" y="10935"/>
                  </a:lnTo>
                  <a:lnTo>
                    <a:pt x="126127" y="4193"/>
                  </a:lnTo>
                  <a:lnTo>
                    <a:pt x="124429" y="2207"/>
                  </a:lnTo>
                  <a:lnTo>
                    <a:pt x="120659" y="0"/>
                  </a:lnTo>
                  <a:lnTo>
                    <a:pt x="107829" y="2129"/>
                  </a:lnTo>
                  <a:lnTo>
                    <a:pt x="96584" y="12901"/>
                  </a:lnTo>
                  <a:lnTo>
                    <a:pt x="65376" y="51932"/>
                  </a:lnTo>
                  <a:lnTo>
                    <a:pt x="35553" y="91364"/>
                  </a:lnTo>
                  <a:lnTo>
                    <a:pt x="11116" y="134328"/>
                  </a:lnTo>
                  <a:lnTo>
                    <a:pt x="583" y="164853"/>
                  </a:lnTo>
                  <a:lnTo>
                    <a:pt x="0" y="178356"/>
                  </a:lnTo>
                  <a:lnTo>
                    <a:pt x="2498" y="195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97"/>
            <p:cNvSpPr/>
            <p:nvPr>
              <p:custDataLst>
                <p:tags r:id="rId162"/>
              </p:custDataLst>
            </p:nvPr>
          </p:nvSpPr>
          <p:spPr>
            <a:xfrm>
              <a:off x="5619750" y="2899831"/>
              <a:ext cx="238982" cy="357720"/>
            </a:xfrm>
            <a:custGeom>
              <a:avLst/>
              <a:gdLst/>
              <a:ahLst/>
              <a:cxnLst/>
              <a:rect l="0" t="0" r="0" b="0"/>
              <a:pathLst>
                <a:path w="238982" h="357720">
                  <a:moveTo>
                    <a:pt x="0" y="33869"/>
                  </a:moveTo>
                  <a:lnTo>
                    <a:pt x="0" y="33869"/>
                  </a:lnTo>
                  <a:lnTo>
                    <a:pt x="32507" y="23038"/>
                  </a:lnTo>
                  <a:lnTo>
                    <a:pt x="72718" y="14770"/>
                  </a:lnTo>
                  <a:lnTo>
                    <a:pt x="108800" y="8454"/>
                  </a:lnTo>
                  <a:lnTo>
                    <a:pt x="152176" y="0"/>
                  </a:lnTo>
                  <a:lnTo>
                    <a:pt x="159306" y="0"/>
                  </a:lnTo>
                  <a:lnTo>
                    <a:pt x="164764" y="1412"/>
                  </a:lnTo>
                  <a:lnTo>
                    <a:pt x="169110" y="3764"/>
                  </a:lnTo>
                  <a:lnTo>
                    <a:pt x="172007" y="8860"/>
                  </a:lnTo>
                  <a:lnTo>
                    <a:pt x="176656" y="46150"/>
                  </a:lnTo>
                  <a:lnTo>
                    <a:pt x="181224" y="90189"/>
                  </a:lnTo>
                  <a:lnTo>
                    <a:pt x="187788" y="124517"/>
                  </a:lnTo>
                  <a:lnTo>
                    <a:pt x="195410" y="158588"/>
                  </a:lnTo>
                  <a:lnTo>
                    <a:pt x="211005" y="202762"/>
                  </a:lnTo>
                  <a:lnTo>
                    <a:pt x="225804" y="244769"/>
                  </a:lnTo>
                  <a:lnTo>
                    <a:pt x="238981" y="277490"/>
                  </a:lnTo>
                  <a:lnTo>
                    <a:pt x="234626" y="290782"/>
                  </a:lnTo>
                  <a:lnTo>
                    <a:pt x="224223" y="305391"/>
                  </a:lnTo>
                  <a:lnTo>
                    <a:pt x="197121" y="325516"/>
                  </a:lnTo>
                  <a:lnTo>
                    <a:pt x="151957" y="347516"/>
                  </a:lnTo>
                  <a:lnTo>
                    <a:pt x="127000" y="357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98"/>
            <p:cNvSpPr/>
            <p:nvPr>
              <p:custDataLst>
                <p:tags r:id="rId163"/>
              </p:custDataLst>
            </p:nvPr>
          </p:nvSpPr>
          <p:spPr>
            <a:xfrm>
              <a:off x="4953660" y="2954342"/>
              <a:ext cx="158091" cy="329983"/>
            </a:xfrm>
            <a:custGeom>
              <a:avLst/>
              <a:gdLst/>
              <a:ahLst/>
              <a:cxnLst/>
              <a:rect l="0" t="0" r="0" b="0"/>
              <a:pathLst>
                <a:path w="158091" h="329983">
                  <a:moveTo>
                    <a:pt x="132690" y="36508"/>
                  </a:moveTo>
                  <a:lnTo>
                    <a:pt x="132690" y="36508"/>
                  </a:lnTo>
                  <a:lnTo>
                    <a:pt x="145555" y="21761"/>
                  </a:lnTo>
                  <a:lnTo>
                    <a:pt x="147617" y="18210"/>
                  </a:lnTo>
                  <a:lnTo>
                    <a:pt x="147580" y="15137"/>
                  </a:lnTo>
                  <a:lnTo>
                    <a:pt x="146144" y="12383"/>
                  </a:lnTo>
                  <a:lnTo>
                    <a:pt x="143777" y="9842"/>
                  </a:lnTo>
                  <a:lnTo>
                    <a:pt x="126959" y="2894"/>
                  </a:lnTo>
                  <a:lnTo>
                    <a:pt x="90923" y="0"/>
                  </a:lnTo>
                  <a:lnTo>
                    <a:pt x="70618" y="2173"/>
                  </a:lnTo>
                  <a:lnTo>
                    <a:pt x="53596" y="11135"/>
                  </a:lnTo>
                  <a:lnTo>
                    <a:pt x="32114" y="33929"/>
                  </a:lnTo>
                  <a:lnTo>
                    <a:pt x="20962" y="53706"/>
                  </a:lnTo>
                  <a:lnTo>
                    <a:pt x="13978" y="89346"/>
                  </a:lnTo>
                  <a:lnTo>
                    <a:pt x="8459" y="131578"/>
                  </a:lnTo>
                  <a:lnTo>
                    <a:pt x="5805" y="178114"/>
                  </a:lnTo>
                  <a:lnTo>
                    <a:pt x="1569" y="219342"/>
                  </a:lnTo>
                  <a:lnTo>
                    <a:pt x="0" y="256957"/>
                  </a:lnTo>
                  <a:lnTo>
                    <a:pt x="947" y="286603"/>
                  </a:lnTo>
                  <a:lnTo>
                    <a:pt x="9537" y="311145"/>
                  </a:lnTo>
                  <a:lnTo>
                    <a:pt x="17042" y="320376"/>
                  </a:lnTo>
                  <a:lnTo>
                    <a:pt x="35943" y="329540"/>
                  </a:lnTo>
                  <a:lnTo>
                    <a:pt x="69530" y="329982"/>
                  </a:lnTo>
                  <a:lnTo>
                    <a:pt x="110761" y="322273"/>
                  </a:lnTo>
                  <a:lnTo>
                    <a:pt x="158090" y="30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99"/>
            <p:cNvSpPr/>
            <p:nvPr>
              <p:custDataLst>
                <p:tags r:id="rId164"/>
              </p:custDataLst>
            </p:nvPr>
          </p:nvSpPr>
          <p:spPr>
            <a:xfrm>
              <a:off x="4940300" y="31432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42646" y="10205"/>
                  </a:lnTo>
                  <a:lnTo>
                    <a:pt x="81702" y="333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00"/>
            <p:cNvSpPr/>
            <p:nvPr>
              <p:custDataLst>
                <p:tags r:id="rId165"/>
              </p:custDataLst>
            </p:nvPr>
          </p:nvSpPr>
          <p:spPr>
            <a:xfrm>
              <a:off x="5200019" y="2922529"/>
              <a:ext cx="178432" cy="366092"/>
            </a:xfrm>
            <a:custGeom>
              <a:avLst/>
              <a:gdLst/>
              <a:ahLst/>
              <a:cxnLst/>
              <a:rect l="0" t="0" r="0" b="0"/>
              <a:pathLst>
                <a:path w="178432" h="366092">
                  <a:moveTo>
                    <a:pt x="178431" y="36571"/>
                  </a:moveTo>
                  <a:lnTo>
                    <a:pt x="178431" y="36571"/>
                  </a:lnTo>
                  <a:lnTo>
                    <a:pt x="178431" y="22266"/>
                  </a:lnTo>
                  <a:lnTo>
                    <a:pt x="174668" y="15867"/>
                  </a:lnTo>
                  <a:lnTo>
                    <a:pt x="171689" y="12185"/>
                  </a:lnTo>
                  <a:lnTo>
                    <a:pt x="154012" y="3631"/>
                  </a:lnTo>
                  <a:lnTo>
                    <a:pt x="130901" y="0"/>
                  </a:lnTo>
                  <a:lnTo>
                    <a:pt x="102808" y="2295"/>
                  </a:lnTo>
                  <a:lnTo>
                    <a:pt x="86260" y="9343"/>
                  </a:lnTo>
                  <a:lnTo>
                    <a:pt x="63162" y="28974"/>
                  </a:lnTo>
                  <a:lnTo>
                    <a:pt x="49589" y="47306"/>
                  </a:lnTo>
                  <a:lnTo>
                    <a:pt x="41948" y="78871"/>
                  </a:lnTo>
                  <a:lnTo>
                    <a:pt x="40390" y="119581"/>
                  </a:lnTo>
                  <a:lnTo>
                    <a:pt x="44083" y="166373"/>
                  </a:lnTo>
                  <a:lnTo>
                    <a:pt x="47529" y="211830"/>
                  </a:lnTo>
                  <a:lnTo>
                    <a:pt x="39848" y="255873"/>
                  </a:lnTo>
                  <a:lnTo>
                    <a:pt x="25186" y="294636"/>
                  </a:lnTo>
                  <a:lnTo>
                    <a:pt x="2915" y="339258"/>
                  </a:lnTo>
                  <a:lnTo>
                    <a:pt x="0" y="349369"/>
                  </a:lnTo>
                  <a:lnTo>
                    <a:pt x="1057" y="356215"/>
                  </a:lnTo>
                  <a:lnTo>
                    <a:pt x="3877" y="361609"/>
                  </a:lnTo>
                  <a:lnTo>
                    <a:pt x="7029" y="363329"/>
                  </a:lnTo>
                  <a:lnTo>
                    <a:pt x="31058" y="366091"/>
                  </a:lnTo>
                  <a:lnTo>
                    <a:pt x="72728" y="363265"/>
                  </a:lnTo>
                  <a:lnTo>
                    <a:pt x="117491" y="352255"/>
                  </a:lnTo>
                  <a:lnTo>
                    <a:pt x="133981" y="347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98"/>
          <p:cNvGrpSpPr/>
          <p:nvPr/>
        </p:nvGrpSpPr>
        <p:grpSpPr>
          <a:xfrm>
            <a:off x="6153150" y="3017966"/>
            <a:ext cx="152401" cy="112585"/>
            <a:chOff x="6153150" y="3017966"/>
            <a:chExt cx="152401" cy="112585"/>
          </a:xfrm>
        </p:grpSpPr>
        <p:sp>
          <p:nvSpPr>
            <p:cNvPr id="115" name="SMARTInkShape-1201"/>
            <p:cNvSpPr/>
            <p:nvPr>
              <p:custDataLst>
                <p:tags r:id="rId158"/>
              </p:custDataLst>
            </p:nvPr>
          </p:nvSpPr>
          <p:spPr>
            <a:xfrm>
              <a:off x="6153150" y="3017966"/>
              <a:ext cx="152401" cy="10985"/>
            </a:xfrm>
            <a:custGeom>
              <a:avLst/>
              <a:gdLst/>
              <a:ahLst/>
              <a:cxnLst/>
              <a:rect l="0" t="0" r="0" b="0"/>
              <a:pathLst>
                <a:path w="152401" h="10985">
                  <a:moveTo>
                    <a:pt x="0" y="10984"/>
                  </a:moveTo>
                  <a:lnTo>
                    <a:pt x="0" y="10984"/>
                  </a:lnTo>
                  <a:lnTo>
                    <a:pt x="38300" y="4077"/>
                  </a:lnTo>
                  <a:lnTo>
                    <a:pt x="80022" y="0"/>
                  </a:lnTo>
                  <a:lnTo>
                    <a:pt x="120607" y="674"/>
                  </a:lnTo>
                  <a:lnTo>
                    <a:pt x="152400" y="4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02"/>
            <p:cNvSpPr/>
            <p:nvPr>
              <p:custDataLst>
                <p:tags r:id="rId159"/>
              </p:custDataLst>
            </p:nvPr>
          </p:nvSpPr>
          <p:spPr>
            <a:xfrm>
              <a:off x="6153150" y="31242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7072" y="6350"/>
                  </a:lnTo>
                  <a:lnTo>
                    <a:pt x="91558" y="446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99"/>
          <p:cNvGrpSpPr/>
          <p:nvPr/>
        </p:nvGrpSpPr>
        <p:grpSpPr>
          <a:xfrm>
            <a:off x="6084624" y="2866542"/>
            <a:ext cx="1821127" cy="634183"/>
            <a:chOff x="6084624" y="2866542"/>
            <a:chExt cx="1821127" cy="634183"/>
          </a:xfrm>
        </p:grpSpPr>
        <p:sp>
          <p:nvSpPr>
            <p:cNvPr id="118" name="SMARTInkShape-1203"/>
            <p:cNvSpPr/>
            <p:nvPr>
              <p:custDataLst>
                <p:tags r:id="rId141"/>
              </p:custDataLst>
            </p:nvPr>
          </p:nvSpPr>
          <p:spPr>
            <a:xfrm>
              <a:off x="6639055" y="2866542"/>
              <a:ext cx="377696" cy="302109"/>
            </a:xfrm>
            <a:custGeom>
              <a:avLst/>
              <a:gdLst/>
              <a:ahLst/>
              <a:cxnLst/>
              <a:rect l="0" t="0" r="0" b="0"/>
              <a:pathLst>
                <a:path w="377696" h="302109">
                  <a:moveTo>
                    <a:pt x="282445" y="3658"/>
                  </a:moveTo>
                  <a:lnTo>
                    <a:pt x="282445" y="3658"/>
                  </a:lnTo>
                  <a:lnTo>
                    <a:pt x="279074" y="3658"/>
                  </a:lnTo>
                  <a:lnTo>
                    <a:pt x="275537" y="1777"/>
                  </a:lnTo>
                  <a:lnTo>
                    <a:pt x="273606" y="287"/>
                  </a:lnTo>
                  <a:lnTo>
                    <a:pt x="271614" y="0"/>
                  </a:lnTo>
                  <a:lnTo>
                    <a:pt x="247590" y="9724"/>
                  </a:lnTo>
                  <a:lnTo>
                    <a:pt x="207382" y="32138"/>
                  </a:lnTo>
                  <a:lnTo>
                    <a:pt x="166600" y="55371"/>
                  </a:lnTo>
                  <a:lnTo>
                    <a:pt x="126999" y="78247"/>
                  </a:lnTo>
                  <a:lnTo>
                    <a:pt x="87833" y="105621"/>
                  </a:lnTo>
                  <a:lnTo>
                    <a:pt x="83062" y="112004"/>
                  </a:lnTo>
                  <a:lnTo>
                    <a:pt x="83907" y="114695"/>
                  </a:lnTo>
                  <a:lnTo>
                    <a:pt x="90488" y="119565"/>
                  </a:lnTo>
                  <a:lnTo>
                    <a:pt x="127170" y="128440"/>
                  </a:lnTo>
                  <a:lnTo>
                    <a:pt x="169536" y="136988"/>
                  </a:lnTo>
                  <a:lnTo>
                    <a:pt x="177540" y="139111"/>
                  </a:lnTo>
                  <a:lnTo>
                    <a:pt x="182875" y="142644"/>
                  </a:lnTo>
                  <a:lnTo>
                    <a:pt x="186431" y="147115"/>
                  </a:lnTo>
                  <a:lnTo>
                    <a:pt x="188803" y="152212"/>
                  </a:lnTo>
                  <a:lnTo>
                    <a:pt x="186856" y="158433"/>
                  </a:lnTo>
                  <a:lnTo>
                    <a:pt x="167260" y="180672"/>
                  </a:lnTo>
                  <a:lnTo>
                    <a:pt x="123390" y="215353"/>
                  </a:lnTo>
                  <a:lnTo>
                    <a:pt x="77272" y="243712"/>
                  </a:lnTo>
                  <a:lnTo>
                    <a:pt x="33505" y="266226"/>
                  </a:lnTo>
                  <a:lnTo>
                    <a:pt x="595" y="283104"/>
                  </a:lnTo>
                  <a:lnTo>
                    <a:pt x="0" y="285911"/>
                  </a:lnTo>
                  <a:lnTo>
                    <a:pt x="2426" y="288488"/>
                  </a:lnTo>
                  <a:lnTo>
                    <a:pt x="6866" y="290911"/>
                  </a:lnTo>
                  <a:lnTo>
                    <a:pt x="40082" y="294322"/>
                  </a:lnTo>
                  <a:lnTo>
                    <a:pt x="81124" y="295120"/>
                  </a:lnTo>
                  <a:lnTo>
                    <a:pt x="105898" y="295332"/>
                  </a:lnTo>
                  <a:lnTo>
                    <a:pt x="132997" y="294769"/>
                  </a:lnTo>
                  <a:lnTo>
                    <a:pt x="161646" y="293687"/>
                  </a:lnTo>
                  <a:lnTo>
                    <a:pt x="191329" y="292261"/>
                  </a:lnTo>
                  <a:lnTo>
                    <a:pt x="219584" y="292015"/>
                  </a:lnTo>
                  <a:lnTo>
                    <a:pt x="246887" y="292557"/>
                  </a:lnTo>
                  <a:lnTo>
                    <a:pt x="273556" y="293624"/>
                  </a:lnTo>
                  <a:lnTo>
                    <a:pt x="318240" y="296691"/>
                  </a:lnTo>
                  <a:lnTo>
                    <a:pt x="377695" y="302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04"/>
            <p:cNvSpPr/>
            <p:nvPr>
              <p:custDataLst>
                <p:tags r:id="rId142"/>
              </p:custDataLst>
            </p:nvPr>
          </p:nvSpPr>
          <p:spPr>
            <a:xfrm>
              <a:off x="6447160" y="3252494"/>
              <a:ext cx="99691" cy="248231"/>
            </a:xfrm>
            <a:custGeom>
              <a:avLst/>
              <a:gdLst/>
              <a:ahLst/>
              <a:cxnLst/>
              <a:rect l="0" t="0" r="0" b="0"/>
              <a:pathLst>
                <a:path w="99691" h="248231">
                  <a:moveTo>
                    <a:pt x="93340" y="5056"/>
                  </a:moveTo>
                  <a:lnTo>
                    <a:pt x="93340" y="5056"/>
                  </a:lnTo>
                  <a:lnTo>
                    <a:pt x="89969" y="1685"/>
                  </a:lnTo>
                  <a:lnTo>
                    <a:pt x="84551" y="30"/>
                  </a:lnTo>
                  <a:lnTo>
                    <a:pt x="76733" y="0"/>
                  </a:lnTo>
                  <a:lnTo>
                    <a:pt x="51747" y="7622"/>
                  </a:lnTo>
                  <a:lnTo>
                    <a:pt x="38526" y="17027"/>
                  </a:lnTo>
                  <a:lnTo>
                    <a:pt x="29042" y="28751"/>
                  </a:lnTo>
                  <a:lnTo>
                    <a:pt x="25957" y="36989"/>
                  </a:lnTo>
                  <a:lnTo>
                    <a:pt x="25135" y="41161"/>
                  </a:lnTo>
                  <a:lnTo>
                    <a:pt x="26103" y="49560"/>
                  </a:lnTo>
                  <a:lnTo>
                    <a:pt x="29590" y="57997"/>
                  </a:lnTo>
                  <a:lnTo>
                    <a:pt x="60499" y="99541"/>
                  </a:lnTo>
                  <a:lnTo>
                    <a:pt x="68160" y="112666"/>
                  </a:lnTo>
                  <a:lnTo>
                    <a:pt x="71565" y="125555"/>
                  </a:lnTo>
                  <a:lnTo>
                    <a:pt x="70357" y="131955"/>
                  </a:lnTo>
                  <a:lnTo>
                    <a:pt x="58543" y="151076"/>
                  </a:lnTo>
                  <a:lnTo>
                    <a:pt x="42343" y="168031"/>
                  </a:lnTo>
                  <a:lnTo>
                    <a:pt x="32810" y="172739"/>
                  </a:lnTo>
                  <a:lnTo>
                    <a:pt x="21987" y="172950"/>
                  </a:lnTo>
                  <a:lnTo>
                    <a:pt x="0" y="170319"/>
                  </a:lnTo>
                  <a:lnTo>
                    <a:pt x="2702" y="168347"/>
                  </a:lnTo>
                  <a:lnTo>
                    <a:pt x="5398" y="166833"/>
                  </a:lnTo>
                  <a:lnTo>
                    <a:pt x="7901" y="166530"/>
                  </a:lnTo>
                  <a:lnTo>
                    <a:pt x="25898" y="172910"/>
                  </a:lnTo>
                  <a:lnTo>
                    <a:pt x="33497" y="180552"/>
                  </a:lnTo>
                  <a:lnTo>
                    <a:pt x="38521" y="191004"/>
                  </a:lnTo>
                  <a:lnTo>
                    <a:pt x="40753" y="202705"/>
                  </a:lnTo>
                  <a:lnTo>
                    <a:pt x="37983" y="214961"/>
                  </a:lnTo>
                  <a:lnTo>
                    <a:pt x="34164" y="226758"/>
                  </a:lnTo>
                  <a:lnTo>
                    <a:pt x="35784" y="246868"/>
                  </a:lnTo>
                  <a:lnTo>
                    <a:pt x="37330" y="248108"/>
                  </a:lnTo>
                  <a:lnTo>
                    <a:pt x="39772" y="248230"/>
                  </a:lnTo>
                  <a:lnTo>
                    <a:pt x="53831" y="246726"/>
                  </a:lnTo>
                  <a:lnTo>
                    <a:pt x="63786" y="240876"/>
                  </a:lnTo>
                  <a:lnTo>
                    <a:pt x="99690" y="208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05"/>
            <p:cNvSpPr/>
            <p:nvPr>
              <p:custDataLst>
                <p:tags r:id="rId143"/>
              </p:custDataLst>
            </p:nvPr>
          </p:nvSpPr>
          <p:spPr>
            <a:xfrm>
              <a:off x="6581838" y="3302883"/>
              <a:ext cx="9385" cy="132468"/>
            </a:xfrm>
            <a:custGeom>
              <a:avLst/>
              <a:gdLst/>
              <a:ahLst/>
              <a:cxnLst/>
              <a:rect l="0" t="0" r="0" b="0"/>
              <a:pathLst>
                <a:path w="9385" h="132468">
                  <a:moveTo>
                    <a:pt x="3112" y="5467"/>
                  </a:moveTo>
                  <a:lnTo>
                    <a:pt x="3112" y="5467"/>
                  </a:lnTo>
                  <a:lnTo>
                    <a:pt x="8579" y="0"/>
                  </a:lnTo>
                  <a:lnTo>
                    <a:pt x="8874" y="411"/>
                  </a:lnTo>
                  <a:lnTo>
                    <a:pt x="9384" y="11403"/>
                  </a:lnTo>
                  <a:lnTo>
                    <a:pt x="4425" y="51813"/>
                  </a:lnTo>
                  <a:lnTo>
                    <a:pt x="0" y="92625"/>
                  </a:lnTo>
                  <a:lnTo>
                    <a:pt x="3112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06"/>
            <p:cNvSpPr/>
            <p:nvPr>
              <p:custDataLst>
                <p:tags r:id="rId144"/>
              </p:custDataLst>
            </p:nvPr>
          </p:nvSpPr>
          <p:spPr>
            <a:xfrm>
              <a:off x="6632679" y="3429000"/>
              <a:ext cx="9422" cy="31751"/>
            </a:xfrm>
            <a:custGeom>
              <a:avLst/>
              <a:gdLst/>
              <a:ahLst/>
              <a:cxnLst/>
              <a:rect l="0" t="0" r="0" b="0"/>
              <a:pathLst>
                <a:path w="9422" h="31751">
                  <a:moveTo>
                    <a:pt x="9421" y="0"/>
                  </a:moveTo>
                  <a:lnTo>
                    <a:pt x="9421" y="0"/>
                  </a:lnTo>
                  <a:lnTo>
                    <a:pt x="4352" y="5775"/>
                  </a:lnTo>
                  <a:lnTo>
                    <a:pt x="582" y="12209"/>
                  </a:lnTo>
                  <a:lnTo>
                    <a:pt x="0" y="15901"/>
                  </a:lnTo>
                  <a:lnTo>
                    <a:pt x="3071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07"/>
            <p:cNvSpPr/>
            <p:nvPr>
              <p:custDataLst>
                <p:tags r:id="rId145"/>
              </p:custDataLst>
            </p:nvPr>
          </p:nvSpPr>
          <p:spPr>
            <a:xfrm>
              <a:off x="6667500" y="3283833"/>
              <a:ext cx="127001" cy="138196"/>
            </a:xfrm>
            <a:custGeom>
              <a:avLst/>
              <a:gdLst/>
              <a:ahLst/>
              <a:cxnLst/>
              <a:rect l="0" t="0" r="0" b="0"/>
              <a:pathLst>
                <a:path w="127001" h="138196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8950" y="0"/>
                  </a:lnTo>
                  <a:lnTo>
                    <a:pt x="41442" y="6120"/>
                  </a:lnTo>
                  <a:lnTo>
                    <a:pt x="65980" y="16871"/>
                  </a:lnTo>
                  <a:lnTo>
                    <a:pt x="71503" y="22242"/>
                  </a:lnTo>
                  <a:lnTo>
                    <a:pt x="77639" y="35735"/>
                  </a:lnTo>
                  <a:lnTo>
                    <a:pt x="76605" y="51140"/>
                  </a:lnTo>
                  <a:lnTo>
                    <a:pt x="70735" y="66688"/>
                  </a:lnTo>
                  <a:lnTo>
                    <a:pt x="38337" y="111402"/>
                  </a:lnTo>
                  <a:lnTo>
                    <a:pt x="29233" y="123638"/>
                  </a:lnTo>
                  <a:lnTo>
                    <a:pt x="27956" y="126581"/>
                  </a:lnTo>
                  <a:lnTo>
                    <a:pt x="27809" y="129249"/>
                  </a:lnTo>
                  <a:lnTo>
                    <a:pt x="29528" y="134094"/>
                  </a:lnTo>
                  <a:lnTo>
                    <a:pt x="32385" y="135668"/>
                  </a:lnTo>
                  <a:lnTo>
                    <a:pt x="55943" y="138195"/>
                  </a:lnTo>
                  <a:lnTo>
                    <a:pt x="102818" y="136881"/>
                  </a:lnTo>
                  <a:lnTo>
                    <a:pt x="127000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08"/>
            <p:cNvSpPr/>
            <p:nvPr>
              <p:custDataLst>
                <p:tags r:id="rId146"/>
              </p:custDataLst>
            </p:nvPr>
          </p:nvSpPr>
          <p:spPr>
            <a:xfrm>
              <a:off x="6826250" y="34099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399" y="3371"/>
                  </a:lnTo>
                  <a:lnTo>
                    <a:pt x="10472" y="36126"/>
                  </a:lnTo>
                  <a:lnTo>
                    <a:pt x="6300" y="4075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09"/>
            <p:cNvSpPr/>
            <p:nvPr>
              <p:custDataLst>
                <p:tags r:id="rId147"/>
              </p:custDataLst>
            </p:nvPr>
          </p:nvSpPr>
          <p:spPr>
            <a:xfrm>
              <a:off x="6940550" y="3410212"/>
              <a:ext cx="44451" cy="6089"/>
            </a:xfrm>
            <a:custGeom>
              <a:avLst/>
              <a:gdLst/>
              <a:ahLst/>
              <a:cxnLst/>
              <a:rect l="0" t="0" r="0" b="0"/>
              <a:pathLst>
                <a:path w="44451" h="6089">
                  <a:moveTo>
                    <a:pt x="0" y="6088"/>
                  </a:moveTo>
                  <a:lnTo>
                    <a:pt x="0" y="6088"/>
                  </a:lnTo>
                  <a:lnTo>
                    <a:pt x="10139" y="1724"/>
                  </a:lnTo>
                  <a:lnTo>
                    <a:pt x="26482" y="0"/>
                  </a:lnTo>
                  <a:lnTo>
                    <a:pt x="44450" y="6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10"/>
            <p:cNvSpPr/>
            <p:nvPr>
              <p:custDataLst>
                <p:tags r:id="rId148"/>
              </p:custDataLst>
            </p:nvPr>
          </p:nvSpPr>
          <p:spPr>
            <a:xfrm>
              <a:off x="7054850" y="3403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11"/>
            <p:cNvSpPr/>
            <p:nvPr>
              <p:custDataLst>
                <p:tags r:id="rId149"/>
              </p:custDataLst>
            </p:nvPr>
          </p:nvSpPr>
          <p:spPr>
            <a:xfrm>
              <a:off x="7086600" y="340995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19878" y="3859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12"/>
            <p:cNvSpPr/>
            <p:nvPr>
              <p:custDataLst>
                <p:tags r:id="rId150"/>
              </p:custDataLst>
            </p:nvPr>
          </p:nvSpPr>
          <p:spPr>
            <a:xfrm>
              <a:off x="7258050" y="3238500"/>
              <a:ext cx="82551" cy="206866"/>
            </a:xfrm>
            <a:custGeom>
              <a:avLst/>
              <a:gdLst/>
              <a:ahLst/>
              <a:cxnLst/>
              <a:rect l="0" t="0" r="0" b="0"/>
              <a:pathLst>
                <a:path w="82551" h="206866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65943" y="5775"/>
                  </a:lnTo>
                  <a:lnTo>
                    <a:pt x="55413" y="12209"/>
                  </a:lnTo>
                  <a:lnTo>
                    <a:pt x="37586" y="33878"/>
                  </a:lnTo>
                  <a:lnTo>
                    <a:pt x="22737" y="78580"/>
                  </a:lnTo>
                  <a:lnTo>
                    <a:pt x="15987" y="119866"/>
                  </a:lnTo>
                  <a:lnTo>
                    <a:pt x="15085" y="161261"/>
                  </a:lnTo>
                  <a:lnTo>
                    <a:pt x="24825" y="195961"/>
                  </a:lnTo>
                  <a:lnTo>
                    <a:pt x="27133" y="200490"/>
                  </a:lnTo>
                  <a:lnTo>
                    <a:pt x="30083" y="203510"/>
                  </a:lnTo>
                  <a:lnTo>
                    <a:pt x="37124" y="206865"/>
                  </a:lnTo>
                  <a:lnTo>
                    <a:pt x="46838" y="204594"/>
                  </a:lnTo>
                  <a:lnTo>
                    <a:pt x="52392" y="202013"/>
                  </a:lnTo>
                  <a:lnTo>
                    <a:pt x="60445" y="193500"/>
                  </a:lnTo>
                  <a:lnTo>
                    <a:pt x="63580" y="188267"/>
                  </a:lnTo>
                  <a:lnTo>
                    <a:pt x="64964" y="183367"/>
                  </a:lnTo>
                  <a:lnTo>
                    <a:pt x="64622" y="174159"/>
                  </a:lnTo>
                  <a:lnTo>
                    <a:pt x="60236" y="165363"/>
                  </a:lnTo>
                  <a:lnTo>
                    <a:pt x="57090" y="161042"/>
                  </a:lnTo>
                  <a:lnTo>
                    <a:pt x="46069" y="154359"/>
                  </a:lnTo>
                  <a:lnTo>
                    <a:pt x="32470" y="150449"/>
                  </a:lnTo>
                  <a:lnTo>
                    <a:pt x="19369" y="151062"/>
                  </a:lnTo>
                  <a:lnTo>
                    <a:pt x="10255" y="15368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13"/>
            <p:cNvSpPr/>
            <p:nvPr>
              <p:custDataLst>
                <p:tags r:id="rId151"/>
              </p:custDataLst>
            </p:nvPr>
          </p:nvSpPr>
          <p:spPr>
            <a:xfrm>
              <a:off x="7410450" y="3194311"/>
              <a:ext cx="70122" cy="298190"/>
            </a:xfrm>
            <a:custGeom>
              <a:avLst/>
              <a:gdLst/>
              <a:ahLst/>
              <a:cxnLst/>
              <a:rect l="0" t="0" r="0" b="0"/>
              <a:pathLst>
                <a:path w="70122" h="2981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14927" y="0"/>
                  </a:lnTo>
                  <a:lnTo>
                    <a:pt x="41466" y="9930"/>
                  </a:lnTo>
                  <a:lnTo>
                    <a:pt x="57755" y="22122"/>
                  </a:lnTo>
                  <a:lnTo>
                    <a:pt x="67061" y="32970"/>
                  </a:lnTo>
                  <a:lnTo>
                    <a:pt x="69402" y="39532"/>
                  </a:lnTo>
                  <a:lnTo>
                    <a:pt x="70121" y="54349"/>
                  </a:lnTo>
                  <a:lnTo>
                    <a:pt x="63188" y="78557"/>
                  </a:lnTo>
                  <a:lnTo>
                    <a:pt x="37223" y="125481"/>
                  </a:lnTo>
                  <a:lnTo>
                    <a:pt x="27127" y="142407"/>
                  </a:lnTo>
                  <a:lnTo>
                    <a:pt x="20645" y="168640"/>
                  </a:lnTo>
                  <a:lnTo>
                    <a:pt x="20114" y="173723"/>
                  </a:lnTo>
                  <a:lnTo>
                    <a:pt x="23285" y="185015"/>
                  </a:lnTo>
                  <a:lnTo>
                    <a:pt x="46615" y="228266"/>
                  </a:lnTo>
                  <a:lnTo>
                    <a:pt x="51997" y="237948"/>
                  </a:lnTo>
                  <a:lnTo>
                    <a:pt x="52978" y="248838"/>
                  </a:lnTo>
                  <a:lnTo>
                    <a:pt x="49675" y="274260"/>
                  </a:lnTo>
                  <a:lnTo>
                    <a:pt x="44186" y="283086"/>
                  </a:lnTo>
                  <a:lnTo>
                    <a:pt x="33161" y="292616"/>
                  </a:lnTo>
                  <a:lnTo>
                    <a:pt x="19050" y="298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14"/>
            <p:cNvSpPr/>
            <p:nvPr>
              <p:custDataLst>
                <p:tags r:id="rId152"/>
              </p:custDataLst>
            </p:nvPr>
          </p:nvSpPr>
          <p:spPr>
            <a:xfrm>
              <a:off x="7562850" y="3073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15"/>
            <p:cNvSpPr/>
            <p:nvPr>
              <p:custDataLst>
                <p:tags r:id="rId153"/>
              </p:custDataLst>
            </p:nvPr>
          </p:nvSpPr>
          <p:spPr>
            <a:xfrm>
              <a:off x="6084624" y="3309468"/>
              <a:ext cx="157427" cy="147073"/>
            </a:xfrm>
            <a:custGeom>
              <a:avLst/>
              <a:gdLst/>
              <a:ahLst/>
              <a:cxnLst/>
              <a:rect l="0" t="0" r="0" b="0"/>
              <a:pathLst>
                <a:path w="157427" h="147073">
                  <a:moveTo>
                    <a:pt x="5026" y="36982"/>
                  </a:moveTo>
                  <a:lnTo>
                    <a:pt x="5026" y="36982"/>
                  </a:lnTo>
                  <a:lnTo>
                    <a:pt x="5025" y="30893"/>
                  </a:lnTo>
                  <a:lnTo>
                    <a:pt x="0" y="77095"/>
                  </a:lnTo>
                  <a:lnTo>
                    <a:pt x="675" y="96438"/>
                  </a:lnTo>
                  <a:lnTo>
                    <a:pt x="13058" y="137074"/>
                  </a:lnTo>
                  <a:lnTo>
                    <a:pt x="16025" y="141810"/>
                  </a:lnTo>
                  <a:lnTo>
                    <a:pt x="19415" y="144967"/>
                  </a:lnTo>
                  <a:lnTo>
                    <a:pt x="23085" y="147072"/>
                  </a:lnTo>
                  <a:lnTo>
                    <a:pt x="26943" y="147064"/>
                  </a:lnTo>
                  <a:lnTo>
                    <a:pt x="34992" y="143293"/>
                  </a:lnTo>
                  <a:lnTo>
                    <a:pt x="44087" y="133236"/>
                  </a:lnTo>
                  <a:lnTo>
                    <a:pt x="52776" y="117901"/>
                  </a:lnTo>
                  <a:lnTo>
                    <a:pt x="54470" y="112222"/>
                  </a:lnTo>
                  <a:lnTo>
                    <a:pt x="55627" y="111131"/>
                  </a:lnTo>
                  <a:lnTo>
                    <a:pt x="57105" y="111109"/>
                  </a:lnTo>
                  <a:lnTo>
                    <a:pt x="95312" y="128073"/>
                  </a:lnTo>
                  <a:lnTo>
                    <a:pt x="107242" y="128502"/>
                  </a:lnTo>
                  <a:lnTo>
                    <a:pt x="113387" y="127628"/>
                  </a:lnTo>
                  <a:lnTo>
                    <a:pt x="125859" y="121014"/>
                  </a:lnTo>
                  <a:lnTo>
                    <a:pt x="132147" y="116287"/>
                  </a:lnTo>
                  <a:lnTo>
                    <a:pt x="141017" y="103508"/>
                  </a:lnTo>
                  <a:lnTo>
                    <a:pt x="146606" y="87716"/>
                  </a:lnTo>
                  <a:lnTo>
                    <a:pt x="149089" y="68938"/>
                  </a:lnTo>
                  <a:lnTo>
                    <a:pt x="143745" y="31790"/>
                  </a:lnTo>
                  <a:lnTo>
                    <a:pt x="133225" y="6359"/>
                  </a:lnTo>
                  <a:lnTo>
                    <a:pt x="129297" y="2455"/>
                  </a:lnTo>
                  <a:lnTo>
                    <a:pt x="125268" y="559"/>
                  </a:lnTo>
                  <a:lnTo>
                    <a:pt x="121171" y="0"/>
                  </a:lnTo>
                  <a:lnTo>
                    <a:pt x="112856" y="3141"/>
                  </a:lnTo>
                  <a:lnTo>
                    <a:pt x="108662" y="5955"/>
                  </a:lnTo>
                  <a:lnTo>
                    <a:pt x="105868" y="10653"/>
                  </a:lnTo>
                  <a:lnTo>
                    <a:pt x="102761" y="23398"/>
                  </a:lnTo>
                  <a:lnTo>
                    <a:pt x="104383" y="43070"/>
                  </a:lnTo>
                  <a:lnTo>
                    <a:pt x="112702" y="62304"/>
                  </a:lnTo>
                  <a:lnTo>
                    <a:pt x="127477" y="78038"/>
                  </a:lnTo>
                  <a:lnTo>
                    <a:pt x="139177" y="83451"/>
                  </a:lnTo>
                  <a:lnTo>
                    <a:pt x="157426" y="87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16"/>
            <p:cNvSpPr/>
            <p:nvPr>
              <p:custDataLst>
                <p:tags r:id="rId154"/>
              </p:custDataLst>
            </p:nvPr>
          </p:nvSpPr>
          <p:spPr>
            <a:xfrm>
              <a:off x="6288346" y="3321573"/>
              <a:ext cx="74355" cy="119846"/>
            </a:xfrm>
            <a:custGeom>
              <a:avLst/>
              <a:gdLst/>
              <a:ahLst/>
              <a:cxnLst/>
              <a:rect l="0" t="0" r="0" b="0"/>
              <a:pathLst>
                <a:path w="74355" h="119846">
                  <a:moveTo>
                    <a:pt x="48954" y="12177"/>
                  </a:moveTo>
                  <a:lnTo>
                    <a:pt x="48954" y="12177"/>
                  </a:lnTo>
                  <a:lnTo>
                    <a:pt x="43487" y="1242"/>
                  </a:lnTo>
                  <a:lnTo>
                    <a:pt x="42487" y="654"/>
                  </a:lnTo>
                  <a:lnTo>
                    <a:pt x="39494" y="0"/>
                  </a:lnTo>
                  <a:lnTo>
                    <a:pt x="33931" y="3472"/>
                  </a:lnTo>
                  <a:lnTo>
                    <a:pt x="15491" y="20571"/>
                  </a:lnTo>
                  <a:lnTo>
                    <a:pt x="4388" y="44925"/>
                  </a:lnTo>
                  <a:lnTo>
                    <a:pt x="0" y="71112"/>
                  </a:lnTo>
                  <a:lnTo>
                    <a:pt x="2072" y="96745"/>
                  </a:lnTo>
                  <a:lnTo>
                    <a:pt x="9067" y="109970"/>
                  </a:lnTo>
                  <a:lnTo>
                    <a:pt x="13897" y="115473"/>
                  </a:lnTo>
                  <a:lnTo>
                    <a:pt x="19938" y="118435"/>
                  </a:lnTo>
                  <a:lnTo>
                    <a:pt x="34177" y="119845"/>
                  </a:lnTo>
                  <a:lnTo>
                    <a:pt x="74354" y="107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17"/>
            <p:cNvSpPr/>
            <p:nvPr>
              <p:custDataLst>
                <p:tags r:id="rId155"/>
              </p:custDataLst>
            </p:nvPr>
          </p:nvSpPr>
          <p:spPr>
            <a:xfrm>
              <a:off x="6273800" y="33528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3190"/>
                  </a:lnTo>
                  <a:lnTo>
                    <a:pt x="80754" y="50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18"/>
            <p:cNvSpPr/>
            <p:nvPr>
              <p:custDataLst>
                <p:tags r:id="rId156"/>
              </p:custDataLst>
            </p:nvPr>
          </p:nvSpPr>
          <p:spPr>
            <a:xfrm>
              <a:off x="7532676" y="2867275"/>
              <a:ext cx="303225" cy="207302"/>
            </a:xfrm>
            <a:custGeom>
              <a:avLst/>
              <a:gdLst/>
              <a:ahLst/>
              <a:cxnLst/>
              <a:rect l="0" t="0" r="0" b="0"/>
              <a:pathLst>
                <a:path w="303225" h="207302">
                  <a:moveTo>
                    <a:pt x="30174" y="34675"/>
                  </a:moveTo>
                  <a:lnTo>
                    <a:pt x="30174" y="34675"/>
                  </a:lnTo>
                  <a:lnTo>
                    <a:pt x="30174" y="31304"/>
                  </a:lnTo>
                  <a:lnTo>
                    <a:pt x="29468" y="30311"/>
                  </a:lnTo>
                  <a:lnTo>
                    <a:pt x="28293" y="29649"/>
                  </a:lnTo>
                  <a:lnTo>
                    <a:pt x="24707" y="28586"/>
                  </a:lnTo>
                  <a:lnTo>
                    <a:pt x="17342" y="38516"/>
                  </a:lnTo>
                  <a:lnTo>
                    <a:pt x="7282" y="68020"/>
                  </a:lnTo>
                  <a:lnTo>
                    <a:pt x="1362" y="105389"/>
                  </a:lnTo>
                  <a:lnTo>
                    <a:pt x="0" y="145625"/>
                  </a:lnTo>
                  <a:lnTo>
                    <a:pt x="4457" y="175656"/>
                  </a:lnTo>
                  <a:lnTo>
                    <a:pt x="10747" y="191172"/>
                  </a:lnTo>
                  <a:lnTo>
                    <a:pt x="20129" y="201360"/>
                  </a:lnTo>
                  <a:lnTo>
                    <a:pt x="25594" y="205065"/>
                  </a:lnTo>
                  <a:lnTo>
                    <a:pt x="37311" y="207301"/>
                  </a:lnTo>
                  <a:lnTo>
                    <a:pt x="43398" y="206908"/>
                  </a:lnTo>
                  <a:lnTo>
                    <a:pt x="65450" y="196244"/>
                  </a:lnTo>
                  <a:lnTo>
                    <a:pt x="77838" y="181743"/>
                  </a:lnTo>
                  <a:lnTo>
                    <a:pt x="102335" y="135659"/>
                  </a:lnTo>
                  <a:lnTo>
                    <a:pt x="103681" y="131631"/>
                  </a:lnTo>
                  <a:lnTo>
                    <a:pt x="103873" y="128946"/>
                  </a:lnTo>
                  <a:lnTo>
                    <a:pt x="103295" y="127155"/>
                  </a:lnTo>
                  <a:lnTo>
                    <a:pt x="102205" y="125962"/>
                  </a:lnTo>
                  <a:lnTo>
                    <a:pt x="100772" y="127283"/>
                  </a:lnTo>
                  <a:lnTo>
                    <a:pt x="97299" y="134395"/>
                  </a:lnTo>
                  <a:lnTo>
                    <a:pt x="94748" y="150299"/>
                  </a:lnTo>
                  <a:lnTo>
                    <a:pt x="97914" y="160382"/>
                  </a:lnTo>
                  <a:lnTo>
                    <a:pt x="111741" y="182671"/>
                  </a:lnTo>
                  <a:lnTo>
                    <a:pt x="126308" y="194080"/>
                  </a:lnTo>
                  <a:lnTo>
                    <a:pt x="135460" y="197244"/>
                  </a:lnTo>
                  <a:lnTo>
                    <a:pt x="155287" y="199025"/>
                  </a:lnTo>
                  <a:lnTo>
                    <a:pt x="179035" y="192811"/>
                  </a:lnTo>
                  <a:lnTo>
                    <a:pt x="203946" y="178661"/>
                  </a:lnTo>
                  <a:lnTo>
                    <a:pt x="217002" y="163345"/>
                  </a:lnTo>
                  <a:lnTo>
                    <a:pt x="226098" y="143367"/>
                  </a:lnTo>
                  <a:lnTo>
                    <a:pt x="231923" y="104353"/>
                  </a:lnTo>
                  <a:lnTo>
                    <a:pt x="236394" y="62219"/>
                  </a:lnTo>
                  <a:lnTo>
                    <a:pt x="233171" y="25433"/>
                  </a:lnTo>
                  <a:lnTo>
                    <a:pt x="227169" y="10341"/>
                  </a:lnTo>
                  <a:lnTo>
                    <a:pt x="223592" y="5753"/>
                  </a:lnTo>
                  <a:lnTo>
                    <a:pt x="215856" y="654"/>
                  </a:lnTo>
                  <a:lnTo>
                    <a:pt x="212523" y="0"/>
                  </a:lnTo>
                  <a:lnTo>
                    <a:pt x="209596" y="269"/>
                  </a:lnTo>
                  <a:lnTo>
                    <a:pt x="206938" y="1155"/>
                  </a:lnTo>
                  <a:lnTo>
                    <a:pt x="196456" y="15884"/>
                  </a:lnTo>
                  <a:lnTo>
                    <a:pt x="191155" y="34752"/>
                  </a:lnTo>
                  <a:lnTo>
                    <a:pt x="191823" y="40371"/>
                  </a:lnTo>
                  <a:lnTo>
                    <a:pt x="196327" y="50377"/>
                  </a:lnTo>
                  <a:lnTo>
                    <a:pt x="210168" y="63944"/>
                  </a:lnTo>
                  <a:lnTo>
                    <a:pt x="221648" y="68849"/>
                  </a:lnTo>
                  <a:lnTo>
                    <a:pt x="234513" y="70325"/>
                  </a:lnTo>
                  <a:lnTo>
                    <a:pt x="280932" y="66154"/>
                  </a:lnTo>
                  <a:lnTo>
                    <a:pt x="303224" y="60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19"/>
            <p:cNvSpPr/>
            <p:nvPr>
              <p:custDataLst>
                <p:tags r:id="rId157"/>
              </p:custDataLst>
            </p:nvPr>
          </p:nvSpPr>
          <p:spPr>
            <a:xfrm>
              <a:off x="7896330" y="3009900"/>
              <a:ext cx="9421" cy="1"/>
            </a:xfrm>
            <a:custGeom>
              <a:avLst/>
              <a:gdLst/>
              <a:ahLst/>
              <a:cxnLst/>
              <a:rect l="0" t="0" r="0" b="0"/>
              <a:pathLst>
                <a:path w="9421" h="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200"/>
          <p:cNvGrpSpPr/>
          <p:nvPr/>
        </p:nvGrpSpPr>
        <p:grpSpPr>
          <a:xfrm>
            <a:off x="8137041" y="2763133"/>
            <a:ext cx="156060" cy="555835"/>
            <a:chOff x="8137041" y="2763133"/>
            <a:chExt cx="156060" cy="555835"/>
          </a:xfrm>
        </p:grpSpPr>
        <p:sp>
          <p:nvSpPr>
            <p:cNvPr id="136" name="SMARTInkShape-1220"/>
            <p:cNvSpPr/>
            <p:nvPr>
              <p:custDataLst>
                <p:tags r:id="rId138"/>
              </p:custDataLst>
            </p:nvPr>
          </p:nvSpPr>
          <p:spPr>
            <a:xfrm>
              <a:off x="8236352" y="2763133"/>
              <a:ext cx="12299" cy="221368"/>
            </a:xfrm>
            <a:custGeom>
              <a:avLst/>
              <a:gdLst/>
              <a:ahLst/>
              <a:cxnLst/>
              <a:rect l="0" t="0" r="0" b="0"/>
              <a:pathLst>
                <a:path w="12299" h="221368">
                  <a:moveTo>
                    <a:pt x="12298" y="5467"/>
                  </a:moveTo>
                  <a:lnTo>
                    <a:pt x="12298" y="5467"/>
                  </a:lnTo>
                  <a:lnTo>
                    <a:pt x="6831" y="0"/>
                  </a:lnTo>
                  <a:lnTo>
                    <a:pt x="1636" y="47590"/>
                  </a:lnTo>
                  <a:lnTo>
                    <a:pt x="503" y="79927"/>
                  </a:lnTo>
                  <a:lnTo>
                    <a:pt x="0" y="113584"/>
                  </a:lnTo>
                  <a:lnTo>
                    <a:pt x="1599" y="160503"/>
                  </a:lnTo>
                  <a:lnTo>
                    <a:pt x="8460" y="204170"/>
                  </a:lnTo>
                  <a:lnTo>
                    <a:pt x="12298" y="221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21"/>
            <p:cNvSpPr/>
            <p:nvPr>
              <p:custDataLst>
                <p:tags r:id="rId139"/>
              </p:custDataLst>
            </p:nvPr>
          </p:nvSpPr>
          <p:spPr>
            <a:xfrm>
              <a:off x="8137041" y="3049162"/>
              <a:ext cx="156060" cy="11278"/>
            </a:xfrm>
            <a:custGeom>
              <a:avLst/>
              <a:gdLst/>
              <a:ahLst/>
              <a:cxnLst/>
              <a:rect l="0" t="0" r="0" b="0"/>
              <a:pathLst>
                <a:path w="156060" h="11278">
                  <a:moveTo>
                    <a:pt x="3659" y="5188"/>
                  </a:moveTo>
                  <a:lnTo>
                    <a:pt x="3659" y="5188"/>
                  </a:lnTo>
                  <a:lnTo>
                    <a:pt x="288" y="8559"/>
                  </a:lnTo>
                  <a:lnTo>
                    <a:pt x="0" y="9552"/>
                  </a:lnTo>
                  <a:lnTo>
                    <a:pt x="514" y="10214"/>
                  </a:lnTo>
                  <a:lnTo>
                    <a:pt x="1562" y="10655"/>
                  </a:lnTo>
                  <a:lnTo>
                    <a:pt x="9780" y="11277"/>
                  </a:lnTo>
                  <a:lnTo>
                    <a:pt x="46183" y="2758"/>
                  </a:lnTo>
                  <a:lnTo>
                    <a:pt x="84618" y="0"/>
                  </a:lnTo>
                  <a:lnTo>
                    <a:pt x="128045" y="949"/>
                  </a:lnTo>
                  <a:lnTo>
                    <a:pt x="156059" y="5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22"/>
            <p:cNvSpPr/>
            <p:nvPr>
              <p:custDataLst>
                <p:tags r:id="rId140"/>
              </p:custDataLst>
            </p:nvPr>
          </p:nvSpPr>
          <p:spPr>
            <a:xfrm>
              <a:off x="8168112" y="3143250"/>
              <a:ext cx="112289" cy="175718"/>
            </a:xfrm>
            <a:custGeom>
              <a:avLst/>
              <a:gdLst/>
              <a:ahLst/>
              <a:cxnLst/>
              <a:rect l="0" t="0" r="0" b="0"/>
              <a:pathLst>
                <a:path w="112289" h="175718">
                  <a:moveTo>
                    <a:pt x="112288" y="0"/>
                  </a:moveTo>
                  <a:lnTo>
                    <a:pt x="112288" y="0"/>
                  </a:lnTo>
                  <a:lnTo>
                    <a:pt x="90619" y="0"/>
                  </a:lnTo>
                  <a:lnTo>
                    <a:pt x="81256" y="3763"/>
                  </a:lnTo>
                  <a:lnTo>
                    <a:pt x="57004" y="24419"/>
                  </a:lnTo>
                  <a:lnTo>
                    <a:pt x="23633" y="67691"/>
                  </a:lnTo>
                  <a:lnTo>
                    <a:pt x="4779" y="111757"/>
                  </a:lnTo>
                  <a:lnTo>
                    <a:pt x="0" y="137065"/>
                  </a:lnTo>
                  <a:lnTo>
                    <a:pt x="1955" y="157969"/>
                  </a:lnTo>
                  <a:lnTo>
                    <a:pt x="7042" y="167340"/>
                  </a:lnTo>
                  <a:lnTo>
                    <a:pt x="10373" y="170827"/>
                  </a:lnTo>
                  <a:lnTo>
                    <a:pt x="19721" y="174701"/>
                  </a:lnTo>
                  <a:lnTo>
                    <a:pt x="30930" y="175717"/>
                  </a:lnTo>
                  <a:lnTo>
                    <a:pt x="53491" y="170620"/>
                  </a:lnTo>
                  <a:lnTo>
                    <a:pt x="65469" y="164854"/>
                  </a:lnTo>
                  <a:lnTo>
                    <a:pt x="75836" y="156585"/>
                  </a:lnTo>
                  <a:lnTo>
                    <a:pt x="76698" y="154484"/>
                  </a:lnTo>
                  <a:lnTo>
                    <a:pt x="76566" y="152378"/>
                  </a:lnTo>
                  <a:lnTo>
                    <a:pt x="75774" y="150269"/>
                  </a:lnTo>
                  <a:lnTo>
                    <a:pt x="74540" y="148863"/>
                  </a:lnTo>
                  <a:lnTo>
                    <a:pt x="62117" y="143049"/>
                  </a:lnTo>
                  <a:lnTo>
                    <a:pt x="45671" y="140361"/>
                  </a:lnTo>
                  <a:lnTo>
                    <a:pt x="23388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01"/>
          <p:cNvGrpSpPr/>
          <p:nvPr/>
        </p:nvGrpSpPr>
        <p:grpSpPr>
          <a:xfrm>
            <a:off x="8705850" y="3031929"/>
            <a:ext cx="615951" cy="319142"/>
            <a:chOff x="8705850" y="3031929"/>
            <a:chExt cx="615951" cy="319142"/>
          </a:xfrm>
        </p:grpSpPr>
        <p:sp>
          <p:nvSpPr>
            <p:cNvPr id="140" name="SMARTInkShape-1223"/>
            <p:cNvSpPr/>
            <p:nvPr>
              <p:custDataLst>
                <p:tags r:id="rId134"/>
              </p:custDataLst>
            </p:nvPr>
          </p:nvSpPr>
          <p:spPr>
            <a:xfrm>
              <a:off x="8705850" y="3031929"/>
              <a:ext cx="107951" cy="9722"/>
            </a:xfrm>
            <a:custGeom>
              <a:avLst/>
              <a:gdLst/>
              <a:ahLst/>
              <a:cxnLst/>
              <a:rect l="0" t="0" r="0" b="0"/>
              <a:pathLst>
                <a:path w="107951" h="9722">
                  <a:moveTo>
                    <a:pt x="0" y="3371"/>
                  </a:moveTo>
                  <a:lnTo>
                    <a:pt x="0" y="3371"/>
                  </a:lnTo>
                  <a:lnTo>
                    <a:pt x="6480" y="2665"/>
                  </a:lnTo>
                  <a:lnTo>
                    <a:pt x="15580" y="0"/>
                  </a:lnTo>
                  <a:lnTo>
                    <a:pt x="56762" y="2439"/>
                  </a:lnTo>
                  <a:lnTo>
                    <a:pt x="107950" y="9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4"/>
            <p:cNvSpPr/>
            <p:nvPr>
              <p:custDataLst>
                <p:tags r:id="rId135"/>
              </p:custDataLst>
            </p:nvPr>
          </p:nvSpPr>
          <p:spPr>
            <a:xfrm>
              <a:off x="8712200" y="3105150"/>
              <a:ext cx="184151" cy="18168"/>
            </a:xfrm>
            <a:custGeom>
              <a:avLst/>
              <a:gdLst/>
              <a:ahLst/>
              <a:cxnLst/>
              <a:rect l="0" t="0" r="0" b="0"/>
              <a:pathLst>
                <a:path w="1841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0" y="18167"/>
                  </a:lnTo>
                  <a:lnTo>
                    <a:pt x="44258" y="13907"/>
                  </a:lnTo>
                  <a:lnTo>
                    <a:pt x="84374" y="11176"/>
                  </a:lnTo>
                  <a:lnTo>
                    <a:pt x="131304" y="589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25"/>
            <p:cNvSpPr/>
            <p:nvPr>
              <p:custDataLst>
                <p:tags r:id="rId136"/>
              </p:custDataLst>
            </p:nvPr>
          </p:nvSpPr>
          <p:spPr>
            <a:xfrm>
              <a:off x="9131300" y="3089814"/>
              <a:ext cx="190501" cy="15337"/>
            </a:xfrm>
            <a:custGeom>
              <a:avLst/>
              <a:gdLst/>
              <a:ahLst/>
              <a:cxnLst/>
              <a:rect l="0" t="0" r="0" b="0"/>
              <a:pathLst>
                <a:path w="190501" h="15337">
                  <a:moveTo>
                    <a:pt x="0" y="15336"/>
                  </a:moveTo>
                  <a:lnTo>
                    <a:pt x="0" y="15336"/>
                  </a:lnTo>
                  <a:lnTo>
                    <a:pt x="19459" y="8429"/>
                  </a:lnTo>
                  <a:lnTo>
                    <a:pt x="53979" y="2471"/>
                  </a:lnTo>
                  <a:lnTo>
                    <a:pt x="100660" y="0"/>
                  </a:lnTo>
                  <a:lnTo>
                    <a:pt x="145772" y="3737"/>
                  </a:lnTo>
                  <a:lnTo>
                    <a:pt x="190500" y="8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26"/>
            <p:cNvSpPr/>
            <p:nvPr>
              <p:custDataLst>
                <p:tags r:id="rId137"/>
              </p:custDataLst>
            </p:nvPr>
          </p:nvSpPr>
          <p:spPr>
            <a:xfrm>
              <a:off x="9199474" y="3181350"/>
              <a:ext cx="103277" cy="169721"/>
            </a:xfrm>
            <a:custGeom>
              <a:avLst/>
              <a:gdLst/>
              <a:ahLst/>
              <a:cxnLst/>
              <a:rect l="0" t="0" r="0" b="0"/>
              <a:pathLst>
                <a:path w="103277" h="169721">
                  <a:moveTo>
                    <a:pt x="103276" y="0"/>
                  </a:moveTo>
                  <a:lnTo>
                    <a:pt x="103276" y="0"/>
                  </a:lnTo>
                  <a:lnTo>
                    <a:pt x="91066" y="0"/>
                  </a:lnTo>
                  <a:lnTo>
                    <a:pt x="85385" y="1881"/>
                  </a:lnTo>
                  <a:lnTo>
                    <a:pt x="69246" y="15580"/>
                  </a:lnTo>
                  <a:lnTo>
                    <a:pt x="36597" y="59891"/>
                  </a:lnTo>
                  <a:lnTo>
                    <a:pt x="15159" y="98326"/>
                  </a:lnTo>
                  <a:lnTo>
                    <a:pt x="220" y="143668"/>
                  </a:lnTo>
                  <a:lnTo>
                    <a:pt x="0" y="149401"/>
                  </a:lnTo>
                  <a:lnTo>
                    <a:pt x="1264" y="153928"/>
                  </a:lnTo>
                  <a:lnTo>
                    <a:pt x="6432" y="160840"/>
                  </a:lnTo>
                  <a:lnTo>
                    <a:pt x="13433" y="166264"/>
                  </a:lnTo>
                  <a:lnTo>
                    <a:pt x="23128" y="169145"/>
                  </a:lnTo>
                  <a:lnTo>
                    <a:pt x="35904" y="169720"/>
                  </a:lnTo>
                  <a:lnTo>
                    <a:pt x="72879" y="162477"/>
                  </a:lnTo>
                  <a:lnTo>
                    <a:pt x="76661" y="159823"/>
                  </a:lnTo>
                  <a:lnTo>
                    <a:pt x="79183" y="156643"/>
                  </a:lnTo>
                  <a:lnTo>
                    <a:pt x="89399" y="137831"/>
                  </a:lnTo>
                  <a:lnTo>
                    <a:pt x="89085" y="135632"/>
                  </a:lnTo>
                  <a:lnTo>
                    <a:pt x="86856" y="131307"/>
                  </a:lnTo>
                  <a:lnTo>
                    <a:pt x="79750" y="128914"/>
                  </a:lnTo>
                  <a:lnTo>
                    <a:pt x="68125" y="128556"/>
                  </a:lnTo>
                  <a:lnTo>
                    <a:pt x="20726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02"/>
          <p:cNvGrpSpPr/>
          <p:nvPr/>
        </p:nvGrpSpPr>
        <p:grpSpPr>
          <a:xfrm>
            <a:off x="9227432" y="2801233"/>
            <a:ext cx="1900013" cy="297568"/>
            <a:chOff x="9227432" y="2801233"/>
            <a:chExt cx="1900013" cy="297568"/>
          </a:xfrm>
        </p:grpSpPr>
        <p:sp>
          <p:nvSpPr>
            <p:cNvPr id="145" name="SMARTInkShape-1227"/>
            <p:cNvSpPr/>
            <p:nvPr>
              <p:custDataLst>
                <p:tags r:id="rId120"/>
              </p:custDataLst>
            </p:nvPr>
          </p:nvSpPr>
          <p:spPr>
            <a:xfrm>
              <a:off x="9227432" y="2860780"/>
              <a:ext cx="11819" cy="149121"/>
            </a:xfrm>
            <a:custGeom>
              <a:avLst/>
              <a:gdLst/>
              <a:ahLst/>
              <a:cxnLst/>
              <a:rect l="0" t="0" r="0" b="0"/>
              <a:pathLst>
                <a:path w="11819" h="149121">
                  <a:moveTo>
                    <a:pt x="5468" y="9420"/>
                  </a:moveTo>
                  <a:lnTo>
                    <a:pt x="5468" y="9420"/>
                  </a:lnTo>
                  <a:lnTo>
                    <a:pt x="5467" y="582"/>
                  </a:lnTo>
                  <a:lnTo>
                    <a:pt x="4763" y="0"/>
                  </a:lnTo>
                  <a:lnTo>
                    <a:pt x="3587" y="318"/>
                  </a:lnTo>
                  <a:lnTo>
                    <a:pt x="2097" y="1235"/>
                  </a:lnTo>
                  <a:lnTo>
                    <a:pt x="0" y="19381"/>
                  </a:lnTo>
                  <a:lnTo>
                    <a:pt x="4362" y="65846"/>
                  </a:lnTo>
                  <a:lnTo>
                    <a:pt x="10137" y="112340"/>
                  </a:lnTo>
                  <a:lnTo>
                    <a:pt x="11818" y="149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28"/>
            <p:cNvSpPr/>
            <p:nvPr>
              <p:custDataLst>
                <p:tags r:id="rId121"/>
              </p:custDataLst>
            </p:nvPr>
          </p:nvSpPr>
          <p:spPr>
            <a:xfrm>
              <a:off x="9562042" y="2840477"/>
              <a:ext cx="77259" cy="258324"/>
            </a:xfrm>
            <a:custGeom>
              <a:avLst/>
              <a:gdLst/>
              <a:ahLst/>
              <a:cxnLst/>
              <a:rect l="0" t="0" r="0" b="0"/>
              <a:pathLst>
                <a:path w="77259" h="258324">
                  <a:moveTo>
                    <a:pt x="77258" y="17023"/>
                  </a:moveTo>
                  <a:lnTo>
                    <a:pt x="77258" y="17023"/>
                  </a:lnTo>
                  <a:lnTo>
                    <a:pt x="77258" y="4814"/>
                  </a:lnTo>
                  <a:lnTo>
                    <a:pt x="76552" y="2533"/>
                  </a:lnTo>
                  <a:lnTo>
                    <a:pt x="75377" y="1014"/>
                  </a:lnTo>
                  <a:lnTo>
                    <a:pt x="73887" y="0"/>
                  </a:lnTo>
                  <a:lnTo>
                    <a:pt x="68469" y="755"/>
                  </a:lnTo>
                  <a:lnTo>
                    <a:pt x="61357" y="4148"/>
                  </a:lnTo>
                  <a:lnTo>
                    <a:pt x="53493" y="10360"/>
                  </a:lnTo>
                  <a:lnTo>
                    <a:pt x="27512" y="46830"/>
                  </a:lnTo>
                  <a:lnTo>
                    <a:pt x="9131" y="87395"/>
                  </a:lnTo>
                  <a:lnTo>
                    <a:pt x="0" y="134143"/>
                  </a:lnTo>
                  <a:lnTo>
                    <a:pt x="1842" y="178882"/>
                  </a:lnTo>
                  <a:lnTo>
                    <a:pt x="7521" y="206082"/>
                  </a:lnTo>
                  <a:lnTo>
                    <a:pt x="18512" y="226638"/>
                  </a:lnTo>
                  <a:lnTo>
                    <a:pt x="32804" y="241419"/>
                  </a:lnTo>
                  <a:lnTo>
                    <a:pt x="64558" y="258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29"/>
            <p:cNvSpPr/>
            <p:nvPr>
              <p:custDataLst>
                <p:tags r:id="rId122"/>
              </p:custDataLst>
            </p:nvPr>
          </p:nvSpPr>
          <p:spPr>
            <a:xfrm>
              <a:off x="9727167" y="2889250"/>
              <a:ext cx="20084" cy="171451"/>
            </a:xfrm>
            <a:custGeom>
              <a:avLst/>
              <a:gdLst/>
              <a:ahLst/>
              <a:cxnLst/>
              <a:rect l="0" t="0" r="0" b="0"/>
              <a:pathLst>
                <a:path w="20084" h="171451">
                  <a:moveTo>
                    <a:pt x="20083" y="0"/>
                  </a:moveTo>
                  <a:lnTo>
                    <a:pt x="20083" y="0"/>
                  </a:lnTo>
                  <a:lnTo>
                    <a:pt x="16712" y="0"/>
                  </a:lnTo>
                  <a:lnTo>
                    <a:pt x="15719" y="706"/>
                  </a:lnTo>
                  <a:lnTo>
                    <a:pt x="15057" y="1882"/>
                  </a:lnTo>
                  <a:lnTo>
                    <a:pt x="5060" y="44258"/>
                  </a:lnTo>
                  <a:lnTo>
                    <a:pt x="0" y="69764"/>
                  </a:lnTo>
                  <a:lnTo>
                    <a:pt x="2502" y="116870"/>
                  </a:lnTo>
                  <a:lnTo>
                    <a:pt x="20083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30"/>
            <p:cNvSpPr/>
            <p:nvPr>
              <p:custDataLst>
                <p:tags r:id="rId123"/>
              </p:custDataLst>
            </p:nvPr>
          </p:nvSpPr>
          <p:spPr>
            <a:xfrm>
              <a:off x="9780766" y="2990850"/>
              <a:ext cx="156985" cy="12701"/>
            </a:xfrm>
            <a:custGeom>
              <a:avLst/>
              <a:gdLst/>
              <a:ahLst/>
              <a:cxnLst/>
              <a:rect l="0" t="0" r="0" b="0"/>
              <a:pathLst>
                <a:path w="15698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0" y="12700"/>
                  </a:lnTo>
                  <a:lnTo>
                    <a:pt x="43492" y="7674"/>
                  </a:lnTo>
                  <a:lnTo>
                    <a:pt x="82905" y="4861"/>
                  </a:lnTo>
                  <a:lnTo>
                    <a:pt x="122099" y="1440"/>
                  </a:lnTo>
                  <a:lnTo>
                    <a:pt x="1569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31"/>
            <p:cNvSpPr/>
            <p:nvPr>
              <p:custDataLst>
                <p:tags r:id="rId124"/>
              </p:custDataLst>
            </p:nvPr>
          </p:nvSpPr>
          <p:spPr>
            <a:xfrm>
              <a:off x="9856080" y="2901950"/>
              <a:ext cx="11821" cy="165101"/>
            </a:xfrm>
            <a:custGeom>
              <a:avLst/>
              <a:gdLst/>
              <a:ahLst/>
              <a:cxnLst/>
              <a:rect l="0" t="0" r="0" b="0"/>
              <a:pathLst>
                <a:path w="11821" h="165101">
                  <a:moveTo>
                    <a:pt x="5470" y="0"/>
                  </a:moveTo>
                  <a:lnTo>
                    <a:pt x="5470" y="0"/>
                  </a:lnTo>
                  <a:lnTo>
                    <a:pt x="5470" y="3371"/>
                  </a:lnTo>
                  <a:lnTo>
                    <a:pt x="2" y="30507"/>
                  </a:lnTo>
                  <a:lnTo>
                    <a:pt x="0" y="72113"/>
                  </a:lnTo>
                  <a:lnTo>
                    <a:pt x="4179" y="117335"/>
                  </a:lnTo>
                  <a:lnTo>
                    <a:pt x="1182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32"/>
            <p:cNvSpPr/>
            <p:nvPr>
              <p:custDataLst>
                <p:tags r:id="rId125"/>
              </p:custDataLst>
            </p:nvPr>
          </p:nvSpPr>
          <p:spPr>
            <a:xfrm>
              <a:off x="9966129" y="2874491"/>
              <a:ext cx="124022" cy="172649"/>
            </a:xfrm>
            <a:custGeom>
              <a:avLst/>
              <a:gdLst/>
              <a:ahLst/>
              <a:cxnLst/>
              <a:rect l="0" t="0" r="0" b="0"/>
              <a:pathLst>
                <a:path w="124022" h="172649">
                  <a:moveTo>
                    <a:pt x="3371" y="40159"/>
                  </a:moveTo>
                  <a:lnTo>
                    <a:pt x="3371" y="40159"/>
                  </a:lnTo>
                  <a:lnTo>
                    <a:pt x="0" y="33417"/>
                  </a:lnTo>
                  <a:lnTo>
                    <a:pt x="226" y="26344"/>
                  </a:lnTo>
                  <a:lnTo>
                    <a:pt x="1275" y="22482"/>
                  </a:lnTo>
                  <a:lnTo>
                    <a:pt x="8084" y="14429"/>
                  </a:lnTo>
                  <a:lnTo>
                    <a:pt x="26331" y="1131"/>
                  </a:lnTo>
                  <a:lnTo>
                    <a:pt x="36859" y="0"/>
                  </a:lnTo>
                  <a:lnTo>
                    <a:pt x="47888" y="2555"/>
                  </a:lnTo>
                  <a:lnTo>
                    <a:pt x="57493" y="8394"/>
                  </a:lnTo>
                  <a:lnTo>
                    <a:pt x="70834" y="26357"/>
                  </a:lnTo>
                  <a:lnTo>
                    <a:pt x="73807" y="43432"/>
                  </a:lnTo>
                  <a:lnTo>
                    <a:pt x="73612" y="52924"/>
                  </a:lnTo>
                  <a:lnTo>
                    <a:pt x="65869" y="72879"/>
                  </a:lnTo>
                  <a:lnTo>
                    <a:pt x="34988" y="119178"/>
                  </a:lnTo>
                  <a:lnTo>
                    <a:pt x="18148" y="140008"/>
                  </a:lnTo>
                  <a:lnTo>
                    <a:pt x="12218" y="155429"/>
                  </a:lnTo>
                  <a:lnTo>
                    <a:pt x="10830" y="164533"/>
                  </a:lnTo>
                  <a:lnTo>
                    <a:pt x="12578" y="167525"/>
                  </a:lnTo>
                  <a:lnTo>
                    <a:pt x="15859" y="169520"/>
                  </a:lnTo>
                  <a:lnTo>
                    <a:pt x="32471" y="172327"/>
                  </a:lnTo>
                  <a:lnTo>
                    <a:pt x="77366" y="172648"/>
                  </a:lnTo>
                  <a:lnTo>
                    <a:pt x="124021" y="167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33"/>
            <p:cNvSpPr/>
            <p:nvPr>
              <p:custDataLst>
                <p:tags r:id="rId126"/>
              </p:custDataLst>
            </p:nvPr>
          </p:nvSpPr>
          <p:spPr>
            <a:xfrm>
              <a:off x="10121899" y="2971800"/>
              <a:ext cx="88902" cy="6351"/>
            </a:xfrm>
            <a:custGeom>
              <a:avLst/>
              <a:gdLst/>
              <a:ahLst/>
              <a:cxnLst/>
              <a:rect l="0" t="0" r="0" b="0"/>
              <a:pathLst>
                <a:path w="889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0845" y="588"/>
                  </a:lnTo>
                  <a:lnTo>
                    <a:pt x="54278" y="52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34"/>
            <p:cNvSpPr/>
            <p:nvPr>
              <p:custDataLst>
                <p:tags r:id="rId127"/>
              </p:custDataLst>
            </p:nvPr>
          </p:nvSpPr>
          <p:spPr>
            <a:xfrm>
              <a:off x="10172700" y="28829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12700" y="0"/>
                  </a:moveTo>
                  <a:lnTo>
                    <a:pt x="12700" y="0"/>
                  </a:lnTo>
                  <a:lnTo>
                    <a:pt x="12700" y="43752"/>
                  </a:lnTo>
                  <a:lnTo>
                    <a:pt x="10819" y="88135"/>
                  </a:lnTo>
                  <a:lnTo>
                    <a:pt x="2574" y="13157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35"/>
            <p:cNvSpPr/>
            <p:nvPr>
              <p:custDataLst>
                <p:tags r:id="rId128"/>
              </p:custDataLst>
            </p:nvPr>
          </p:nvSpPr>
          <p:spPr>
            <a:xfrm>
              <a:off x="10337800" y="2990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36"/>
            <p:cNvSpPr/>
            <p:nvPr>
              <p:custDataLst>
                <p:tags r:id="rId129"/>
              </p:custDataLst>
            </p:nvPr>
          </p:nvSpPr>
          <p:spPr>
            <a:xfrm>
              <a:off x="10528300" y="29871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5680" y="287"/>
                  </a:lnTo>
                  <a:lnTo>
                    <a:pt x="13981" y="0"/>
                  </a:lnTo>
                  <a:lnTo>
                    <a:pt x="12143" y="514"/>
                  </a:lnTo>
                  <a:lnTo>
                    <a:pt x="8218" y="2261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37"/>
            <p:cNvSpPr/>
            <p:nvPr>
              <p:custDataLst>
                <p:tags r:id="rId130"/>
              </p:custDataLst>
            </p:nvPr>
          </p:nvSpPr>
          <p:spPr>
            <a:xfrm>
              <a:off x="11029950" y="2801233"/>
              <a:ext cx="97495" cy="234068"/>
            </a:xfrm>
            <a:custGeom>
              <a:avLst/>
              <a:gdLst/>
              <a:ahLst/>
              <a:cxnLst/>
              <a:rect l="0" t="0" r="0" b="0"/>
              <a:pathLst>
                <a:path w="97495" h="234068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88409" y="23613"/>
                  </a:lnTo>
                  <a:lnTo>
                    <a:pt x="96594" y="56783"/>
                  </a:lnTo>
                  <a:lnTo>
                    <a:pt x="97494" y="89422"/>
                  </a:lnTo>
                  <a:lnTo>
                    <a:pt x="94131" y="125330"/>
                  </a:lnTo>
                  <a:lnTo>
                    <a:pt x="85581" y="157753"/>
                  </a:lnTo>
                  <a:lnTo>
                    <a:pt x="58755" y="197031"/>
                  </a:lnTo>
                  <a:lnTo>
                    <a:pt x="15997" y="22528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38"/>
            <p:cNvSpPr/>
            <p:nvPr>
              <p:custDataLst>
                <p:tags r:id="rId131"/>
              </p:custDataLst>
            </p:nvPr>
          </p:nvSpPr>
          <p:spPr>
            <a:xfrm>
              <a:off x="10928262" y="2826894"/>
              <a:ext cx="95339" cy="179276"/>
            </a:xfrm>
            <a:custGeom>
              <a:avLst/>
              <a:gdLst/>
              <a:ahLst/>
              <a:cxnLst/>
              <a:rect l="0" t="0" r="0" b="0"/>
              <a:pathLst>
                <a:path w="95339" h="179276">
                  <a:moveTo>
                    <a:pt x="95338" y="11556"/>
                  </a:moveTo>
                  <a:lnTo>
                    <a:pt x="95338" y="11556"/>
                  </a:lnTo>
                  <a:lnTo>
                    <a:pt x="95338" y="8185"/>
                  </a:lnTo>
                  <a:lnTo>
                    <a:pt x="93457" y="4648"/>
                  </a:lnTo>
                  <a:lnTo>
                    <a:pt x="91968" y="2718"/>
                  </a:lnTo>
                  <a:lnTo>
                    <a:pt x="88431" y="572"/>
                  </a:lnTo>
                  <a:lnTo>
                    <a:pt x="86499" y="0"/>
                  </a:lnTo>
                  <a:lnTo>
                    <a:pt x="80592" y="1246"/>
                  </a:lnTo>
                  <a:lnTo>
                    <a:pt x="65568" y="9677"/>
                  </a:lnTo>
                  <a:lnTo>
                    <a:pt x="58558" y="14537"/>
                  </a:lnTo>
                  <a:lnTo>
                    <a:pt x="32099" y="52753"/>
                  </a:lnTo>
                  <a:lnTo>
                    <a:pt x="13571" y="89379"/>
                  </a:lnTo>
                  <a:lnTo>
                    <a:pt x="946" y="128375"/>
                  </a:lnTo>
                  <a:lnTo>
                    <a:pt x="0" y="146731"/>
                  </a:lnTo>
                  <a:lnTo>
                    <a:pt x="6804" y="168965"/>
                  </a:lnTo>
                  <a:lnTo>
                    <a:pt x="10915" y="173646"/>
                  </a:lnTo>
                  <a:lnTo>
                    <a:pt x="21128" y="178846"/>
                  </a:lnTo>
                  <a:lnTo>
                    <a:pt x="30841" y="179275"/>
                  </a:lnTo>
                  <a:lnTo>
                    <a:pt x="35406" y="178402"/>
                  </a:lnTo>
                  <a:lnTo>
                    <a:pt x="39155" y="175703"/>
                  </a:lnTo>
                  <a:lnTo>
                    <a:pt x="45203" y="167060"/>
                  </a:lnTo>
                  <a:lnTo>
                    <a:pt x="49204" y="153666"/>
                  </a:lnTo>
                  <a:lnTo>
                    <a:pt x="47648" y="149334"/>
                  </a:lnTo>
                  <a:lnTo>
                    <a:pt x="12788" y="11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39"/>
            <p:cNvSpPr/>
            <p:nvPr>
              <p:custDataLst>
                <p:tags r:id="rId132"/>
              </p:custDataLst>
            </p:nvPr>
          </p:nvSpPr>
          <p:spPr>
            <a:xfrm>
              <a:off x="10738242" y="2832100"/>
              <a:ext cx="12309" cy="190501"/>
            </a:xfrm>
            <a:custGeom>
              <a:avLst/>
              <a:gdLst/>
              <a:ahLst/>
              <a:cxnLst/>
              <a:rect l="0" t="0" r="0" b="0"/>
              <a:pathLst>
                <a:path w="12309" h="19050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48334"/>
                  </a:lnTo>
                  <a:lnTo>
                    <a:pt x="3487" y="83701"/>
                  </a:lnTo>
                  <a:lnTo>
                    <a:pt x="10565" y="130207"/>
                  </a:lnTo>
                  <a:lnTo>
                    <a:pt x="12079" y="173344"/>
                  </a:lnTo>
                  <a:lnTo>
                    <a:pt x="1230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40"/>
            <p:cNvSpPr/>
            <p:nvPr>
              <p:custDataLst>
                <p:tags r:id="rId133"/>
              </p:custDataLst>
            </p:nvPr>
          </p:nvSpPr>
          <p:spPr>
            <a:xfrm>
              <a:off x="10642600" y="2921116"/>
              <a:ext cx="127001" cy="6235"/>
            </a:xfrm>
            <a:custGeom>
              <a:avLst/>
              <a:gdLst/>
              <a:ahLst/>
              <a:cxnLst/>
              <a:rect l="0" t="0" r="0" b="0"/>
              <a:pathLst>
                <a:path w="127001" h="6235">
                  <a:moveTo>
                    <a:pt x="0" y="6234"/>
                  </a:moveTo>
                  <a:lnTo>
                    <a:pt x="0" y="6234"/>
                  </a:lnTo>
                  <a:lnTo>
                    <a:pt x="3371" y="2863"/>
                  </a:lnTo>
                  <a:lnTo>
                    <a:pt x="15580" y="767"/>
                  </a:lnTo>
                  <a:lnTo>
                    <a:pt x="57382" y="0"/>
                  </a:lnTo>
                  <a:lnTo>
                    <a:pt x="104624" y="3278"/>
                  </a:lnTo>
                  <a:lnTo>
                    <a:pt x="127000" y="6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203"/>
          <p:cNvGrpSpPr/>
          <p:nvPr/>
        </p:nvGrpSpPr>
        <p:grpSpPr>
          <a:xfrm>
            <a:off x="8705850" y="3740150"/>
            <a:ext cx="165101" cy="111322"/>
            <a:chOff x="8705850" y="3740150"/>
            <a:chExt cx="165101" cy="111322"/>
          </a:xfrm>
        </p:grpSpPr>
        <p:sp>
          <p:nvSpPr>
            <p:cNvPr id="160" name="SMARTInkShape-1241"/>
            <p:cNvSpPr/>
            <p:nvPr>
              <p:custDataLst>
                <p:tags r:id="rId118"/>
              </p:custDataLst>
            </p:nvPr>
          </p:nvSpPr>
          <p:spPr>
            <a:xfrm>
              <a:off x="8705850" y="3829050"/>
              <a:ext cx="158751" cy="22422"/>
            </a:xfrm>
            <a:custGeom>
              <a:avLst/>
              <a:gdLst/>
              <a:ahLst/>
              <a:cxnLst/>
              <a:rect l="0" t="0" r="0" b="0"/>
              <a:pathLst>
                <a:path w="15875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35806" y="21146"/>
                  </a:lnTo>
                  <a:lnTo>
                    <a:pt x="79414" y="14337"/>
                  </a:lnTo>
                  <a:lnTo>
                    <a:pt x="123489" y="637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42"/>
            <p:cNvSpPr/>
            <p:nvPr>
              <p:custDataLst>
                <p:tags r:id="rId119"/>
              </p:custDataLst>
            </p:nvPr>
          </p:nvSpPr>
          <p:spPr>
            <a:xfrm>
              <a:off x="8718550" y="3740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3"/>
                  </a:lnTo>
                  <a:lnTo>
                    <a:pt x="66481" y="7495"/>
                  </a:lnTo>
                  <a:lnTo>
                    <a:pt x="99398" y="49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204"/>
          <p:cNvGrpSpPr/>
          <p:nvPr/>
        </p:nvGrpSpPr>
        <p:grpSpPr>
          <a:xfrm>
            <a:off x="9137650" y="3594100"/>
            <a:ext cx="514351" cy="651029"/>
            <a:chOff x="9137650" y="3594100"/>
            <a:chExt cx="514351" cy="651029"/>
          </a:xfrm>
        </p:grpSpPr>
        <p:sp>
          <p:nvSpPr>
            <p:cNvPr id="163" name="SMARTInkShape-1243"/>
            <p:cNvSpPr/>
            <p:nvPr>
              <p:custDataLst>
                <p:tags r:id="rId114"/>
              </p:custDataLst>
            </p:nvPr>
          </p:nvSpPr>
          <p:spPr>
            <a:xfrm>
              <a:off x="9277350" y="4010090"/>
              <a:ext cx="171451" cy="235039"/>
            </a:xfrm>
            <a:custGeom>
              <a:avLst/>
              <a:gdLst/>
              <a:ahLst/>
              <a:cxnLst/>
              <a:rect l="0" t="0" r="0" b="0"/>
              <a:pathLst>
                <a:path w="171451" h="235039">
                  <a:moveTo>
                    <a:pt x="171450" y="9460"/>
                  </a:moveTo>
                  <a:lnTo>
                    <a:pt x="171450" y="9460"/>
                  </a:lnTo>
                  <a:lnTo>
                    <a:pt x="161990" y="0"/>
                  </a:lnTo>
                  <a:lnTo>
                    <a:pt x="154546" y="82"/>
                  </a:lnTo>
                  <a:lnTo>
                    <a:pt x="126447" y="4828"/>
                  </a:lnTo>
                  <a:lnTo>
                    <a:pt x="107786" y="18906"/>
                  </a:lnTo>
                  <a:lnTo>
                    <a:pt x="72807" y="60084"/>
                  </a:lnTo>
                  <a:lnTo>
                    <a:pt x="51676" y="97210"/>
                  </a:lnTo>
                  <a:lnTo>
                    <a:pt x="38751" y="136119"/>
                  </a:lnTo>
                  <a:lnTo>
                    <a:pt x="33824" y="174459"/>
                  </a:lnTo>
                  <a:lnTo>
                    <a:pt x="35736" y="205888"/>
                  </a:lnTo>
                  <a:lnTo>
                    <a:pt x="39346" y="213790"/>
                  </a:lnTo>
                  <a:lnTo>
                    <a:pt x="50883" y="226332"/>
                  </a:lnTo>
                  <a:lnTo>
                    <a:pt x="65418" y="232848"/>
                  </a:lnTo>
                  <a:lnTo>
                    <a:pt x="80580" y="235038"/>
                  </a:lnTo>
                  <a:lnTo>
                    <a:pt x="94374" y="233659"/>
                  </a:lnTo>
                  <a:lnTo>
                    <a:pt x="114040" y="225545"/>
                  </a:lnTo>
                  <a:lnTo>
                    <a:pt x="123122" y="216270"/>
                  </a:lnTo>
                  <a:lnTo>
                    <a:pt x="134700" y="193069"/>
                  </a:lnTo>
                  <a:lnTo>
                    <a:pt x="135596" y="180669"/>
                  </a:lnTo>
                  <a:lnTo>
                    <a:pt x="132937" y="168808"/>
                  </a:lnTo>
                  <a:lnTo>
                    <a:pt x="127051" y="158833"/>
                  </a:lnTo>
                  <a:lnTo>
                    <a:pt x="109062" y="145284"/>
                  </a:lnTo>
                  <a:lnTo>
                    <a:pt x="82488" y="139075"/>
                  </a:lnTo>
                  <a:lnTo>
                    <a:pt x="38245" y="137682"/>
                  </a:lnTo>
                  <a:lnTo>
                    <a:pt x="0" y="142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44"/>
            <p:cNvSpPr/>
            <p:nvPr>
              <p:custDataLst>
                <p:tags r:id="rId115"/>
              </p:custDataLst>
            </p:nvPr>
          </p:nvSpPr>
          <p:spPr>
            <a:xfrm>
              <a:off x="9137650" y="3880551"/>
              <a:ext cx="514351" cy="31050"/>
            </a:xfrm>
            <a:custGeom>
              <a:avLst/>
              <a:gdLst/>
              <a:ahLst/>
              <a:cxnLst/>
              <a:rect l="0" t="0" r="0" b="0"/>
              <a:pathLst>
                <a:path w="514351" h="31050">
                  <a:moveTo>
                    <a:pt x="0" y="31049"/>
                  </a:moveTo>
                  <a:lnTo>
                    <a:pt x="0" y="31049"/>
                  </a:lnTo>
                  <a:lnTo>
                    <a:pt x="33945" y="25274"/>
                  </a:lnTo>
                  <a:lnTo>
                    <a:pt x="69885" y="18839"/>
                  </a:lnTo>
                  <a:lnTo>
                    <a:pt x="93157" y="15148"/>
                  </a:lnTo>
                  <a:lnTo>
                    <a:pt x="119255" y="11276"/>
                  </a:lnTo>
                  <a:lnTo>
                    <a:pt x="147237" y="7284"/>
                  </a:lnTo>
                  <a:lnTo>
                    <a:pt x="179296" y="4622"/>
                  </a:lnTo>
                  <a:lnTo>
                    <a:pt x="214075" y="2848"/>
                  </a:lnTo>
                  <a:lnTo>
                    <a:pt x="250667" y="1665"/>
                  </a:lnTo>
                  <a:lnTo>
                    <a:pt x="285645" y="876"/>
                  </a:lnTo>
                  <a:lnTo>
                    <a:pt x="319546" y="350"/>
                  </a:lnTo>
                  <a:lnTo>
                    <a:pt x="352731" y="0"/>
                  </a:lnTo>
                  <a:lnTo>
                    <a:pt x="381909" y="472"/>
                  </a:lnTo>
                  <a:lnTo>
                    <a:pt x="408417" y="1492"/>
                  </a:lnTo>
                  <a:lnTo>
                    <a:pt x="453158" y="3801"/>
                  </a:lnTo>
                  <a:lnTo>
                    <a:pt x="494651" y="5101"/>
                  </a:lnTo>
                  <a:lnTo>
                    <a:pt x="514350" y="5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45"/>
            <p:cNvSpPr/>
            <p:nvPr>
              <p:custDataLst>
                <p:tags r:id="rId116"/>
              </p:custDataLst>
            </p:nvPr>
          </p:nvSpPr>
          <p:spPr>
            <a:xfrm>
              <a:off x="9505950" y="3594100"/>
              <a:ext cx="29764" cy="177801"/>
            </a:xfrm>
            <a:custGeom>
              <a:avLst/>
              <a:gdLst/>
              <a:ahLst/>
              <a:cxnLst/>
              <a:rect l="0" t="0" r="0" b="0"/>
              <a:pathLst>
                <a:path w="29764" h="177801">
                  <a:moveTo>
                    <a:pt x="25400" y="0"/>
                  </a:moveTo>
                  <a:lnTo>
                    <a:pt x="25400" y="0"/>
                  </a:lnTo>
                  <a:lnTo>
                    <a:pt x="29763" y="17325"/>
                  </a:lnTo>
                  <a:lnTo>
                    <a:pt x="29476" y="59318"/>
                  </a:lnTo>
                  <a:lnTo>
                    <a:pt x="22833" y="105007"/>
                  </a:lnTo>
                  <a:lnTo>
                    <a:pt x="14022" y="14659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46"/>
            <p:cNvSpPr/>
            <p:nvPr>
              <p:custDataLst>
                <p:tags r:id="rId117"/>
              </p:custDataLst>
            </p:nvPr>
          </p:nvSpPr>
          <p:spPr>
            <a:xfrm>
              <a:off x="9235381" y="3616897"/>
              <a:ext cx="143570" cy="199259"/>
            </a:xfrm>
            <a:custGeom>
              <a:avLst/>
              <a:gdLst/>
              <a:ahLst/>
              <a:cxnLst/>
              <a:rect l="0" t="0" r="0" b="0"/>
              <a:pathLst>
                <a:path w="143570" h="199259">
                  <a:moveTo>
                    <a:pt x="10219" y="40703"/>
                  </a:moveTo>
                  <a:lnTo>
                    <a:pt x="10219" y="40703"/>
                  </a:lnTo>
                  <a:lnTo>
                    <a:pt x="6848" y="44074"/>
                  </a:lnTo>
                  <a:lnTo>
                    <a:pt x="5855" y="44361"/>
                  </a:lnTo>
                  <a:lnTo>
                    <a:pt x="5192" y="43847"/>
                  </a:lnTo>
                  <a:lnTo>
                    <a:pt x="3947" y="40887"/>
                  </a:lnTo>
                  <a:lnTo>
                    <a:pt x="7263" y="40757"/>
                  </a:lnTo>
                  <a:lnTo>
                    <a:pt x="8248" y="40034"/>
                  </a:lnTo>
                  <a:lnTo>
                    <a:pt x="22351" y="16939"/>
                  </a:lnTo>
                  <a:lnTo>
                    <a:pt x="40703" y="7948"/>
                  </a:lnTo>
                  <a:lnTo>
                    <a:pt x="72188" y="0"/>
                  </a:lnTo>
                  <a:lnTo>
                    <a:pt x="95765" y="2224"/>
                  </a:lnTo>
                  <a:lnTo>
                    <a:pt x="107270" y="5492"/>
                  </a:lnTo>
                  <a:lnTo>
                    <a:pt x="117088" y="13059"/>
                  </a:lnTo>
                  <a:lnTo>
                    <a:pt x="121682" y="18040"/>
                  </a:lnTo>
                  <a:lnTo>
                    <a:pt x="124039" y="24889"/>
                  </a:lnTo>
                  <a:lnTo>
                    <a:pt x="124776" y="41906"/>
                  </a:lnTo>
                  <a:lnTo>
                    <a:pt x="111111" y="74691"/>
                  </a:lnTo>
                  <a:lnTo>
                    <a:pt x="82446" y="114587"/>
                  </a:lnTo>
                  <a:lnTo>
                    <a:pt x="40609" y="160059"/>
                  </a:lnTo>
                  <a:lnTo>
                    <a:pt x="3102" y="189293"/>
                  </a:lnTo>
                  <a:lnTo>
                    <a:pt x="0" y="194467"/>
                  </a:lnTo>
                  <a:lnTo>
                    <a:pt x="585" y="196129"/>
                  </a:lnTo>
                  <a:lnTo>
                    <a:pt x="2385" y="197237"/>
                  </a:lnTo>
                  <a:lnTo>
                    <a:pt x="10265" y="198468"/>
                  </a:lnTo>
                  <a:lnTo>
                    <a:pt x="47831" y="199258"/>
                  </a:lnTo>
                  <a:lnTo>
                    <a:pt x="84393" y="197514"/>
                  </a:lnTo>
                  <a:lnTo>
                    <a:pt x="131178" y="184956"/>
                  </a:lnTo>
                  <a:lnTo>
                    <a:pt x="143569" y="180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205"/>
          <p:cNvGrpSpPr/>
          <p:nvPr/>
        </p:nvGrpSpPr>
        <p:grpSpPr>
          <a:xfrm>
            <a:off x="2527300" y="4460165"/>
            <a:ext cx="339726" cy="280193"/>
            <a:chOff x="2527300" y="4460165"/>
            <a:chExt cx="339726" cy="280193"/>
          </a:xfrm>
        </p:grpSpPr>
        <p:sp>
          <p:nvSpPr>
            <p:cNvPr id="168" name="SMARTInkShape-1247"/>
            <p:cNvSpPr/>
            <p:nvPr>
              <p:custDataLst>
                <p:tags r:id="rId112"/>
              </p:custDataLst>
            </p:nvPr>
          </p:nvSpPr>
          <p:spPr>
            <a:xfrm>
              <a:off x="2857500" y="469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48"/>
            <p:cNvSpPr/>
            <p:nvPr>
              <p:custDataLst>
                <p:tags r:id="rId113"/>
              </p:custDataLst>
            </p:nvPr>
          </p:nvSpPr>
          <p:spPr>
            <a:xfrm>
              <a:off x="2527300" y="4460165"/>
              <a:ext cx="199680" cy="280193"/>
            </a:xfrm>
            <a:custGeom>
              <a:avLst/>
              <a:gdLst/>
              <a:ahLst/>
              <a:cxnLst/>
              <a:rect l="0" t="0" r="0" b="0"/>
              <a:pathLst>
                <a:path w="199680" h="280193">
                  <a:moveTo>
                    <a:pt x="69850" y="29285"/>
                  </a:moveTo>
                  <a:lnTo>
                    <a:pt x="69850" y="29285"/>
                  </a:lnTo>
                  <a:lnTo>
                    <a:pt x="66479" y="29285"/>
                  </a:lnTo>
                  <a:lnTo>
                    <a:pt x="62943" y="31167"/>
                  </a:lnTo>
                  <a:lnTo>
                    <a:pt x="59019" y="33649"/>
                  </a:lnTo>
                  <a:lnTo>
                    <a:pt x="54923" y="34752"/>
                  </a:lnTo>
                  <a:lnTo>
                    <a:pt x="53549" y="35752"/>
                  </a:lnTo>
                  <a:lnTo>
                    <a:pt x="52632" y="37124"/>
                  </a:lnTo>
                  <a:lnTo>
                    <a:pt x="50907" y="41700"/>
                  </a:lnTo>
                  <a:lnTo>
                    <a:pt x="58008" y="36154"/>
                  </a:lnTo>
                  <a:lnTo>
                    <a:pt x="98986" y="18212"/>
                  </a:lnTo>
                  <a:lnTo>
                    <a:pt x="137828" y="5857"/>
                  </a:lnTo>
                  <a:lnTo>
                    <a:pt x="170503" y="0"/>
                  </a:lnTo>
                  <a:lnTo>
                    <a:pt x="185375" y="2394"/>
                  </a:lnTo>
                  <a:lnTo>
                    <a:pt x="191317" y="5007"/>
                  </a:lnTo>
                  <a:lnTo>
                    <a:pt x="195278" y="10278"/>
                  </a:lnTo>
                  <a:lnTo>
                    <a:pt x="199679" y="25541"/>
                  </a:lnTo>
                  <a:lnTo>
                    <a:pt x="195991" y="45966"/>
                  </a:lnTo>
                  <a:lnTo>
                    <a:pt x="185885" y="67743"/>
                  </a:lnTo>
                  <a:lnTo>
                    <a:pt x="144022" y="110070"/>
                  </a:lnTo>
                  <a:lnTo>
                    <a:pt x="100586" y="138869"/>
                  </a:lnTo>
                  <a:lnTo>
                    <a:pt x="98807" y="139030"/>
                  </a:lnTo>
                  <a:lnTo>
                    <a:pt x="97621" y="138432"/>
                  </a:lnTo>
                  <a:lnTo>
                    <a:pt x="97536" y="138738"/>
                  </a:lnTo>
                  <a:lnTo>
                    <a:pt x="99324" y="140960"/>
                  </a:lnTo>
                  <a:lnTo>
                    <a:pt x="139030" y="160038"/>
                  </a:lnTo>
                  <a:lnTo>
                    <a:pt x="155159" y="170652"/>
                  </a:lnTo>
                  <a:lnTo>
                    <a:pt x="166091" y="184307"/>
                  </a:lnTo>
                  <a:lnTo>
                    <a:pt x="169994" y="191900"/>
                  </a:lnTo>
                  <a:lnTo>
                    <a:pt x="172449" y="207862"/>
                  </a:lnTo>
                  <a:lnTo>
                    <a:pt x="172116" y="216070"/>
                  </a:lnTo>
                  <a:lnTo>
                    <a:pt x="164220" y="232715"/>
                  </a:lnTo>
                  <a:lnTo>
                    <a:pt x="150598" y="248109"/>
                  </a:lnTo>
                  <a:lnTo>
                    <a:pt x="121684" y="264709"/>
                  </a:lnTo>
                  <a:lnTo>
                    <a:pt x="83170" y="277154"/>
                  </a:lnTo>
                  <a:lnTo>
                    <a:pt x="35635" y="280192"/>
                  </a:lnTo>
                  <a:lnTo>
                    <a:pt x="0" y="276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06"/>
          <p:cNvGrpSpPr/>
          <p:nvPr/>
        </p:nvGrpSpPr>
        <p:grpSpPr>
          <a:xfrm>
            <a:off x="3101044" y="4211787"/>
            <a:ext cx="1246691" cy="684064"/>
            <a:chOff x="3101044" y="4211787"/>
            <a:chExt cx="1246691" cy="684064"/>
          </a:xfrm>
        </p:grpSpPr>
        <p:sp>
          <p:nvSpPr>
            <p:cNvPr id="171" name="SMARTInkShape-1249"/>
            <p:cNvSpPr/>
            <p:nvPr>
              <p:custDataLst>
                <p:tags r:id="rId104"/>
              </p:custDataLst>
            </p:nvPr>
          </p:nvSpPr>
          <p:spPr>
            <a:xfrm>
              <a:off x="4146550" y="4395951"/>
              <a:ext cx="201185" cy="499900"/>
            </a:xfrm>
            <a:custGeom>
              <a:avLst/>
              <a:gdLst/>
              <a:ahLst/>
              <a:cxnLst/>
              <a:rect l="0" t="0" r="0" b="0"/>
              <a:pathLst>
                <a:path w="201185" h="499900">
                  <a:moveTo>
                    <a:pt x="57150" y="17299"/>
                  </a:moveTo>
                  <a:lnTo>
                    <a:pt x="57150" y="17299"/>
                  </a:lnTo>
                  <a:lnTo>
                    <a:pt x="63892" y="13928"/>
                  </a:lnTo>
                  <a:lnTo>
                    <a:pt x="108475" y="6054"/>
                  </a:lnTo>
                  <a:lnTo>
                    <a:pt x="151877" y="0"/>
                  </a:lnTo>
                  <a:lnTo>
                    <a:pt x="178350" y="649"/>
                  </a:lnTo>
                  <a:lnTo>
                    <a:pt x="184517" y="1966"/>
                  </a:lnTo>
                  <a:lnTo>
                    <a:pt x="193250" y="7191"/>
                  </a:lnTo>
                  <a:lnTo>
                    <a:pt x="196567" y="10561"/>
                  </a:lnTo>
                  <a:lnTo>
                    <a:pt x="200252" y="19948"/>
                  </a:lnTo>
                  <a:lnTo>
                    <a:pt x="201184" y="32588"/>
                  </a:lnTo>
                  <a:lnTo>
                    <a:pt x="194152" y="73209"/>
                  </a:lnTo>
                  <a:lnTo>
                    <a:pt x="183351" y="115945"/>
                  </a:lnTo>
                  <a:lnTo>
                    <a:pt x="175328" y="148631"/>
                  </a:lnTo>
                  <a:lnTo>
                    <a:pt x="167059" y="184324"/>
                  </a:lnTo>
                  <a:lnTo>
                    <a:pt x="160561" y="219473"/>
                  </a:lnTo>
                  <a:lnTo>
                    <a:pt x="156027" y="252499"/>
                  </a:lnTo>
                  <a:lnTo>
                    <a:pt x="153475" y="294186"/>
                  </a:lnTo>
                  <a:lnTo>
                    <a:pt x="152612" y="336472"/>
                  </a:lnTo>
                  <a:lnTo>
                    <a:pt x="157880" y="381954"/>
                  </a:lnTo>
                  <a:lnTo>
                    <a:pt x="171104" y="425432"/>
                  </a:lnTo>
                  <a:lnTo>
                    <a:pt x="171925" y="426971"/>
                  </a:lnTo>
                  <a:lnTo>
                    <a:pt x="173178" y="427998"/>
                  </a:lnTo>
                  <a:lnTo>
                    <a:pt x="174719" y="428681"/>
                  </a:lnTo>
                  <a:lnTo>
                    <a:pt x="175745" y="429843"/>
                  </a:lnTo>
                  <a:lnTo>
                    <a:pt x="176887" y="433015"/>
                  </a:lnTo>
                  <a:lnTo>
                    <a:pt x="177529" y="442138"/>
                  </a:lnTo>
                  <a:lnTo>
                    <a:pt x="175799" y="447887"/>
                  </a:lnTo>
                  <a:lnTo>
                    <a:pt x="168938" y="457326"/>
                  </a:lnTo>
                  <a:lnTo>
                    <a:pt x="159495" y="463845"/>
                  </a:lnTo>
                  <a:lnTo>
                    <a:pt x="116395" y="479980"/>
                  </a:lnTo>
                  <a:lnTo>
                    <a:pt x="77918" y="488431"/>
                  </a:lnTo>
                  <a:lnTo>
                    <a:pt x="31867" y="495403"/>
                  </a:lnTo>
                  <a:lnTo>
                    <a:pt x="0" y="499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50"/>
            <p:cNvSpPr/>
            <p:nvPr>
              <p:custDataLst>
                <p:tags r:id="rId105"/>
              </p:custDataLst>
            </p:nvPr>
          </p:nvSpPr>
          <p:spPr>
            <a:xfrm>
              <a:off x="4051300" y="4211787"/>
              <a:ext cx="49217" cy="29131"/>
            </a:xfrm>
            <a:custGeom>
              <a:avLst/>
              <a:gdLst/>
              <a:ahLst/>
              <a:cxnLst/>
              <a:rect l="0" t="0" r="0" b="0"/>
              <a:pathLst>
                <a:path w="49217" h="29131">
                  <a:moveTo>
                    <a:pt x="12700" y="23663"/>
                  </a:moveTo>
                  <a:lnTo>
                    <a:pt x="12700" y="23663"/>
                  </a:lnTo>
                  <a:lnTo>
                    <a:pt x="16071" y="27034"/>
                  </a:lnTo>
                  <a:lnTo>
                    <a:pt x="21489" y="28689"/>
                  </a:lnTo>
                  <a:lnTo>
                    <a:pt x="24909" y="29130"/>
                  </a:lnTo>
                  <a:lnTo>
                    <a:pt x="36465" y="26380"/>
                  </a:lnTo>
                  <a:lnTo>
                    <a:pt x="42783" y="19226"/>
                  </a:lnTo>
                  <a:lnTo>
                    <a:pt x="48425" y="7061"/>
                  </a:lnTo>
                  <a:lnTo>
                    <a:pt x="49216" y="4129"/>
                  </a:lnTo>
                  <a:lnTo>
                    <a:pt x="48333" y="2173"/>
                  </a:lnTo>
                  <a:lnTo>
                    <a:pt x="46333" y="870"/>
                  </a:lnTo>
                  <a:lnTo>
                    <a:pt x="43588" y="0"/>
                  </a:lnTo>
                  <a:lnTo>
                    <a:pt x="0" y="1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51"/>
            <p:cNvSpPr/>
            <p:nvPr>
              <p:custDataLst>
                <p:tags r:id="rId106"/>
              </p:custDataLst>
            </p:nvPr>
          </p:nvSpPr>
          <p:spPr>
            <a:xfrm>
              <a:off x="4057650" y="4356100"/>
              <a:ext cx="15189" cy="114301"/>
            </a:xfrm>
            <a:custGeom>
              <a:avLst/>
              <a:gdLst/>
              <a:ahLst/>
              <a:cxnLst/>
              <a:rect l="0" t="0" r="0" b="0"/>
              <a:pathLst>
                <a:path w="15189" h="1143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5188" y="15580"/>
                  </a:lnTo>
                  <a:lnTo>
                    <a:pt x="13218" y="48808"/>
                  </a:lnTo>
                  <a:lnTo>
                    <a:pt x="4022" y="9640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52"/>
            <p:cNvSpPr/>
            <p:nvPr>
              <p:custDataLst>
                <p:tags r:id="rId107"/>
              </p:custDataLst>
            </p:nvPr>
          </p:nvSpPr>
          <p:spPr>
            <a:xfrm>
              <a:off x="3689350" y="4452233"/>
              <a:ext cx="228601" cy="329318"/>
            </a:xfrm>
            <a:custGeom>
              <a:avLst/>
              <a:gdLst/>
              <a:ahLst/>
              <a:cxnLst/>
              <a:rect l="0" t="0" r="0" b="0"/>
              <a:pathLst>
                <a:path w="228601" h="329318">
                  <a:moveTo>
                    <a:pt x="228600" y="5467"/>
                  </a:moveTo>
                  <a:lnTo>
                    <a:pt x="228600" y="5467"/>
                  </a:lnTo>
                  <a:lnTo>
                    <a:pt x="228600" y="0"/>
                  </a:lnTo>
                  <a:lnTo>
                    <a:pt x="209140" y="34389"/>
                  </a:lnTo>
                  <a:lnTo>
                    <a:pt x="191024" y="64888"/>
                  </a:lnTo>
                  <a:lnTo>
                    <a:pt x="168861" y="104313"/>
                  </a:lnTo>
                  <a:lnTo>
                    <a:pt x="141136" y="145825"/>
                  </a:lnTo>
                  <a:lnTo>
                    <a:pt x="109999" y="186381"/>
                  </a:lnTo>
                  <a:lnTo>
                    <a:pt x="77346" y="223221"/>
                  </a:lnTo>
                  <a:lnTo>
                    <a:pt x="40713" y="268954"/>
                  </a:lnTo>
                  <a:lnTo>
                    <a:pt x="6824" y="312639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53"/>
            <p:cNvSpPr/>
            <p:nvPr>
              <p:custDataLst>
                <p:tags r:id="rId108"/>
              </p:custDataLst>
            </p:nvPr>
          </p:nvSpPr>
          <p:spPr>
            <a:xfrm>
              <a:off x="3683883" y="4466742"/>
              <a:ext cx="227718" cy="321159"/>
            </a:xfrm>
            <a:custGeom>
              <a:avLst/>
              <a:gdLst/>
              <a:ahLst/>
              <a:cxnLst/>
              <a:rect l="0" t="0" r="0" b="0"/>
              <a:pathLst>
                <a:path w="227718" h="3211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20242" y="43473"/>
                  </a:lnTo>
                  <a:lnTo>
                    <a:pt x="47945" y="87108"/>
                  </a:lnTo>
                  <a:lnTo>
                    <a:pt x="72794" y="124943"/>
                  </a:lnTo>
                  <a:lnTo>
                    <a:pt x="100301" y="166218"/>
                  </a:lnTo>
                  <a:lnTo>
                    <a:pt x="128989" y="205729"/>
                  </a:lnTo>
                  <a:lnTo>
                    <a:pt x="156321" y="240694"/>
                  </a:lnTo>
                  <a:lnTo>
                    <a:pt x="191746" y="280618"/>
                  </a:lnTo>
                  <a:lnTo>
                    <a:pt x="227717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54"/>
            <p:cNvSpPr/>
            <p:nvPr>
              <p:custDataLst>
                <p:tags r:id="rId109"/>
              </p:custDataLst>
            </p:nvPr>
          </p:nvSpPr>
          <p:spPr>
            <a:xfrm>
              <a:off x="3336706" y="4382644"/>
              <a:ext cx="300439" cy="453048"/>
            </a:xfrm>
            <a:custGeom>
              <a:avLst/>
              <a:gdLst/>
              <a:ahLst/>
              <a:cxnLst/>
              <a:rect l="0" t="0" r="0" b="0"/>
              <a:pathLst>
                <a:path w="300439" h="453048">
                  <a:moveTo>
                    <a:pt x="282794" y="11556"/>
                  </a:moveTo>
                  <a:lnTo>
                    <a:pt x="282794" y="11556"/>
                  </a:lnTo>
                  <a:lnTo>
                    <a:pt x="300438" y="0"/>
                  </a:lnTo>
                  <a:lnTo>
                    <a:pt x="290016" y="3446"/>
                  </a:lnTo>
                  <a:lnTo>
                    <a:pt x="250906" y="11716"/>
                  </a:lnTo>
                  <a:lnTo>
                    <a:pt x="211088" y="23164"/>
                  </a:lnTo>
                  <a:lnTo>
                    <a:pt x="170061" y="46977"/>
                  </a:lnTo>
                  <a:lnTo>
                    <a:pt x="153279" y="66815"/>
                  </a:lnTo>
                  <a:lnTo>
                    <a:pt x="126857" y="110877"/>
                  </a:lnTo>
                  <a:lnTo>
                    <a:pt x="107709" y="147994"/>
                  </a:lnTo>
                  <a:lnTo>
                    <a:pt x="91217" y="194034"/>
                  </a:lnTo>
                  <a:lnTo>
                    <a:pt x="79115" y="228124"/>
                  </a:lnTo>
                  <a:lnTo>
                    <a:pt x="66681" y="259738"/>
                  </a:lnTo>
                  <a:lnTo>
                    <a:pt x="52218" y="292133"/>
                  </a:lnTo>
                  <a:lnTo>
                    <a:pt x="30090" y="338341"/>
                  </a:lnTo>
                  <a:lnTo>
                    <a:pt x="7021" y="385139"/>
                  </a:lnTo>
                  <a:lnTo>
                    <a:pt x="0" y="406037"/>
                  </a:lnTo>
                  <a:lnTo>
                    <a:pt x="1837" y="411421"/>
                  </a:lnTo>
                  <a:lnTo>
                    <a:pt x="11404" y="421166"/>
                  </a:lnTo>
                  <a:lnTo>
                    <a:pt x="57409" y="443221"/>
                  </a:lnTo>
                  <a:lnTo>
                    <a:pt x="95128" y="452253"/>
                  </a:lnTo>
                  <a:lnTo>
                    <a:pt x="139465" y="453047"/>
                  </a:lnTo>
                  <a:lnTo>
                    <a:pt x="186468" y="448815"/>
                  </a:lnTo>
                  <a:lnTo>
                    <a:pt x="229794" y="443092"/>
                  </a:lnTo>
                  <a:lnTo>
                    <a:pt x="270094" y="43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55"/>
            <p:cNvSpPr/>
            <p:nvPr>
              <p:custDataLst>
                <p:tags r:id="rId110"/>
              </p:custDataLst>
            </p:nvPr>
          </p:nvSpPr>
          <p:spPr>
            <a:xfrm>
              <a:off x="3165279" y="4603750"/>
              <a:ext cx="85922" cy="12701"/>
            </a:xfrm>
            <a:custGeom>
              <a:avLst/>
              <a:gdLst/>
              <a:ahLst/>
              <a:cxnLst/>
              <a:rect l="0" t="0" r="0" b="0"/>
              <a:pathLst>
                <a:path w="859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7" y="9329"/>
                  </a:lnTo>
                  <a:lnTo>
                    <a:pt x="53163" y="2160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56"/>
            <p:cNvSpPr/>
            <p:nvPr>
              <p:custDataLst>
                <p:tags r:id="rId111"/>
              </p:custDataLst>
            </p:nvPr>
          </p:nvSpPr>
          <p:spPr>
            <a:xfrm>
              <a:off x="3101044" y="4401694"/>
              <a:ext cx="193462" cy="366804"/>
            </a:xfrm>
            <a:custGeom>
              <a:avLst/>
              <a:gdLst/>
              <a:ahLst/>
              <a:cxnLst/>
              <a:rect l="0" t="0" r="0" b="0"/>
              <a:pathLst>
                <a:path w="193462" h="366804">
                  <a:moveTo>
                    <a:pt x="181906" y="11556"/>
                  </a:moveTo>
                  <a:lnTo>
                    <a:pt x="181906" y="11556"/>
                  </a:lnTo>
                  <a:lnTo>
                    <a:pt x="193461" y="0"/>
                  </a:lnTo>
                  <a:lnTo>
                    <a:pt x="190896" y="2566"/>
                  </a:lnTo>
                  <a:lnTo>
                    <a:pt x="175554" y="7795"/>
                  </a:lnTo>
                  <a:lnTo>
                    <a:pt x="128618" y="14597"/>
                  </a:lnTo>
                  <a:lnTo>
                    <a:pt x="94843" y="23908"/>
                  </a:lnTo>
                  <a:lnTo>
                    <a:pt x="90179" y="30895"/>
                  </a:lnTo>
                  <a:lnTo>
                    <a:pt x="77213" y="67587"/>
                  </a:lnTo>
                  <a:lnTo>
                    <a:pt x="64494" y="112432"/>
                  </a:lnTo>
                  <a:lnTo>
                    <a:pt x="53523" y="147407"/>
                  </a:lnTo>
                  <a:lnTo>
                    <a:pt x="45354" y="184118"/>
                  </a:lnTo>
                  <a:lnTo>
                    <a:pt x="37961" y="220189"/>
                  </a:lnTo>
                  <a:lnTo>
                    <a:pt x="23310" y="267558"/>
                  </a:lnTo>
                  <a:lnTo>
                    <a:pt x="13167" y="307307"/>
                  </a:lnTo>
                  <a:lnTo>
                    <a:pt x="64" y="348918"/>
                  </a:lnTo>
                  <a:lnTo>
                    <a:pt x="0" y="352880"/>
                  </a:lnTo>
                  <a:lnTo>
                    <a:pt x="663" y="355522"/>
                  </a:lnTo>
                  <a:lnTo>
                    <a:pt x="1811" y="357283"/>
                  </a:lnTo>
                  <a:lnTo>
                    <a:pt x="13539" y="363133"/>
                  </a:lnTo>
                  <a:lnTo>
                    <a:pt x="52197" y="366803"/>
                  </a:lnTo>
                  <a:lnTo>
                    <a:pt x="91321" y="366380"/>
                  </a:lnTo>
                  <a:lnTo>
                    <a:pt x="128882" y="362771"/>
                  </a:lnTo>
                  <a:lnTo>
                    <a:pt x="175556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07"/>
          <p:cNvGrpSpPr/>
          <p:nvPr/>
        </p:nvGrpSpPr>
        <p:grpSpPr>
          <a:xfrm>
            <a:off x="4756150" y="4679950"/>
            <a:ext cx="215901" cy="146051"/>
            <a:chOff x="4756150" y="4679950"/>
            <a:chExt cx="215901" cy="146051"/>
          </a:xfrm>
        </p:grpSpPr>
        <p:sp>
          <p:nvSpPr>
            <p:cNvPr id="180" name="SMARTInkShape-1257"/>
            <p:cNvSpPr/>
            <p:nvPr>
              <p:custDataLst>
                <p:tags r:id="rId102"/>
              </p:custDataLst>
            </p:nvPr>
          </p:nvSpPr>
          <p:spPr>
            <a:xfrm>
              <a:off x="4756150" y="47879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2533" y="27268"/>
                  </a:lnTo>
                  <a:lnTo>
                    <a:pt x="63143" y="23173"/>
                  </a:lnTo>
                  <a:lnTo>
                    <a:pt x="97913" y="17119"/>
                  </a:lnTo>
                  <a:lnTo>
                    <a:pt x="135239" y="10431"/>
                  </a:lnTo>
                  <a:lnTo>
                    <a:pt x="175347" y="510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58"/>
            <p:cNvSpPr/>
            <p:nvPr>
              <p:custDataLst>
                <p:tags r:id="rId103"/>
              </p:custDataLst>
            </p:nvPr>
          </p:nvSpPr>
          <p:spPr>
            <a:xfrm>
              <a:off x="4794250" y="467995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78037" y="0"/>
                  </a:lnTo>
                  <a:lnTo>
                    <a:pt x="111588" y="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208"/>
          <p:cNvGrpSpPr/>
          <p:nvPr/>
        </p:nvGrpSpPr>
        <p:grpSpPr>
          <a:xfrm>
            <a:off x="5284754" y="4330961"/>
            <a:ext cx="2292619" cy="939653"/>
            <a:chOff x="5284754" y="4330961"/>
            <a:chExt cx="2292619" cy="939653"/>
          </a:xfrm>
        </p:grpSpPr>
        <p:sp>
          <p:nvSpPr>
            <p:cNvPr id="183" name="SMARTInkShape-1259"/>
            <p:cNvSpPr/>
            <p:nvPr>
              <p:custDataLst>
                <p:tags r:id="rId90"/>
              </p:custDataLst>
            </p:nvPr>
          </p:nvSpPr>
          <p:spPr>
            <a:xfrm>
              <a:off x="7448550" y="4514850"/>
              <a:ext cx="128823" cy="336551"/>
            </a:xfrm>
            <a:custGeom>
              <a:avLst/>
              <a:gdLst/>
              <a:ahLst/>
              <a:cxnLst/>
              <a:rect l="0" t="0" r="0" b="0"/>
              <a:pathLst>
                <a:path w="128823" h="336551">
                  <a:moveTo>
                    <a:pt x="50800" y="0"/>
                  </a:moveTo>
                  <a:lnTo>
                    <a:pt x="50800" y="0"/>
                  </a:lnTo>
                  <a:lnTo>
                    <a:pt x="64284" y="3371"/>
                  </a:lnTo>
                  <a:lnTo>
                    <a:pt x="92894" y="22322"/>
                  </a:lnTo>
                  <a:lnTo>
                    <a:pt x="110430" y="49902"/>
                  </a:lnTo>
                  <a:lnTo>
                    <a:pt x="123163" y="87090"/>
                  </a:lnTo>
                  <a:lnTo>
                    <a:pt x="128822" y="131840"/>
                  </a:lnTo>
                  <a:lnTo>
                    <a:pt x="126804" y="155627"/>
                  </a:lnTo>
                  <a:lnTo>
                    <a:pt x="121930" y="179951"/>
                  </a:lnTo>
                  <a:lnTo>
                    <a:pt x="105697" y="226733"/>
                  </a:lnTo>
                  <a:lnTo>
                    <a:pt x="82019" y="266341"/>
                  </a:lnTo>
                  <a:lnTo>
                    <a:pt x="51269" y="29711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60"/>
            <p:cNvSpPr/>
            <p:nvPr>
              <p:custDataLst>
                <p:tags r:id="rId91"/>
              </p:custDataLst>
            </p:nvPr>
          </p:nvSpPr>
          <p:spPr>
            <a:xfrm>
              <a:off x="7222343" y="4577960"/>
              <a:ext cx="213508" cy="219266"/>
            </a:xfrm>
            <a:custGeom>
              <a:avLst/>
              <a:gdLst/>
              <a:ahLst/>
              <a:cxnLst/>
              <a:rect l="0" t="0" r="0" b="0"/>
              <a:pathLst>
                <a:path w="213508" h="219266">
                  <a:moveTo>
                    <a:pt x="16657" y="76590"/>
                  </a:moveTo>
                  <a:lnTo>
                    <a:pt x="16657" y="76590"/>
                  </a:lnTo>
                  <a:lnTo>
                    <a:pt x="11190" y="65655"/>
                  </a:lnTo>
                  <a:lnTo>
                    <a:pt x="10895" y="65772"/>
                  </a:lnTo>
                  <a:lnTo>
                    <a:pt x="197" y="107673"/>
                  </a:lnTo>
                  <a:lnTo>
                    <a:pt x="0" y="152032"/>
                  </a:lnTo>
                  <a:lnTo>
                    <a:pt x="8505" y="199126"/>
                  </a:lnTo>
                  <a:lnTo>
                    <a:pt x="12564" y="211249"/>
                  </a:lnTo>
                  <a:lnTo>
                    <a:pt x="15339" y="215046"/>
                  </a:lnTo>
                  <a:lnTo>
                    <a:pt x="22186" y="219265"/>
                  </a:lnTo>
                  <a:lnTo>
                    <a:pt x="25987" y="218979"/>
                  </a:lnTo>
                  <a:lnTo>
                    <a:pt x="33974" y="214898"/>
                  </a:lnTo>
                  <a:lnTo>
                    <a:pt x="49774" y="201296"/>
                  </a:lnTo>
                  <a:lnTo>
                    <a:pt x="72368" y="161339"/>
                  </a:lnTo>
                  <a:lnTo>
                    <a:pt x="73554" y="162017"/>
                  </a:lnTo>
                  <a:lnTo>
                    <a:pt x="76751" y="166533"/>
                  </a:lnTo>
                  <a:lnTo>
                    <a:pt x="80895" y="180225"/>
                  </a:lnTo>
                  <a:lnTo>
                    <a:pt x="86599" y="185679"/>
                  </a:lnTo>
                  <a:lnTo>
                    <a:pt x="91957" y="188574"/>
                  </a:lnTo>
                  <a:lnTo>
                    <a:pt x="100822" y="190204"/>
                  </a:lnTo>
                  <a:lnTo>
                    <a:pt x="104517" y="190433"/>
                  </a:lnTo>
                  <a:lnTo>
                    <a:pt x="107686" y="189174"/>
                  </a:lnTo>
                  <a:lnTo>
                    <a:pt x="126838" y="169802"/>
                  </a:lnTo>
                  <a:lnTo>
                    <a:pt x="137575" y="145444"/>
                  </a:lnTo>
                  <a:lnTo>
                    <a:pt x="148597" y="105771"/>
                  </a:lnTo>
                  <a:lnTo>
                    <a:pt x="152908" y="72626"/>
                  </a:lnTo>
                  <a:lnTo>
                    <a:pt x="153453" y="29554"/>
                  </a:lnTo>
                  <a:lnTo>
                    <a:pt x="152305" y="19833"/>
                  </a:lnTo>
                  <a:lnTo>
                    <a:pt x="149422" y="12646"/>
                  </a:lnTo>
                  <a:lnTo>
                    <a:pt x="140575" y="2780"/>
                  </a:lnTo>
                  <a:lnTo>
                    <a:pt x="134547" y="572"/>
                  </a:lnTo>
                  <a:lnTo>
                    <a:pt x="120323" y="0"/>
                  </a:lnTo>
                  <a:lnTo>
                    <a:pt x="113989" y="2246"/>
                  </a:lnTo>
                  <a:lnTo>
                    <a:pt x="103189" y="10387"/>
                  </a:lnTo>
                  <a:lnTo>
                    <a:pt x="92548" y="26871"/>
                  </a:lnTo>
                  <a:lnTo>
                    <a:pt x="91945" y="33565"/>
                  </a:lnTo>
                  <a:lnTo>
                    <a:pt x="97839" y="56473"/>
                  </a:lnTo>
                  <a:lnTo>
                    <a:pt x="104714" y="72823"/>
                  </a:lnTo>
                  <a:lnTo>
                    <a:pt x="118117" y="87616"/>
                  </a:lnTo>
                  <a:lnTo>
                    <a:pt x="136539" y="99835"/>
                  </a:lnTo>
                  <a:lnTo>
                    <a:pt x="158837" y="107617"/>
                  </a:lnTo>
                  <a:lnTo>
                    <a:pt x="213507" y="108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61"/>
            <p:cNvSpPr/>
            <p:nvPr>
              <p:custDataLst>
                <p:tags r:id="rId92"/>
              </p:custDataLst>
            </p:nvPr>
          </p:nvSpPr>
          <p:spPr>
            <a:xfrm>
              <a:off x="7065783" y="4556818"/>
              <a:ext cx="77968" cy="263136"/>
            </a:xfrm>
            <a:custGeom>
              <a:avLst/>
              <a:gdLst/>
              <a:ahLst/>
              <a:cxnLst/>
              <a:rect l="0" t="0" r="0" b="0"/>
              <a:pathLst>
                <a:path w="77968" h="263136">
                  <a:moveTo>
                    <a:pt x="77967" y="15182"/>
                  </a:moveTo>
                  <a:lnTo>
                    <a:pt x="77967" y="15182"/>
                  </a:lnTo>
                  <a:lnTo>
                    <a:pt x="77967" y="8440"/>
                  </a:lnTo>
                  <a:lnTo>
                    <a:pt x="76086" y="3248"/>
                  </a:lnTo>
                  <a:lnTo>
                    <a:pt x="74596" y="876"/>
                  </a:lnTo>
                  <a:lnTo>
                    <a:pt x="72898" y="0"/>
                  </a:lnTo>
                  <a:lnTo>
                    <a:pt x="71059" y="122"/>
                  </a:lnTo>
                  <a:lnTo>
                    <a:pt x="69128" y="908"/>
                  </a:lnTo>
                  <a:lnTo>
                    <a:pt x="55185" y="18790"/>
                  </a:lnTo>
                  <a:lnTo>
                    <a:pt x="32779" y="60475"/>
                  </a:lnTo>
                  <a:lnTo>
                    <a:pt x="16130" y="108095"/>
                  </a:lnTo>
                  <a:lnTo>
                    <a:pt x="7445" y="142554"/>
                  </a:lnTo>
                  <a:lnTo>
                    <a:pt x="0" y="189016"/>
                  </a:lnTo>
                  <a:lnTo>
                    <a:pt x="510" y="216619"/>
                  </a:lnTo>
                  <a:lnTo>
                    <a:pt x="8734" y="237354"/>
                  </a:lnTo>
                  <a:lnTo>
                    <a:pt x="25468" y="257164"/>
                  </a:lnTo>
                  <a:lnTo>
                    <a:pt x="30268" y="261170"/>
                  </a:lnTo>
                  <a:lnTo>
                    <a:pt x="36290" y="263135"/>
                  </a:lnTo>
                  <a:lnTo>
                    <a:pt x="65267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62"/>
            <p:cNvSpPr/>
            <p:nvPr>
              <p:custDataLst>
                <p:tags r:id="rId93"/>
              </p:custDataLst>
            </p:nvPr>
          </p:nvSpPr>
          <p:spPr>
            <a:xfrm>
              <a:off x="6807200" y="4781550"/>
              <a:ext cx="120651" cy="158751"/>
            </a:xfrm>
            <a:custGeom>
              <a:avLst/>
              <a:gdLst/>
              <a:ahLst/>
              <a:cxnLst/>
              <a:rect l="0" t="0" r="0" b="0"/>
              <a:pathLst>
                <a:path w="120651" h="158751">
                  <a:moveTo>
                    <a:pt x="120650" y="0"/>
                  </a:moveTo>
                  <a:lnTo>
                    <a:pt x="120650" y="0"/>
                  </a:lnTo>
                  <a:lnTo>
                    <a:pt x="84922" y="40753"/>
                  </a:lnTo>
                  <a:lnTo>
                    <a:pt x="50407" y="85146"/>
                  </a:lnTo>
                  <a:lnTo>
                    <a:pt x="16994" y="12890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63"/>
            <p:cNvSpPr/>
            <p:nvPr>
              <p:custDataLst>
                <p:tags r:id="rId94"/>
              </p:custDataLst>
            </p:nvPr>
          </p:nvSpPr>
          <p:spPr>
            <a:xfrm>
              <a:off x="6832600" y="47879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5645"/>
                  </a:lnTo>
                  <a:lnTo>
                    <a:pt x="43224" y="47385"/>
                  </a:lnTo>
                  <a:lnTo>
                    <a:pt x="65455" y="91978"/>
                  </a:lnTo>
                  <a:lnTo>
                    <a:pt x="825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64"/>
            <p:cNvSpPr/>
            <p:nvPr>
              <p:custDataLst>
                <p:tags r:id="rId95"/>
              </p:custDataLst>
            </p:nvPr>
          </p:nvSpPr>
          <p:spPr>
            <a:xfrm>
              <a:off x="6654800" y="4598000"/>
              <a:ext cx="155829" cy="465220"/>
            </a:xfrm>
            <a:custGeom>
              <a:avLst/>
              <a:gdLst/>
              <a:ahLst/>
              <a:cxnLst/>
              <a:rect l="0" t="0" r="0" b="0"/>
              <a:pathLst>
                <a:path w="155829" h="465220">
                  <a:moveTo>
                    <a:pt x="19050" y="139100"/>
                  </a:moveTo>
                  <a:lnTo>
                    <a:pt x="19050" y="139100"/>
                  </a:lnTo>
                  <a:lnTo>
                    <a:pt x="19050" y="135442"/>
                  </a:lnTo>
                  <a:lnTo>
                    <a:pt x="19050" y="177640"/>
                  </a:lnTo>
                  <a:lnTo>
                    <a:pt x="19050" y="217704"/>
                  </a:lnTo>
                  <a:lnTo>
                    <a:pt x="22813" y="250940"/>
                  </a:lnTo>
                  <a:lnTo>
                    <a:pt x="27778" y="287584"/>
                  </a:lnTo>
                  <a:lnTo>
                    <a:pt x="29985" y="327389"/>
                  </a:lnTo>
                  <a:lnTo>
                    <a:pt x="32847" y="366718"/>
                  </a:lnTo>
                  <a:lnTo>
                    <a:pt x="35060" y="402541"/>
                  </a:lnTo>
                  <a:lnTo>
                    <a:pt x="30731" y="448639"/>
                  </a:lnTo>
                  <a:lnTo>
                    <a:pt x="26453" y="465219"/>
                  </a:lnTo>
                  <a:lnTo>
                    <a:pt x="25607" y="446805"/>
                  </a:lnTo>
                  <a:lnTo>
                    <a:pt x="25461" y="412070"/>
                  </a:lnTo>
                  <a:lnTo>
                    <a:pt x="25427" y="374955"/>
                  </a:lnTo>
                  <a:lnTo>
                    <a:pt x="26124" y="349959"/>
                  </a:lnTo>
                  <a:lnTo>
                    <a:pt x="27294" y="321301"/>
                  </a:lnTo>
                  <a:lnTo>
                    <a:pt x="28778" y="290200"/>
                  </a:lnTo>
                  <a:lnTo>
                    <a:pt x="30475" y="258178"/>
                  </a:lnTo>
                  <a:lnTo>
                    <a:pt x="32310" y="225540"/>
                  </a:lnTo>
                  <a:lnTo>
                    <a:pt x="34241" y="192494"/>
                  </a:lnTo>
                  <a:lnTo>
                    <a:pt x="36938" y="163407"/>
                  </a:lnTo>
                  <a:lnTo>
                    <a:pt x="40147" y="136960"/>
                  </a:lnTo>
                  <a:lnTo>
                    <a:pt x="46772" y="92288"/>
                  </a:lnTo>
                  <a:lnTo>
                    <a:pt x="55878" y="48011"/>
                  </a:lnTo>
                  <a:lnTo>
                    <a:pt x="65757" y="26414"/>
                  </a:lnTo>
                  <a:lnTo>
                    <a:pt x="80966" y="11171"/>
                  </a:lnTo>
                  <a:lnTo>
                    <a:pt x="98074" y="1809"/>
                  </a:lnTo>
                  <a:lnTo>
                    <a:pt x="112733" y="0"/>
                  </a:lnTo>
                  <a:lnTo>
                    <a:pt x="119605" y="2623"/>
                  </a:lnTo>
                  <a:lnTo>
                    <a:pt x="132886" y="13062"/>
                  </a:lnTo>
                  <a:lnTo>
                    <a:pt x="148892" y="44919"/>
                  </a:lnTo>
                  <a:lnTo>
                    <a:pt x="155828" y="92380"/>
                  </a:lnTo>
                  <a:lnTo>
                    <a:pt x="154514" y="139917"/>
                  </a:lnTo>
                  <a:lnTo>
                    <a:pt x="145814" y="166510"/>
                  </a:lnTo>
                  <a:lnTo>
                    <a:pt x="131128" y="189382"/>
                  </a:lnTo>
                  <a:lnTo>
                    <a:pt x="110490" y="208955"/>
                  </a:lnTo>
                  <a:lnTo>
                    <a:pt x="71700" y="225728"/>
                  </a:lnTo>
                  <a:lnTo>
                    <a:pt x="35668" y="228424"/>
                  </a:lnTo>
                  <a:lnTo>
                    <a:pt x="0" y="22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65"/>
            <p:cNvSpPr/>
            <p:nvPr>
              <p:custDataLst>
                <p:tags r:id="rId96"/>
              </p:custDataLst>
            </p:nvPr>
          </p:nvSpPr>
          <p:spPr>
            <a:xfrm>
              <a:off x="6456130" y="4800600"/>
              <a:ext cx="8171" cy="6351"/>
            </a:xfrm>
            <a:custGeom>
              <a:avLst/>
              <a:gdLst/>
              <a:ahLst/>
              <a:cxnLst/>
              <a:rect l="0" t="0" r="0" b="0"/>
              <a:pathLst>
                <a:path w="8171" h="6351">
                  <a:moveTo>
                    <a:pt x="8170" y="6350"/>
                  </a:moveTo>
                  <a:lnTo>
                    <a:pt x="8170" y="6350"/>
                  </a:lnTo>
                  <a:lnTo>
                    <a:pt x="147" y="1986"/>
                  </a:lnTo>
                  <a:lnTo>
                    <a:pt x="0" y="1324"/>
                  </a:lnTo>
                  <a:lnTo>
                    <a:pt x="607" y="883"/>
                  </a:lnTo>
                  <a:lnTo>
                    <a:pt x="8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66"/>
            <p:cNvSpPr/>
            <p:nvPr>
              <p:custDataLst>
                <p:tags r:id="rId97"/>
              </p:custDataLst>
            </p:nvPr>
          </p:nvSpPr>
          <p:spPr>
            <a:xfrm>
              <a:off x="6276267" y="4330961"/>
              <a:ext cx="39062" cy="33584"/>
            </a:xfrm>
            <a:custGeom>
              <a:avLst/>
              <a:gdLst/>
              <a:ahLst/>
              <a:cxnLst/>
              <a:rect l="0" t="0" r="0" b="0"/>
              <a:pathLst>
                <a:path w="39062" h="33584">
                  <a:moveTo>
                    <a:pt x="22933" y="6089"/>
                  </a:moveTo>
                  <a:lnTo>
                    <a:pt x="22933" y="6089"/>
                  </a:lnTo>
                  <a:lnTo>
                    <a:pt x="16845" y="0"/>
                  </a:lnTo>
                  <a:lnTo>
                    <a:pt x="20032" y="3187"/>
                  </a:lnTo>
                  <a:lnTo>
                    <a:pt x="21643" y="8562"/>
                  </a:lnTo>
                  <a:lnTo>
                    <a:pt x="24432" y="19522"/>
                  </a:lnTo>
                  <a:lnTo>
                    <a:pt x="29728" y="29824"/>
                  </a:lnTo>
                  <a:lnTo>
                    <a:pt x="31696" y="32496"/>
                  </a:lnTo>
                  <a:lnTo>
                    <a:pt x="33008" y="33571"/>
                  </a:lnTo>
                  <a:lnTo>
                    <a:pt x="33883" y="33583"/>
                  </a:lnTo>
                  <a:lnTo>
                    <a:pt x="38658" y="28531"/>
                  </a:lnTo>
                  <a:lnTo>
                    <a:pt x="39061" y="25989"/>
                  </a:lnTo>
                  <a:lnTo>
                    <a:pt x="37627" y="19402"/>
                  </a:lnTo>
                  <a:lnTo>
                    <a:pt x="32853" y="11131"/>
                  </a:lnTo>
                  <a:lnTo>
                    <a:pt x="25225" y="8330"/>
                  </a:lnTo>
                  <a:lnTo>
                    <a:pt x="15485" y="7790"/>
                  </a:lnTo>
                  <a:lnTo>
                    <a:pt x="6452" y="9903"/>
                  </a:lnTo>
                  <a:lnTo>
                    <a:pt x="3479" y="11453"/>
                  </a:lnTo>
                  <a:lnTo>
                    <a:pt x="1497" y="13194"/>
                  </a:lnTo>
                  <a:lnTo>
                    <a:pt x="176" y="15059"/>
                  </a:lnTo>
                  <a:lnTo>
                    <a:pt x="0" y="17007"/>
                  </a:lnTo>
                  <a:lnTo>
                    <a:pt x="3883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67"/>
            <p:cNvSpPr/>
            <p:nvPr>
              <p:custDataLst>
                <p:tags r:id="rId98"/>
              </p:custDataLst>
            </p:nvPr>
          </p:nvSpPr>
          <p:spPr>
            <a:xfrm>
              <a:off x="6318250" y="4470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6291"/>
                  </a:lnTo>
                  <a:lnTo>
                    <a:pt x="1986" y="9208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68"/>
            <p:cNvSpPr/>
            <p:nvPr>
              <p:custDataLst>
                <p:tags r:id="rId99"/>
              </p:custDataLst>
            </p:nvPr>
          </p:nvSpPr>
          <p:spPr>
            <a:xfrm>
              <a:off x="6013845" y="4599067"/>
              <a:ext cx="298056" cy="216176"/>
            </a:xfrm>
            <a:custGeom>
              <a:avLst/>
              <a:gdLst/>
              <a:ahLst/>
              <a:cxnLst/>
              <a:rect l="0" t="0" r="0" b="0"/>
              <a:pathLst>
                <a:path w="298056" h="216176">
                  <a:moveTo>
                    <a:pt x="12305" y="23733"/>
                  </a:moveTo>
                  <a:lnTo>
                    <a:pt x="12305" y="23733"/>
                  </a:lnTo>
                  <a:lnTo>
                    <a:pt x="11600" y="9935"/>
                  </a:lnTo>
                  <a:lnTo>
                    <a:pt x="6838" y="0"/>
                  </a:lnTo>
                  <a:lnTo>
                    <a:pt x="6543" y="150"/>
                  </a:lnTo>
                  <a:lnTo>
                    <a:pt x="6129" y="5848"/>
                  </a:lnTo>
                  <a:lnTo>
                    <a:pt x="2606" y="43189"/>
                  </a:lnTo>
                  <a:lnTo>
                    <a:pt x="494" y="83277"/>
                  </a:lnTo>
                  <a:lnTo>
                    <a:pt x="0" y="114637"/>
                  </a:lnTo>
                  <a:lnTo>
                    <a:pt x="1603" y="158383"/>
                  </a:lnTo>
                  <a:lnTo>
                    <a:pt x="8466" y="201398"/>
                  </a:lnTo>
                  <a:lnTo>
                    <a:pt x="12480" y="212056"/>
                  </a:lnTo>
                  <a:lnTo>
                    <a:pt x="14539" y="214898"/>
                  </a:lnTo>
                  <a:lnTo>
                    <a:pt x="16616" y="216088"/>
                  </a:lnTo>
                  <a:lnTo>
                    <a:pt x="18707" y="216175"/>
                  </a:lnTo>
                  <a:lnTo>
                    <a:pt x="20805" y="215527"/>
                  </a:lnTo>
                  <a:lnTo>
                    <a:pt x="35021" y="192799"/>
                  </a:lnTo>
                  <a:lnTo>
                    <a:pt x="55597" y="152770"/>
                  </a:lnTo>
                  <a:lnTo>
                    <a:pt x="66718" y="130752"/>
                  </a:lnTo>
                  <a:lnTo>
                    <a:pt x="67630" y="129651"/>
                  </a:lnTo>
                  <a:lnTo>
                    <a:pt x="68238" y="129623"/>
                  </a:lnTo>
                  <a:lnTo>
                    <a:pt x="68644" y="130309"/>
                  </a:lnTo>
                  <a:lnTo>
                    <a:pt x="70706" y="151690"/>
                  </a:lnTo>
                  <a:lnTo>
                    <a:pt x="87111" y="187983"/>
                  </a:lnTo>
                  <a:lnTo>
                    <a:pt x="97058" y="197393"/>
                  </a:lnTo>
                  <a:lnTo>
                    <a:pt x="108533" y="203220"/>
                  </a:lnTo>
                  <a:lnTo>
                    <a:pt x="120691" y="205811"/>
                  </a:lnTo>
                  <a:lnTo>
                    <a:pt x="135030" y="201318"/>
                  </a:lnTo>
                  <a:lnTo>
                    <a:pt x="167232" y="181186"/>
                  </a:lnTo>
                  <a:lnTo>
                    <a:pt x="192343" y="156307"/>
                  </a:lnTo>
                  <a:lnTo>
                    <a:pt x="210916" y="123222"/>
                  </a:lnTo>
                  <a:lnTo>
                    <a:pt x="221984" y="79866"/>
                  </a:lnTo>
                  <a:lnTo>
                    <a:pt x="222991" y="41384"/>
                  </a:lnTo>
                  <a:lnTo>
                    <a:pt x="218597" y="24287"/>
                  </a:lnTo>
                  <a:lnTo>
                    <a:pt x="215450" y="17752"/>
                  </a:lnTo>
                  <a:lnTo>
                    <a:pt x="204427" y="8610"/>
                  </a:lnTo>
                  <a:lnTo>
                    <a:pt x="197536" y="5184"/>
                  </a:lnTo>
                  <a:lnTo>
                    <a:pt x="190826" y="4312"/>
                  </a:lnTo>
                  <a:lnTo>
                    <a:pt x="177725" y="7105"/>
                  </a:lnTo>
                  <a:lnTo>
                    <a:pt x="161820" y="16611"/>
                  </a:lnTo>
                  <a:lnTo>
                    <a:pt x="154486" y="28094"/>
                  </a:lnTo>
                  <a:lnTo>
                    <a:pt x="150285" y="41899"/>
                  </a:lnTo>
                  <a:lnTo>
                    <a:pt x="150769" y="55090"/>
                  </a:lnTo>
                  <a:lnTo>
                    <a:pt x="158381" y="74416"/>
                  </a:lnTo>
                  <a:lnTo>
                    <a:pt x="173184" y="83418"/>
                  </a:lnTo>
                  <a:lnTo>
                    <a:pt x="183058" y="86806"/>
                  </a:lnTo>
                  <a:lnTo>
                    <a:pt x="220551" y="84833"/>
                  </a:lnTo>
                  <a:lnTo>
                    <a:pt x="266310" y="71941"/>
                  </a:lnTo>
                  <a:lnTo>
                    <a:pt x="298055" y="6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69"/>
            <p:cNvSpPr/>
            <p:nvPr>
              <p:custDataLst>
                <p:tags r:id="rId100"/>
              </p:custDataLst>
            </p:nvPr>
          </p:nvSpPr>
          <p:spPr>
            <a:xfrm>
              <a:off x="5355440" y="5086842"/>
              <a:ext cx="264311" cy="183772"/>
            </a:xfrm>
            <a:custGeom>
              <a:avLst/>
              <a:gdLst/>
              <a:ahLst/>
              <a:cxnLst/>
              <a:rect l="0" t="0" r="0" b="0"/>
              <a:pathLst>
                <a:path w="264311" h="183772">
                  <a:moveTo>
                    <a:pt x="10310" y="12208"/>
                  </a:moveTo>
                  <a:lnTo>
                    <a:pt x="10310" y="12208"/>
                  </a:lnTo>
                  <a:lnTo>
                    <a:pt x="9605" y="18688"/>
                  </a:lnTo>
                  <a:lnTo>
                    <a:pt x="184" y="61722"/>
                  </a:lnTo>
                  <a:lnTo>
                    <a:pt x="0" y="106577"/>
                  </a:lnTo>
                  <a:lnTo>
                    <a:pt x="6548" y="146246"/>
                  </a:lnTo>
                  <a:lnTo>
                    <a:pt x="19001" y="174779"/>
                  </a:lnTo>
                  <a:lnTo>
                    <a:pt x="24286" y="182769"/>
                  </a:lnTo>
                  <a:lnTo>
                    <a:pt x="27388" y="183771"/>
                  </a:lnTo>
                  <a:lnTo>
                    <a:pt x="30868" y="183027"/>
                  </a:lnTo>
                  <a:lnTo>
                    <a:pt x="34598" y="181121"/>
                  </a:lnTo>
                  <a:lnTo>
                    <a:pt x="55089" y="157783"/>
                  </a:lnTo>
                  <a:lnTo>
                    <a:pt x="72996" y="122426"/>
                  </a:lnTo>
                  <a:lnTo>
                    <a:pt x="73973" y="123081"/>
                  </a:lnTo>
                  <a:lnTo>
                    <a:pt x="78719" y="131450"/>
                  </a:lnTo>
                  <a:lnTo>
                    <a:pt x="82577" y="141404"/>
                  </a:lnTo>
                  <a:lnTo>
                    <a:pt x="90407" y="149121"/>
                  </a:lnTo>
                  <a:lnTo>
                    <a:pt x="108596" y="157432"/>
                  </a:lnTo>
                  <a:lnTo>
                    <a:pt x="124548" y="160713"/>
                  </a:lnTo>
                  <a:lnTo>
                    <a:pt x="143398" y="159819"/>
                  </a:lnTo>
                  <a:lnTo>
                    <a:pt x="159771" y="153307"/>
                  </a:lnTo>
                  <a:lnTo>
                    <a:pt x="190901" y="128509"/>
                  </a:lnTo>
                  <a:lnTo>
                    <a:pt x="209084" y="94567"/>
                  </a:lnTo>
                  <a:lnTo>
                    <a:pt x="216667" y="56601"/>
                  </a:lnTo>
                  <a:lnTo>
                    <a:pt x="212172" y="25283"/>
                  </a:lnTo>
                  <a:lnTo>
                    <a:pt x="201861" y="10728"/>
                  </a:lnTo>
                  <a:lnTo>
                    <a:pt x="195161" y="4872"/>
                  </a:lnTo>
                  <a:lnTo>
                    <a:pt x="187872" y="1672"/>
                  </a:lnTo>
                  <a:lnTo>
                    <a:pt x="172246" y="0"/>
                  </a:lnTo>
                  <a:lnTo>
                    <a:pt x="164835" y="2658"/>
                  </a:lnTo>
                  <a:lnTo>
                    <a:pt x="150954" y="13138"/>
                  </a:lnTo>
                  <a:lnTo>
                    <a:pt x="141492" y="29084"/>
                  </a:lnTo>
                  <a:lnTo>
                    <a:pt x="137982" y="38275"/>
                  </a:lnTo>
                  <a:lnTo>
                    <a:pt x="137758" y="47225"/>
                  </a:lnTo>
                  <a:lnTo>
                    <a:pt x="143153" y="64695"/>
                  </a:lnTo>
                  <a:lnTo>
                    <a:pt x="152607" y="78104"/>
                  </a:lnTo>
                  <a:lnTo>
                    <a:pt x="158091" y="83655"/>
                  </a:lnTo>
                  <a:lnTo>
                    <a:pt x="165980" y="86650"/>
                  </a:lnTo>
                  <a:lnTo>
                    <a:pt x="186036" y="88097"/>
                  </a:lnTo>
                  <a:lnTo>
                    <a:pt x="231240" y="74832"/>
                  </a:lnTo>
                  <a:lnTo>
                    <a:pt x="264310" y="6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70"/>
            <p:cNvSpPr/>
            <p:nvPr>
              <p:custDataLst>
                <p:tags r:id="rId101"/>
              </p:custDataLst>
            </p:nvPr>
          </p:nvSpPr>
          <p:spPr>
            <a:xfrm>
              <a:off x="5284754" y="4476750"/>
              <a:ext cx="519147" cy="419101"/>
            </a:xfrm>
            <a:custGeom>
              <a:avLst/>
              <a:gdLst/>
              <a:ahLst/>
              <a:cxnLst/>
              <a:rect l="0" t="0" r="0" b="0"/>
              <a:pathLst>
                <a:path w="519147" h="419101">
                  <a:moveTo>
                    <a:pt x="404846" y="0"/>
                  </a:moveTo>
                  <a:lnTo>
                    <a:pt x="404846" y="0"/>
                  </a:lnTo>
                  <a:lnTo>
                    <a:pt x="395202" y="0"/>
                  </a:lnTo>
                  <a:lnTo>
                    <a:pt x="352415" y="21048"/>
                  </a:lnTo>
                  <a:lnTo>
                    <a:pt x="308721" y="38692"/>
                  </a:lnTo>
                  <a:lnTo>
                    <a:pt x="272753" y="52945"/>
                  </a:lnTo>
                  <a:lnTo>
                    <a:pt x="233249" y="68687"/>
                  </a:lnTo>
                  <a:lnTo>
                    <a:pt x="192173" y="85090"/>
                  </a:lnTo>
                  <a:lnTo>
                    <a:pt x="152280" y="103669"/>
                  </a:lnTo>
                  <a:lnTo>
                    <a:pt x="116912" y="122275"/>
                  </a:lnTo>
                  <a:lnTo>
                    <a:pt x="71885" y="151386"/>
                  </a:lnTo>
                  <a:lnTo>
                    <a:pt x="70688" y="155251"/>
                  </a:lnTo>
                  <a:lnTo>
                    <a:pt x="72007" y="159240"/>
                  </a:lnTo>
                  <a:lnTo>
                    <a:pt x="75004" y="163310"/>
                  </a:lnTo>
                  <a:lnTo>
                    <a:pt x="87740" y="169714"/>
                  </a:lnTo>
                  <a:lnTo>
                    <a:pt x="131404" y="179574"/>
                  </a:lnTo>
                  <a:lnTo>
                    <a:pt x="173150" y="189536"/>
                  </a:lnTo>
                  <a:lnTo>
                    <a:pt x="206687" y="201425"/>
                  </a:lnTo>
                  <a:lnTo>
                    <a:pt x="217997" y="209702"/>
                  </a:lnTo>
                  <a:lnTo>
                    <a:pt x="221013" y="213885"/>
                  </a:lnTo>
                  <a:lnTo>
                    <a:pt x="220908" y="219495"/>
                  </a:lnTo>
                  <a:lnTo>
                    <a:pt x="215146" y="233255"/>
                  </a:lnTo>
                  <a:lnTo>
                    <a:pt x="186517" y="256868"/>
                  </a:lnTo>
                  <a:lnTo>
                    <a:pt x="143384" y="281739"/>
                  </a:lnTo>
                  <a:lnTo>
                    <a:pt x="98227" y="306982"/>
                  </a:lnTo>
                  <a:lnTo>
                    <a:pt x="56939" y="328965"/>
                  </a:lnTo>
                  <a:lnTo>
                    <a:pt x="12953" y="363379"/>
                  </a:lnTo>
                  <a:lnTo>
                    <a:pt x="1836" y="375755"/>
                  </a:lnTo>
                  <a:lnTo>
                    <a:pt x="0" y="381737"/>
                  </a:lnTo>
                  <a:lnTo>
                    <a:pt x="1724" y="394027"/>
                  </a:lnTo>
                  <a:lnTo>
                    <a:pt x="6982" y="398857"/>
                  </a:lnTo>
                  <a:lnTo>
                    <a:pt x="24112" y="406105"/>
                  </a:lnTo>
                  <a:lnTo>
                    <a:pt x="64299" y="414152"/>
                  </a:lnTo>
                  <a:lnTo>
                    <a:pt x="106971" y="415019"/>
                  </a:lnTo>
                  <a:lnTo>
                    <a:pt x="132179" y="414263"/>
                  </a:lnTo>
                  <a:lnTo>
                    <a:pt x="158863" y="413053"/>
                  </a:lnTo>
                  <a:lnTo>
                    <a:pt x="186529" y="411540"/>
                  </a:lnTo>
                  <a:lnTo>
                    <a:pt x="214851" y="409827"/>
                  </a:lnTo>
                  <a:lnTo>
                    <a:pt x="244317" y="407979"/>
                  </a:lnTo>
                  <a:lnTo>
                    <a:pt x="274543" y="406042"/>
                  </a:lnTo>
                  <a:lnTo>
                    <a:pt x="305277" y="404044"/>
                  </a:lnTo>
                  <a:lnTo>
                    <a:pt x="334233" y="402713"/>
                  </a:lnTo>
                  <a:lnTo>
                    <a:pt x="362004" y="401825"/>
                  </a:lnTo>
                  <a:lnTo>
                    <a:pt x="388985" y="401234"/>
                  </a:lnTo>
                  <a:lnTo>
                    <a:pt x="432133" y="402457"/>
                  </a:lnTo>
                  <a:lnTo>
                    <a:pt x="466362" y="406059"/>
                  </a:lnTo>
                  <a:lnTo>
                    <a:pt x="519146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271"/>
          <p:cNvSpPr/>
          <p:nvPr>
            <p:custDataLst>
              <p:tags r:id="rId4"/>
            </p:custDataLst>
          </p:nvPr>
        </p:nvSpPr>
        <p:spPr>
          <a:xfrm>
            <a:off x="2093956" y="4217681"/>
            <a:ext cx="229262" cy="810107"/>
          </a:xfrm>
          <a:custGeom>
            <a:avLst/>
            <a:gdLst/>
            <a:ahLst/>
            <a:cxnLst/>
            <a:rect l="0" t="0" r="0" b="0"/>
            <a:pathLst>
              <a:path w="229262" h="810107">
                <a:moveTo>
                  <a:pt x="223794" y="43169"/>
                </a:moveTo>
                <a:lnTo>
                  <a:pt x="223794" y="43169"/>
                </a:lnTo>
                <a:lnTo>
                  <a:pt x="228158" y="33030"/>
                </a:lnTo>
                <a:lnTo>
                  <a:pt x="229261" y="25492"/>
                </a:lnTo>
                <a:lnTo>
                  <a:pt x="227870" y="19320"/>
                </a:lnTo>
                <a:lnTo>
                  <a:pt x="225606" y="14225"/>
                </a:lnTo>
                <a:lnTo>
                  <a:pt x="223625" y="7390"/>
                </a:lnTo>
                <a:lnTo>
                  <a:pt x="220661" y="3043"/>
                </a:lnTo>
                <a:lnTo>
                  <a:pt x="216992" y="641"/>
                </a:lnTo>
                <a:lnTo>
                  <a:pt x="215026" y="0"/>
                </a:lnTo>
                <a:lnTo>
                  <a:pt x="178182" y="7670"/>
                </a:lnTo>
                <a:lnTo>
                  <a:pt x="133410" y="31662"/>
                </a:lnTo>
                <a:lnTo>
                  <a:pt x="97060" y="61004"/>
                </a:lnTo>
                <a:lnTo>
                  <a:pt x="65044" y="101057"/>
                </a:lnTo>
                <a:lnTo>
                  <a:pt x="43642" y="148358"/>
                </a:lnTo>
                <a:lnTo>
                  <a:pt x="37893" y="181407"/>
                </a:lnTo>
                <a:lnTo>
                  <a:pt x="38028" y="228375"/>
                </a:lnTo>
                <a:lnTo>
                  <a:pt x="49278" y="270200"/>
                </a:lnTo>
                <a:lnTo>
                  <a:pt x="71337" y="312120"/>
                </a:lnTo>
                <a:lnTo>
                  <a:pt x="84155" y="338915"/>
                </a:lnTo>
                <a:lnTo>
                  <a:pt x="87649" y="356174"/>
                </a:lnTo>
                <a:lnTo>
                  <a:pt x="82874" y="391871"/>
                </a:lnTo>
                <a:lnTo>
                  <a:pt x="67913" y="438041"/>
                </a:lnTo>
                <a:lnTo>
                  <a:pt x="45927" y="485036"/>
                </a:lnTo>
                <a:lnTo>
                  <a:pt x="34728" y="513328"/>
                </a:lnTo>
                <a:lnTo>
                  <a:pt x="33420" y="552141"/>
                </a:lnTo>
                <a:lnTo>
                  <a:pt x="33319" y="589043"/>
                </a:lnTo>
                <a:lnTo>
                  <a:pt x="31890" y="628400"/>
                </a:lnTo>
                <a:lnTo>
                  <a:pt x="22451" y="674790"/>
                </a:lnTo>
                <a:lnTo>
                  <a:pt x="7974" y="719423"/>
                </a:lnTo>
                <a:lnTo>
                  <a:pt x="0" y="758361"/>
                </a:lnTo>
                <a:lnTo>
                  <a:pt x="387" y="778956"/>
                </a:lnTo>
                <a:lnTo>
                  <a:pt x="6674" y="795635"/>
                </a:lnTo>
                <a:lnTo>
                  <a:pt x="11314" y="803046"/>
                </a:lnTo>
                <a:lnTo>
                  <a:pt x="18641" y="807282"/>
                </a:lnTo>
                <a:lnTo>
                  <a:pt x="38070" y="810106"/>
                </a:lnTo>
                <a:lnTo>
                  <a:pt x="82922" y="800987"/>
                </a:lnTo>
                <a:lnTo>
                  <a:pt x="115844" y="7924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210"/>
          <p:cNvGrpSpPr/>
          <p:nvPr/>
        </p:nvGrpSpPr>
        <p:grpSpPr>
          <a:xfrm>
            <a:off x="228600" y="4127500"/>
            <a:ext cx="1143001" cy="835327"/>
            <a:chOff x="228600" y="4127500"/>
            <a:chExt cx="1143001" cy="835327"/>
          </a:xfrm>
        </p:grpSpPr>
        <p:sp>
          <p:nvSpPr>
            <p:cNvPr id="197" name="SMARTInkShape-1272"/>
            <p:cNvSpPr/>
            <p:nvPr>
              <p:custDataLst>
                <p:tags r:id="rId75"/>
              </p:custDataLst>
            </p:nvPr>
          </p:nvSpPr>
          <p:spPr>
            <a:xfrm>
              <a:off x="1162050" y="46482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31385" y="0"/>
                  </a:lnTo>
                  <a:lnTo>
                    <a:pt x="129218" y="1411"/>
                  </a:lnTo>
                  <a:lnTo>
                    <a:pt x="124928" y="6742"/>
                  </a:lnTo>
                  <a:lnTo>
                    <a:pt x="98519" y="52031"/>
                  </a:lnTo>
                  <a:lnTo>
                    <a:pt x="71916" y="88952"/>
                  </a:lnTo>
                  <a:lnTo>
                    <a:pt x="43102" y="126310"/>
                  </a:lnTo>
                  <a:lnTo>
                    <a:pt x="15570" y="16713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73"/>
            <p:cNvSpPr/>
            <p:nvPr>
              <p:custDataLst>
                <p:tags r:id="rId76"/>
              </p:custDataLst>
            </p:nvPr>
          </p:nvSpPr>
          <p:spPr>
            <a:xfrm>
              <a:off x="1200150" y="46863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44676" y="49500"/>
                  </a:lnTo>
                  <a:lnTo>
                    <a:pt x="75459" y="93780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74"/>
            <p:cNvSpPr/>
            <p:nvPr>
              <p:custDataLst>
                <p:tags r:id="rId77"/>
              </p:custDataLst>
            </p:nvPr>
          </p:nvSpPr>
          <p:spPr>
            <a:xfrm>
              <a:off x="812982" y="4599606"/>
              <a:ext cx="196669" cy="363221"/>
            </a:xfrm>
            <a:custGeom>
              <a:avLst/>
              <a:gdLst/>
              <a:ahLst/>
              <a:cxnLst/>
              <a:rect l="0" t="0" r="0" b="0"/>
              <a:pathLst>
                <a:path w="196669" h="363221">
                  <a:moveTo>
                    <a:pt x="69668" y="220044"/>
                  </a:moveTo>
                  <a:lnTo>
                    <a:pt x="69668" y="220044"/>
                  </a:lnTo>
                  <a:lnTo>
                    <a:pt x="59555" y="216673"/>
                  </a:lnTo>
                  <a:lnTo>
                    <a:pt x="52708" y="211255"/>
                  </a:lnTo>
                  <a:lnTo>
                    <a:pt x="47314" y="205554"/>
                  </a:lnTo>
                  <a:lnTo>
                    <a:pt x="42564" y="203021"/>
                  </a:lnTo>
                  <a:lnTo>
                    <a:pt x="29182" y="204965"/>
                  </a:lnTo>
                  <a:lnTo>
                    <a:pt x="17807" y="217576"/>
                  </a:lnTo>
                  <a:lnTo>
                    <a:pt x="7108" y="238703"/>
                  </a:lnTo>
                  <a:lnTo>
                    <a:pt x="0" y="266907"/>
                  </a:lnTo>
                  <a:lnTo>
                    <a:pt x="4173" y="276686"/>
                  </a:lnTo>
                  <a:lnTo>
                    <a:pt x="13305" y="283205"/>
                  </a:lnTo>
                  <a:lnTo>
                    <a:pt x="25742" y="287552"/>
                  </a:lnTo>
                  <a:lnTo>
                    <a:pt x="36151" y="288332"/>
                  </a:lnTo>
                  <a:lnTo>
                    <a:pt x="53360" y="283555"/>
                  </a:lnTo>
                  <a:lnTo>
                    <a:pt x="59502" y="277907"/>
                  </a:lnTo>
                  <a:lnTo>
                    <a:pt x="68207" y="262224"/>
                  </a:lnTo>
                  <a:lnTo>
                    <a:pt x="70665" y="247257"/>
                  </a:lnTo>
                  <a:lnTo>
                    <a:pt x="70333" y="240303"/>
                  </a:lnTo>
                  <a:lnTo>
                    <a:pt x="47857" y="194811"/>
                  </a:lnTo>
                  <a:lnTo>
                    <a:pt x="49626" y="183664"/>
                  </a:lnTo>
                  <a:lnTo>
                    <a:pt x="56527" y="169303"/>
                  </a:lnTo>
                  <a:lnTo>
                    <a:pt x="85835" y="131442"/>
                  </a:lnTo>
                  <a:lnTo>
                    <a:pt x="115145" y="93132"/>
                  </a:lnTo>
                  <a:lnTo>
                    <a:pt x="153283" y="45633"/>
                  </a:lnTo>
                  <a:lnTo>
                    <a:pt x="178952" y="9189"/>
                  </a:lnTo>
                  <a:lnTo>
                    <a:pt x="182977" y="45"/>
                  </a:lnTo>
                  <a:lnTo>
                    <a:pt x="183307" y="0"/>
                  </a:lnTo>
                  <a:lnTo>
                    <a:pt x="183674" y="1832"/>
                  </a:lnTo>
                  <a:lnTo>
                    <a:pt x="167026" y="40540"/>
                  </a:lnTo>
                  <a:lnTo>
                    <a:pt x="151273" y="77940"/>
                  </a:lnTo>
                  <a:lnTo>
                    <a:pt x="135570" y="118787"/>
                  </a:lnTo>
                  <a:lnTo>
                    <a:pt x="121536" y="162811"/>
                  </a:lnTo>
                  <a:lnTo>
                    <a:pt x="112005" y="204485"/>
                  </a:lnTo>
                  <a:lnTo>
                    <a:pt x="106124" y="242762"/>
                  </a:lnTo>
                  <a:lnTo>
                    <a:pt x="103509" y="276237"/>
                  </a:lnTo>
                  <a:lnTo>
                    <a:pt x="107992" y="315104"/>
                  </a:lnTo>
                  <a:lnTo>
                    <a:pt x="117745" y="349781"/>
                  </a:lnTo>
                  <a:lnTo>
                    <a:pt x="124297" y="358041"/>
                  </a:lnTo>
                  <a:lnTo>
                    <a:pt x="131488" y="362842"/>
                  </a:lnTo>
                  <a:lnTo>
                    <a:pt x="137692" y="363220"/>
                  </a:lnTo>
                  <a:lnTo>
                    <a:pt x="143240" y="360651"/>
                  </a:lnTo>
                  <a:lnTo>
                    <a:pt x="148349" y="356115"/>
                  </a:lnTo>
                  <a:lnTo>
                    <a:pt x="155908" y="341668"/>
                  </a:lnTo>
                  <a:lnTo>
                    <a:pt x="162248" y="315582"/>
                  </a:lnTo>
                  <a:lnTo>
                    <a:pt x="163026" y="299900"/>
                  </a:lnTo>
                  <a:lnTo>
                    <a:pt x="161020" y="288226"/>
                  </a:lnTo>
                  <a:lnTo>
                    <a:pt x="157776" y="282098"/>
                  </a:lnTo>
                  <a:lnTo>
                    <a:pt x="152543" y="277481"/>
                  </a:lnTo>
                  <a:lnTo>
                    <a:pt x="167827" y="273848"/>
                  </a:lnTo>
                  <a:lnTo>
                    <a:pt x="196668" y="258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75"/>
            <p:cNvSpPr/>
            <p:nvPr>
              <p:custDataLst>
                <p:tags r:id="rId78"/>
              </p:custDataLst>
            </p:nvPr>
          </p:nvSpPr>
          <p:spPr>
            <a:xfrm>
              <a:off x="1238511" y="4318000"/>
              <a:ext cx="133090" cy="25401"/>
            </a:xfrm>
            <a:custGeom>
              <a:avLst/>
              <a:gdLst/>
              <a:ahLst/>
              <a:cxnLst/>
              <a:rect l="0" t="0" r="0" b="0"/>
              <a:pathLst>
                <a:path w="133090" h="25401">
                  <a:moveTo>
                    <a:pt x="6089" y="25400"/>
                  </a:moveTo>
                  <a:lnTo>
                    <a:pt x="6089" y="25400"/>
                  </a:lnTo>
                  <a:lnTo>
                    <a:pt x="622" y="25400"/>
                  </a:lnTo>
                  <a:lnTo>
                    <a:pt x="327" y="24694"/>
                  </a:lnTo>
                  <a:lnTo>
                    <a:pt x="0" y="22029"/>
                  </a:lnTo>
                  <a:lnTo>
                    <a:pt x="1324" y="21036"/>
                  </a:lnTo>
                  <a:lnTo>
                    <a:pt x="11341" y="19638"/>
                  </a:lnTo>
                  <a:lnTo>
                    <a:pt x="57389" y="15756"/>
                  </a:lnTo>
                  <a:lnTo>
                    <a:pt x="101879" y="6864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76"/>
            <p:cNvSpPr/>
            <p:nvPr>
              <p:custDataLst>
                <p:tags r:id="rId79"/>
              </p:custDataLst>
            </p:nvPr>
          </p:nvSpPr>
          <p:spPr>
            <a:xfrm>
              <a:off x="1283595" y="4225616"/>
              <a:ext cx="30856" cy="217267"/>
            </a:xfrm>
            <a:custGeom>
              <a:avLst/>
              <a:gdLst/>
              <a:ahLst/>
              <a:cxnLst/>
              <a:rect l="0" t="0" r="0" b="0"/>
              <a:pathLst>
                <a:path w="30856" h="217267">
                  <a:moveTo>
                    <a:pt x="11805" y="9834"/>
                  </a:moveTo>
                  <a:lnTo>
                    <a:pt x="11805" y="9834"/>
                  </a:lnTo>
                  <a:lnTo>
                    <a:pt x="11805" y="0"/>
                  </a:lnTo>
                  <a:lnTo>
                    <a:pt x="8434" y="43306"/>
                  </a:lnTo>
                  <a:lnTo>
                    <a:pt x="6338" y="83565"/>
                  </a:lnTo>
                  <a:lnTo>
                    <a:pt x="2345" y="130144"/>
                  </a:lnTo>
                  <a:lnTo>
                    <a:pt x="65" y="172952"/>
                  </a:lnTo>
                  <a:lnTo>
                    <a:pt x="0" y="204359"/>
                  </a:lnTo>
                  <a:lnTo>
                    <a:pt x="2560" y="212236"/>
                  </a:lnTo>
                  <a:lnTo>
                    <a:pt x="4231" y="214619"/>
                  </a:lnTo>
                  <a:lnTo>
                    <a:pt x="7968" y="217266"/>
                  </a:lnTo>
                  <a:lnTo>
                    <a:pt x="9953" y="216561"/>
                  </a:lnTo>
                  <a:lnTo>
                    <a:pt x="30855" y="193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77"/>
            <p:cNvSpPr/>
            <p:nvPr>
              <p:custDataLst>
                <p:tags r:id="rId80"/>
              </p:custDataLst>
            </p:nvPr>
          </p:nvSpPr>
          <p:spPr>
            <a:xfrm>
              <a:off x="1149612" y="4335344"/>
              <a:ext cx="87439" cy="143830"/>
            </a:xfrm>
            <a:custGeom>
              <a:avLst/>
              <a:gdLst/>
              <a:ahLst/>
              <a:cxnLst/>
              <a:rect l="0" t="0" r="0" b="0"/>
              <a:pathLst>
                <a:path w="87439" h="143830">
                  <a:moveTo>
                    <a:pt x="6088" y="58856"/>
                  </a:moveTo>
                  <a:lnTo>
                    <a:pt x="6088" y="58856"/>
                  </a:lnTo>
                  <a:lnTo>
                    <a:pt x="6088" y="55485"/>
                  </a:lnTo>
                  <a:lnTo>
                    <a:pt x="326" y="37498"/>
                  </a:lnTo>
                  <a:lnTo>
                    <a:pt x="130" y="37562"/>
                  </a:lnTo>
                  <a:lnTo>
                    <a:pt x="0" y="38310"/>
                  </a:lnTo>
                  <a:lnTo>
                    <a:pt x="4798" y="57187"/>
                  </a:lnTo>
                  <a:lnTo>
                    <a:pt x="10282" y="99114"/>
                  </a:lnTo>
                  <a:lnTo>
                    <a:pt x="12354" y="143829"/>
                  </a:lnTo>
                  <a:lnTo>
                    <a:pt x="11676" y="143728"/>
                  </a:lnTo>
                  <a:lnTo>
                    <a:pt x="9042" y="139851"/>
                  </a:lnTo>
                  <a:lnTo>
                    <a:pt x="6347" y="96753"/>
                  </a:lnTo>
                  <a:lnTo>
                    <a:pt x="9536" y="59893"/>
                  </a:lnTo>
                  <a:lnTo>
                    <a:pt x="18320" y="31176"/>
                  </a:lnTo>
                  <a:lnTo>
                    <a:pt x="27752" y="18096"/>
                  </a:lnTo>
                  <a:lnTo>
                    <a:pt x="39705" y="8285"/>
                  </a:lnTo>
                  <a:lnTo>
                    <a:pt x="54425" y="1573"/>
                  </a:lnTo>
                  <a:lnTo>
                    <a:pt x="66612" y="0"/>
                  </a:lnTo>
                  <a:lnTo>
                    <a:pt x="71837" y="568"/>
                  </a:lnTo>
                  <a:lnTo>
                    <a:pt x="76026" y="3770"/>
                  </a:lnTo>
                  <a:lnTo>
                    <a:pt x="82562" y="14853"/>
                  </a:lnTo>
                  <a:lnTo>
                    <a:pt x="87438" y="44963"/>
                  </a:lnTo>
                  <a:lnTo>
                    <a:pt x="86520" y="76206"/>
                  </a:lnTo>
                  <a:lnTo>
                    <a:pt x="75938" y="109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78"/>
            <p:cNvSpPr/>
            <p:nvPr>
              <p:custDataLst>
                <p:tags r:id="rId81"/>
              </p:custDataLst>
            </p:nvPr>
          </p:nvSpPr>
          <p:spPr>
            <a:xfrm>
              <a:off x="1050275" y="4379956"/>
              <a:ext cx="80026" cy="114655"/>
            </a:xfrm>
            <a:custGeom>
              <a:avLst/>
              <a:gdLst/>
              <a:ahLst/>
              <a:cxnLst/>
              <a:rect l="0" t="0" r="0" b="0"/>
              <a:pathLst>
                <a:path w="80026" h="114655">
                  <a:moveTo>
                    <a:pt x="16525" y="52344"/>
                  </a:moveTo>
                  <a:lnTo>
                    <a:pt x="16525" y="52344"/>
                  </a:lnTo>
                  <a:lnTo>
                    <a:pt x="16525" y="55715"/>
                  </a:lnTo>
                  <a:lnTo>
                    <a:pt x="17936" y="56708"/>
                  </a:lnTo>
                  <a:lnTo>
                    <a:pt x="23267" y="57811"/>
                  </a:lnTo>
                  <a:lnTo>
                    <a:pt x="28458" y="56420"/>
                  </a:lnTo>
                  <a:lnTo>
                    <a:pt x="37540" y="49778"/>
                  </a:lnTo>
                  <a:lnTo>
                    <a:pt x="43997" y="30260"/>
                  </a:lnTo>
                  <a:lnTo>
                    <a:pt x="44492" y="17599"/>
                  </a:lnTo>
                  <a:lnTo>
                    <a:pt x="42432" y="1344"/>
                  </a:lnTo>
                  <a:lnTo>
                    <a:pt x="40146" y="0"/>
                  </a:lnTo>
                  <a:lnTo>
                    <a:pt x="31962" y="387"/>
                  </a:lnTo>
                  <a:lnTo>
                    <a:pt x="23151" y="6674"/>
                  </a:lnTo>
                  <a:lnTo>
                    <a:pt x="5996" y="31328"/>
                  </a:lnTo>
                  <a:lnTo>
                    <a:pt x="0" y="55133"/>
                  </a:lnTo>
                  <a:lnTo>
                    <a:pt x="3043" y="87049"/>
                  </a:lnTo>
                  <a:lnTo>
                    <a:pt x="6535" y="98578"/>
                  </a:lnTo>
                  <a:lnTo>
                    <a:pt x="14202" y="108405"/>
                  </a:lnTo>
                  <a:lnTo>
                    <a:pt x="19209" y="113001"/>
                  </a:lnTo>
                  <a:lnTo>
                    <a:pt x="24665" y="114654"/>
                  </a:lnTo>
                  <a:lnTo>
                    <a:pt x="36370" y="112728"/>
                  </a:lnTo>
                  <a:lnTo>
                    <a:pt x="54861" y="100339"/>
                  </a:lnTo>
                  <a:lnTo>
                    <a:pt x="80025" y="71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79"/>
            <p:cNvSpPr/>
            <p:nvPr>
              <p:custDataLst>
                <p:tags r:id="rId82"/>
              </p:custDataLst>
            </p:nvPr>
          </p:nvSpPr>
          <p:spPr>
            <a:xfrm>
              <a:off x="901700" y="4383638"/>
              <a:ext cx="133351" cy="110050"/>
            </a:xfrm>
            <a:custGeom>
              <a:avLst/>
              <a:gdLst/>
              <a:ahLst/>
              <a:cxnLst/>
              <a:rect l="0" t="0" r="0" b="0"/>
              <a:pathLst>
                <a:path w="133351" h="110050">
                  <a:moveTo>
                    <a:pt x="0" y="10562"/>
                  </a:moveTo>
                  <a:lnTo>
                    <a:pt x="0" y="10562"/>
                  </a:lnTo>
                  <a:lnTo>
                    <a:pt x="10126" y="52489"/>
                  </a:lnTo>
                  <a:lnTo>
                    <a:pt x="12474" y="97179"/>
                  </a:lnTo>
                  <a:lnTo>
                    <a:pt x="12670" y="110049"/>
                  </a:lnTo>
                  <a:lnTo>
                    <a:pt x="12680" y="110048"/>
                  </a:lnTo>
                  <a:lnTo>
                    <a:pt x="12691" y="108165"/>
                  </a:lnTo>
                  <a:lnTo>
                    <a:pt x="9326" y="96396"/>
                  </a:lnTo>
                  <a:lnTo>
                    <a:pt x="16371" y="58953"/>
                  </a:lnTo>
                  <a:lnTo>
                    <a:pt x="23822" y="30231"/>
                  </a:lnTo>
                  <a:lnTo>
                    <a:pt x="35941" y="13291"/>
                  </a:lnTo>
                  <a:lnTo>
                    <a:pt x="38072" y="13087"/>
                  </a:lnTo>
                  <a:lnTo>
                    <a:pt x="44202" y="14742"/>
                  </a:lnTo>
                  <a:lnTo>
                    <a:pt x="46401" y="18993"/>
                  </a:lnTo>
                  <a:lnTo>
                    <a:pt x="50414" y="65165"/>
                  </a:lnTo>
                  <a:lnTo>
                    <a:pt x="50766" y="89674"/>
                  </a:lnTo>
                  <a:lnTo>
                    <a:pt x="50799" y="50430"/>
                  </a:lnTo>
                  <a:lnTo>
                    <a:pt x="52211" y="33220"/>
                  </a:lnTo>
                  <a:lnTo>
                    <a:pt x="57542" y="18515"/>
                  </a:lnTo>
                  <a:lnTo>
                    <a:pt x="66496" y="8688"/>
                  </a:lnTo>
                  <a:lnTo>
                    <a:pt x="76826" y="2673"/>
                  </a:lnTo>
                  <a:lnTo>
                    <a:pt x="86121" y="0"/>
                  </a:lnTo>
                  <a:lnTo>
                    <a:pt x="94956" y="694"/>
                  </a:lnTo>
                  <a:lnTo>
                    <a:pt x="99287" y="1866"/>
                  </a:lnTo>
                  <a:lnTo>
                    <a:pt x="107863" y="10695"/>
                  </a:lnTo>
                  <a:lnTo>
                    <a:pt x="115672" y="24732"/>
                  </a:lnTo>
                  <a:lnTo>
                    <a:pt x="128740" y="69325"/>
                  </a:lnTo>
                  <a:lnTo>
                    <a:pt x="133350" y="99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80"/>
            <p:cNvSpPr/>
            <p:nvPr>
              <p:custDataLst>
                <p:tags r:id="rId83"/>
              </p:custDataLst>
            </p:nvPr>
          </p:nvSpPr>
          <p:spPr>
            <a:xfrm>
              <a:off x="795998" y="4400966"/>
              <a:ext cx="61253" cy="129797"/>
            </a:xfrm>
            <a:custGeom>
              <a:avLst/>
              <a:gdLst/>
              <a:ahLst/>
              <a:cxnLst/>
              <a:rect l="0" t="0" r="0" b="0"/>
              <a:pathLst>
                <a:path w="61253" h="129797">
                  <a:moveTo>
                    <a:pt x="61252" y="18634"/>
                  </a:moveTo>
                  <a:lnTo>
                    <a:pt x="61252" y="18634"/>
                  </a:lnTo>
                  <a:lnTo>
                    <a:pt x="61252" y="11892"/>
                  </a:lnTo>
                  <a:lnTo>
                    <a:pt x="59370" y="6700"/>
                  </a:lnTo>
                  <a:lnTo>
                    <a:pt x="57881" y="4328"/>
                  </a:lnTo>
                  <a:lnTo>
                    <a:pt x="56182" y="2747"/>
                  </a:lnTo>
                  <a:lnTo>
                    <a:pt x="52414" y="990"/>
                  </a:lnTo>
                  <a:lnTo>
                    <a:pt x="42954" y="0"/>
                  </a:lnTo>
                  <a:lnTo>
                    <a:pt x="27843" y="6449"/>
                  </a:lnTo>
                  <a:lnTo>
                    <a:pt x="19828" y="17217"/>
                  </a:lnTo>
                  <a:lnTo>
                    <a:pt x="2959" y="56678"/>
                  </a:lnTo>
                  <a:lnTo>
                    <a:pt x="0" y="88232"/>
                  </a:lnTo>
                  <a:lnTo>
                    <a:pt x="4964" y="117049"/>
                  </a:lnTo>
                  <a:lnTo>
                    <a:pt x="6794" y="122344"/>
                  </a:lnTo>
                  <a:lnTo>
                    <a:pt x="10130" y="125874"/>
                  </a:lnTo>
                  <a:lnTo>
                    <a:pt x="19481" y="129796"/>
                  </a:lnTo>
                  <a:lnTo>
                    <a:pt x="30693" y="129657"/>
                  </a:lnTo>
                  <a:lnTo>
                    <a:pt x="36646" y="128633"/>
                  </a:lnTo>
                  <a:lnTo>
                    <a:pt x="47023" y="119969"/>
                  </a:lnTo>
                  <a:lnTo>
                    <a:pt x="54928" y="106711"/>
                  </a:lnTo>
                  <a:lnTo>
                    <a:pt x="60003" y="75203"/>
                  </a:lnTo>
                  <a:lnTo>
                    <a:pt x="60382" y="39149"/>
                  </a:lnTo>
                  <a:lnTo>
                    <a:pt x="54902" y="18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81"/>
            <p:cNvSpPr/>
            <p:nvPr>
              <p:custDataLst>
                <p:tags r:id="rId84"/>
              </p:custDataLst>
            </p:nvPr>
          </p:nvSpPr>
          <p:spPr>
            <a:xfrm>
              <a:off x="615950" y="4391370"/>
              <a:ext cx="146051" cy="157227"/>
            </a:xfrm>
            <a:custGeom>
              <a:avLst/>
              <a:gdLst/>
              <a:ahLst/>
              <a:cxnLst/>
              <a:rect l="0" t="0" r="0" b="0"/>
              <a:pathLst>
                <a:path w="146051" h="157227">
                  <a:moveTo>
                    <a:pt x="0" y="40930"/>
                  </a:moveTo>
                  <a:lnTo>
                    <a:pt x="0" y="40930"/>
                  </a:lnTo>
                  <a:lnTo>
                    <a:pt x="3371" y="80275"/>
                  </a:lnTo>
                  <a:lnTo>
                    <a:pt x="5762" y="123569"/>
                  </a:lnTo>
                  <a:lnTo>
                    <a:pt x="6298" y="157166"/>
                  </a:lnTo>
                  <a:lnTo>
                    <a:pt x="6316" y="157226"/>
                  </a:lnTo>
                  <a:lnTo>
                    <a:pt x="8228" y="115868"/>
                  </a:lnTo>
                  <a:lnTo>
                    <a:pt x="12829" y="77763"/>
                  </a:lnTo>
                  <a:lnTo>
                    <a:pt x="26614" y="39300"/>
                  </a:lnTo>
                  <a:lnTo>
                    <a:pt x="35582" y="26565"/>
                  </a:lnTo>
                  <a:lnTo>
                    <a:pt x="39949" y="23592"/>
                  </a:lnTo>
                  <a:lnTo>
                    <a:pt x="44272" y="22316"/>
                  </a:lnTo>
                  <a:lnTo>
                    <a:pt x="52132" y="22779"/>
                  </a:lnTo>
                  <a:lnTo>
                    <a:pt x="57977" y="25337"/>
                  </a:lnTo>
                  <a:lnTo>
                    <a:pt x="62927" y="34470"/>
                  </a:lnTo>
                  <a:lnTo>
                    <a:pt x="74268" y="67644"/>
                  </a:lnTo>
                  <a:lnTo>
                    <a:pt x="74636" y="77498"/>
                  </a:lnTo>
                  <a:lnTo>
                    <a:pt x="73746" y="80125"/>
                  </a:lnTo>
                  <a:lnTo>
                    <a:pt x="70620" y="84342"/>
                  </a:lnTo>
                  <a:lnTo>
                    <a:pt x="74366" y="73625"/>
                  </a:lnTo>
                  <a:lnTo>
                    <a:pt x="82700" y="31081"/>
                  </a:lnTo>
                  <a:lnTo>
                    <a:pt x="92745" y="4778"/>
                  </a:lnTo>
                  <a:lnTo>
                    <a:pt x="97194" y="168"/>
                  </a:lnTo>
                  <a:lnTo>
                    <a:pt x="105286" y="0"/>
                  </a:lnTo>
                  <a:lnTo>
                    <a:pt x="110408" y="943"/>
                  </a:lnTo>
                  <a:lnTo>
                    <a:pt x="119861" y="7636"/>
                  </a:lnTo>
                  <a:lnTo>
                    <a:pt x="128766" y="19077"/>
                  </a:lnTo>
                  <a:lnTo>
                    <a:pt x="140302" y="44646"/>
                  </a:lnTo>
                  <a:lnTo>
                    <a:pt x="145293" y="87428"/>
                  </a:lnTo>
                  <a:lnTo>
                    <a:pt x="146050" y="123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82"/>
            <p:cNvSpPr/>
            <p:nvPr>
              <p:custDataLst>
                <p:tags r:id="rId85"/>
              </p:custDataLst>
            </p:nvPr>
          </p:nvSpPr>
          <p:spPr>
            <a:xfrm>
              <a:off x="387350" y="41275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1812" y="59639"/>
                  </a:lnTo>
                  <a:lnTo>
                    <a:pt x="537" y="95988"/>
                  </a:lnTo>
                  <a:lnTo>
                    <a:pt x="159" y="132863"/>
                  </a:lnTo>
                  <a:lnTo>
                    <a:pt x="720" y="177754"/>
                  </a:lnTo>
                  <a:lnTo>
                    <a:pt x="1891" y="179886"/>
                  </a:lnTo>
                  <a:lnTo>
                    <a:pt x="5469" y="183308"/>
                  </a:lnTo>
                  <a:lnTo>
                    <a:pt x="13223" y="147403"/>
                  </a:lnTo>
                  <a:lnTo>
                    <a:pt x="15165" y="142718"/>
                  </a:lnTo>
                  <a:lnTo>
                    <a:pt x="28012" y="129384"/>
                  </a:lnTo>
                  <a:lnTo>
                    <a:pt x="37379" y="124532"/>
                  </a:lnTo>
                  <a:lnTo>
                    <a:pt x="54891" y="121417"/>
                  </a:lnTo>
                  <a:lnTo>
                    <a:pt x="63437" y="124754"/>
                  </a:lnTo>
                  <a:lnTo>
                    <a:pt x="71233" y="130940"/>
                  </a:lnTo>
                  <a:lnTo>
                    <a:pt x="77050" y="138394"/>
                  </a:lnTo>
                  <a:lnTo>
                    <a:pt x="85828" y="167769"/>
                  </a:lnTo>
                  <a:lnTo>
                    <a:pt x="889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83"/>
            <p:cNvSpPr/>
            <p:nvPr>
              <p:custDataLst>
                <p:tags r:id="rId86"/>
              </p:custDataLst>
            </p:nvPr>
          </p:nvSpPr>
          <p:spPr>
            <a:xfrm>
              <a:off x="266700" y="419735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18709" y="20970"/>
                  </a:lnTo>
                  <a:lnTo>
                    <a:pt x="65300" y="319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84"/>
            <p:cNvSpPr/>
            <p:nvPr>
              <p:custDataLst>
                <p:tags r:id="rId87"/>
              </p:custDataLst>
            </p:nvPr>
          </p:nvSpPr>
          <p:spPr>
            <a:xfrm>
              <a:off x="306147" y="4146550"/>
              <a:ext cx="62154" cy="190006"/>
            </a:xfrm>
            <a:custGeom>
              <a:avLst/>
              <a:gdLst/>
              <a:ahLst/>
              <a:cxnLst/>
              <a:rect l="0" t="0" r="0" b="0"/>
              <a:pathLst>
                <a:path w="62154" h="190006">
                  <a:moveTo>
                    <a:pt x="17703" y="0"/>
                  </a:moveTo>
                  <a:lnTo>
                    <a:pt x="17703" y="0"/>
                  </a:lnTo>
                  <a:lnTo>
                    <a:pt x="14332" y="3371"/>
                  </a:lnTo>
                  <a:lnTo>
                    <a:pt x="12236" y="15580"/>
                  </a:lnTo>
                  <a:lnTo>
                    <a:pt x="9588" y="53618"/>
                  </a:lnTo>
                  <a:lnTo>
                    <a:pt x="5909" y="93690"/>
                  </a:lnTo>
                  <a:lnTo>
                    <a:pt x="96" y="137334"/>
                  </a:lnTo>
                  <a:lnTo>
                    <a:pt x="0" y="150643"/>
                  </a:lnTo>
                  <a:lnTo>
                    <a:pt x="5687" y="170685"/>
                  </a:lnTo>
                  <a:lnTo>
                    <a:pt x="11556" y="182042"/>
                  </a:lnTo>
                  <a:lnTo>
                    <a:pt x="15676" y="186741"/>
                  </a:lnTo>
                  <a:lnTo>
                    <a:pt x="19860" y="188829"/>
                  </a:lnTo>
                  <a:lnTo>
                    <a:pt x="26182" y="190005"/>
                  </a:lnTo>
                  <a:lnTo>
                    <a:pt x="39265" y="186982"/>
                  </a:lnTo>
                  <a:lnTo>
                    <a:pt x="53176" y="178247"/>
                  </a:lnTo>
                  <a:lnTo>
                    <a:pt x="58163" y="168827"/>
                  </a:lnTo>
                  <a:lnTo>
                    <a:pt x="62153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85"/>
            <p:cNvSpPr/>
            <p:nvPr>
              <p:custDataLst>
                <p:tags r:id="rId88"/>
              </p:custDataLst>
            </p:nvPr>
          </p:nvSpPr>
          <p:spPr>
            <a:xfrm>
              <a:off x="228600" y="4273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86"/>
            <p:cNvSpPr/>
            <p:nvPr>
              <p:custDataLst>
                <p:tags r:id="rId89"/>
              </p:custDataLst>
            </p:nvPr>
          </p:nvSpPr>
          <p:spPr>
            <a:xfrm>
              <a:off x="254000" y="43815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5732" y="57174"/>
                  </a:lnTo>
                  <a:lnTo>
                    <a:pt x="19806" y="101447"/>
                  </a:lnTo>
                  <a:lnTo>
                    <a:pt x="30516" y="149062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11"/>
          <p:cNvGrpSpPr/>
          <p:nvPr/>
        </p:nvGrpSpPr>
        <p:grpSpPr>
          <a:xfrm>
            <a:off x="2287204" y="5778500"/>
            <a:ext cx="240097" cy="482601"/>
            <a:chOff x="2287204" y="5778500"/>
            <a:chExt cx="240097" cy="482601"/>
          </a:xfrm>
        </p:grpSpPr>
        <p:sp>
          <p:nvSpPr>
            <p:cNvPr id="213" name="SMARTInkShape-1287"/>
            <p:cNvSpPr/>
            <p:nvPr>
              <p:custDataLst>
                <p:tags r:id="rId72"/>
              </p:custDataLst>
            </p:nvPr>
          </p:nvSpPr>
          <p:spPr>
            <a:xfrm>
              <a:off x="2520950" y="6140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88"/>
            <p:cNvSpPr/>
            <p:nvPr>
              <p:custDataLst>
                <p:tags r:id="rId73"/>
              </p:custDataLst>
            </p:nvPr>
          </p:nvSpPr>
          <p:spPr>
            <a:xfrm>
              <a:off x="2387632" y="6000750"/>
              <a:ext cx="19019" cy="260351"/>
            </a:xfrm>
            <a:custGeom>
              <a:avLst/>
              <a:gdLst/>
              <a:ahLst/>
              <a:cxnLst/>
              <a:rect l="0" t="0" r="0" b="0"/>
              <a:pathLst>
                <a:path w="19019" h="260351">
                  <a:moveTo>
                    <a:pt x="19018" y="0"/>
                  </a:moveTo>
                  <a:lnTo>
                    <a:pt x="19018" y="0"/>
                  </a:lnTo>
                  <a:lnTo>
                    <a:pt x="15647" y="3371"/>
                  </a:lnTo>
                  <a:lnTo>
                    <a:pt x="10180" y="15579"/>
                  </a:lnTo>
                  <a:lnTo>
                    <a:pt x="2717" y="55288"/>
                  </a:lnTo>
                  <a:lnTo>
                    <a:pt x="782" y="99951"/>
                  </a:lnTo>
                  <a:lnTo>
                    <a:pt x="330" y="132382"/>
                  </a:lnTo>
                  <a:lnTo>
                    <a:pt x="75" y="179003"/>
                  </a:lnTo>
                  <a:lnTo>
                    <a:pt x="0" y="217353"/>
                  </a:lnTo>
                  <a:lnTo>
                    <a:pt x="631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89"/>
            <p:cNvSpPr/>
            <p:nvPr>
              <p:custDataLst>
                <p:tags r:id="rId74"/>
              </p:custDataLst>
            </p:nvPr>
          </p:nvSpPr>
          <p:spPr>
            <a:xfrm>
              <a:off x="2287204" y="5778500"/>
              <a:ext cx="157547" cy="349251"/>
            </a:xfrm>
            <a:custGeom>
              <a:avLst/>
              <a:gdLst/>
              <a:ahLst/>
              <a:cxnLst/>
              <a:rect l="0" t="0" r="0" b="0"/>
              <a:pathLst>
                <a:path w="157547" h="349251">
                  <a:moveTo>
                    <a:pt x="94046" y="0"/>
                  </a:moveTo>
                  <a:lnTo>
                    <a:pt x="94046" y="0"/>
                  </a:lnTo>
                  <a:lnTo>
                    <a:pt x="94046" y="3371"/>
                  </a:lnTo>
                  <a:lnTo>
                    <a:pt x="70972" y="45163"/>
                  </a:lnTo>
                  <a:lnTo>
                    <a:pt x="49893" y="89424"/>
                  </a:lnTo>
                  <a:lnTo>
                    <a:pt x="33971" y="126763"/>
                  </a:lnTo>
                  <a:lnTo>
                    <a:pt x="19368" y="163113"/>
                  </a:lnTo>
                  <a:lnTo>
                    <a:pt x="4892" y="209667"/>
                  </a:lnTo>
                  <a:lnTo>
                    <a:pt x="0" y="253631"/>
                  </a:lnTo>
                  <a:lnTo>
                    <a:pt x="5895" y="280780"/>
                  </a:lnTo>
                  <a:lnTo>
                    <a:pt x="16578" y="306699"/>
                  </a:lnTo>
                  <a:lnTo>
                    <a:pt x="28336" y="319991"/>
                  </a:lnTo>
                  <a:lnTo>
                    <a:pt x="43675" y="329895"/>
                  </a:lnTo>
                  <a:lnTo>
                    <a:pt x="86030" y="342003"/>
                  </a:lnTo>
                  <a:lnTo>
                    <a:pt x="131425" y="347818"/>
                  </a:lnTo>
                  <a:lnTo>
                    <a:pt x="15754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212"/>
          <p:cNvGrpSpPr/>
          <p:nvPr/>
        </p:nvGrpSpPr>
        <p:grpSpPr>
          <a:xfrm>
            <a:off x="2838973" y="5862088"/>
            <a:ext cx="1146573" cy="424413"/>
            <a:chOff x="2838973" y="5862088"/>
            <a:chExt cx="1146573" cy="424413"/>
          </a:xfrm>
        </p:grpSpPr>
        <p:sp>
          <p:nvSpPr>
            <p:cNvPr id="217" name="SMARTInkShape-1290"/>
            <p:cNvSpPr/>
            <p:nvPr>
              <p:custDataLst>
                <p:tags r:id="rId65"/>
              </p:custDataLst>
            </p:nvPr>
          </p:nvSpPr>
          <p:spPr>
            <a:xfrm>
              <a:off x="3905250" y="5892800"/>
              <a:ext cx="80296" cy="387351"/>
            </a:xfrm>
            <a:custGeom>
              <a:avLst/>
              <a:gdLst/>
              <a:ahLst/>
              <a:cxnLst/>
              <a:rect l="0" t="0" r="0" b="0"/>
              <a:pathLst>
                <a:path w="80296" h="387351">
                  <a:moveTo>
                    <a:pt x="0" y="0"/>
                  </a:moveTo>
                  <a:lnTo>
                    <a:pt x="0" y="0"/>
                  </a:lnTo>
                  <a:lnTo>
                    <a:pt x="21675" y="28156"/>
                  </a:lnTo>
                  <a:lnTo>
                    <a:pt x="43738" y="67531"/>
                  </a:lnTo>
                  <a:lnTo>
                    <a:pt x="59891" y="105979"/>
                  </a:lnTo>
                  <a:lnTo>
                    <a:pt x="72714" y="150819"/>
                  </a:lnTo>
                  <a:lnTo>
                    <a:pt x="80295" y="198263"/>
                  </a:lnTo>
                  <a:lnTo>
                    <a:pt x="78961" y="245221"/>
                  </a:lnTo>
                  <a:lnTo>
                    <a:pt x="69901" y="288198"/>
                  </a:lnTo>
                  <a:lnTo>
                    <a:pt x="56467" y="326348"/>
                  </a:lnTo>
                  <a:lnTo>
                    <a:pt x="35859" y="367394"/>
                  </a:lnTo>
                  <a:lnTo>
                    <a:pt x="254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91"/>
            <p:cNvSpPr/>
            <p:nvPr>
              <p:custDataLst>
                <p:tags r:id="rId66"/>
              </p:custDataLst>
            </p:nvPr>
          </p:nvSpPr>
          <p:spPr>
            <a:xfrm>
              <a:off x="3651101" y="6013450"/>
              <a:ext cx="127150" cy="260351"/>
            </a:xfrm>
            <a:custGeom>
              <a:avLst/>
              <a:gdLst/>
              <a:ahLst/>
              <a:cxnLst/>
              <a:rect l="0" t="0" r="0" b="0"/>
              <a:pathLst>
                <a:path w="127150" h="260351">
                  <a:moveTo>
                    <a:pt x="127149" y="0"/>
                  </a:moveTo>
                  <a:lnTo>
                    <a:pt x="127149" y="0"/>
                  </a:lnTo>
                  <a:lnTo>
                    <a:pt x="96642" y="39346"/>
                  </a:lnTo>
                  <a:lnTo>
                    <a:pt x="76717" y="75472"/>
                  </a:lnTo>
                  <a:lnTo>
                    <a:pt x="54037" y="120826"/>
                  </a:lnTo>
                  <a:lnTo>
                    <a:pt x="37740" y="155301"/>
                  </a:lnTo>
                  <a:lnTo>
                    <a:pt x="22500" y="189673"/>
                  </a:lnTo>
                  <a:lnTo>
                    <a:pt x="6693" y="230706"/>
                  </a:lnTo>
                  <a:lnTo>
                    <a:pt x="0" y="249292"/>
                  </a:lnTo>
                  <a:lnTo>
                    <a:pt x="49" y="254389"/>
                  </a:lnTo>
                  <a:lnTo>
                    <a:pt x="2199" y="257081"/>
                  </a:lnTo>
                  <a:lnTo>
                    <a:pt x="1284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92"/>
            <p:cNvSpPr/>
            <p:nvPr>
              <p:custDataLst>
                <p:tags r:id="rId67"/>
              </p:custDataLst>
            </p:nvPr>
          </p:nvSpPr>
          <p:spPr>
            <a:xfrm>
              <a:off x="3613150" y="600075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0" y="0"/>
                  </a:moveTo>
                  <a:lnTo>
                    <a:pt x="0" y="0"/>
                  </a:lnTo>
                  <a:lnTo>
                    <a:pt x="43308" y="42045"/>
                  </a:lnTo>
                  <a:lnTo>
                    <a:pt x="73980" y="85600"/>
                  </a:lnTo>
                  <a:lnTo>
                    <a:pt x="102824" y="132372"/>
                  </a:lnTo>
                  <a:lnTo>
                    <a:pt x="133712" y="177510"/>
                  </a:lnTo>
                  <a:lnTo>
                    <a:pt x="161444" y="218401"/>
                  </a:lnTo>
                  <a:lnTo>
                    <a:pt x="190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93"/>
            <p:cNvSpPr/>
            <p:nvPr>
              <p:custDataLst>
                <p:tags r:id="rId68"/>
              </p:custDataLst>
            </p:nvPr>
          </p:nvSpPr>
          <p:spPr>
            <a:xfrm>
              <a:off x="3422535" y="5911850"/>
              <a:ext cx="101716" cy="374651"/>
            </a:xfrm>
            <a:custGeom>
              <a:avLst/>
              <a:gdLst/>
              <a:ahLst/>
              <a:cxnLst/>
              <a:rect l="0" t="0" r="0" b="0"/>
              <a:pathLst>
                <a:path w="101716" h="374651">
                  <a:moveTo>
                    <a:pt x="89015" y="0"/>
                  </a:moveTo>
                  <a:lnTo>
                    <a:pt x="89015" y="0"/>
                  </a:lnTo>
                  <a:lnTo>
                    <a:pt x="73806" y="11550"/>
                  </a:lnTo>
                  <a:lnTo>
                    <a:pt x="37493" y="54272"/>
                  </a:lnTo>
                  <a:lnTo>
                    <a:pt x="14482" y="100042"/>
                  </a:lnTo>
                  <a:lnTo>
                    <a:pt x="4619" y="139243"/>
                  </a:lnTo>
                  <a:lnTo>
                    <a:pt x="0" y="182536"/>
                  </a:lnTo>
                  <a:lnTo>
                    <a:pt x="2651" y="227648"/>
                  </a:lnTo>
                  <a:lnTo>
                    <a:pt x="10414" y="267923"/>
                  </a:lnTo>
                  <a:lnTo>
                    <a:pt x="22331" y="303227"/>
                  </a:lnTo>
                  <a:lnTo>
                    <a:pt x="39387" y="333029"/>
                  </a:lnTo>
                  <a:lnTo>
                    <a:pt x="62489" y="352858"/>
                  </a:lnTo>
                  <a:lnTo>
                    <a:pt x="101715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94"/>
            <p:cNvSpPr/>
            <p:nvPr>
              <p:custDataLst>
                <p:tags r:id="rId69"/>
              </p:custDataLst>
            </p:nvPr>
          </p:nvSpPr>
          <p:spPr>
            <a:xfrm>
              <a:off x="3175000" y="6019800"/>
              <a:ext cx="133351" cy="172119"/>
            </a:xfrm>
            <a:custGeom>
              <a:avLst/>
              <a:gdLst/>
              <a:ahLst/>
              <a:cxnLst/>
              <a:rect l="0" t="0" r="0" b="0"/>
              <a:pathLst>
                <a:path w="133351" h="172119">
                  <a:moveTo>
                    <a:pt x="0" y="38100"/>
                  </a:moveTo>
                  <a:lnTo>
                    <a:pt x="0" y="38100"/>
                  </a:lnTo>
                  <a:lnTo>
                    <a:pt x="22381" y="54706"/>
                  </a:lnTo>
                  <a:lnTo>
                    <a:pt x="47397" y="72419"/>
                  </a:lnTo>
                  <a:lnTo>
                    <a:pt x="61988" y="89807"/>
                  </a:lnTo>
                  <a:lnTo>
                    <a:pt x="75360" y="122800"/>
                  </a:lnTo>
                  <a:lnTo>
                    <a:pt x="77049" y="152645"/>
                  </a:lnTo>
                  <a:lnTo>
                    <a:pt x="72815" y="164974"/>
                  </a:lnTo>
                  <a:lnTo>
                    <a:pt x="69710" y="169249"/>
                  </a:lnTo>
                  <a:lnTo>
                    <a:pt x="66229" y="171394"/>
                  </a:lnTo>
                  <a:lnTo>
                    <a:pt x="62496" y="172118"/>
                  </a:lnTo>
                  <a:lnTo>
                    <a:pt x="58598" y="171895"/>
                  </a:lnTo>
                  <a:lnTo>
                    <a:pt x="54587" y="168218"/>
                  </a:lnTo>
                  <a:lnTo>
                    <a:pt x="46368" y="154727"/>
                  </a:lnTo>
                  <a:lnTo>
                    <a:pt x="45538" y="129445"/>
                  </a:lnTo>
                  <a:lnTo>
                    <a:pt x="51283" y="98453"/>
                  </a:lnTo>
                  <a:lnTo>
                    <a:pt x="71091" y="55355"/>
                  </a:lnTo>
                  <a:lnTo>
                    <a:pt x="98283" y="251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95"/>
            <p:cNvSpPr/>
            <p:nvPr>
              <p:custDataLst>
                <p:tags r:id="rId70"/>
              </p:custDataLst>
            </p:nvPr>
          </p:nvSpPr>
          <p:spPr>
            <a:xfrm>
              <a:off x="3019977" y="6024288"/>
              <a:ext cx="123274" cy="160613"/>
            </a:xfrm>
            <a:custGeom>
              <a:avLst/>
              <a:gdLst/>
              <a:ahLst/>
              <a:cxnLst/>
              <a:rect l="0" t="0" r="0" b="0"/>
              <a:pathLst>
                <a:path w="123274" h="160613">
                  <a:moveTo>
                    <a:pt x="91523" y="78062"/>
                  </a:moveTo>
                  <a:lnTo>
                    <a:pt x="91523" y="78062"/>
                  </a:lnTo>
                  <a:lnTo>
                    <a:pt x="89641" y="57339"/>
                  </a:lnTo>
                  <a:lnTo>
                    <a:pt x="73225" y="11094"/>
                  </a:lnTo>
                  <a:lnTo>
                    <a:pt x="65517" y="2437"/>
                  </a:lnTo>
                  <a:lnTo>
                    <a:pt x="61485" y="128"/>
                  </a:lnTo>
                  <a:lnTo>
                    <a:pt x="56681" y="0"/>
                  </a:lnTo>
                  <a:lnTo>
                    <a:pt x="45699" y="3622"/>
                  </a:lnTo>
                  <a:lnTo>
                    <a:pt x="27616" y="23707"/>
                  </a:lnTo>
                  <a:lnTo>
                    <a:pt x="8852" y="58742"/>
                  </a:lnTo>
                  <a:lnTo>
                    <a:pt x="0" y="97032"/>
                  </a:lnTo>
                  <a:lnTo>
                    <a:pt x="749" y="128446"/>
                  </a:lnTo>
                  <a:lnTo>
                    <a:pt x="7435" y="143024"/>
                  </a:lnTo>
                  <a:lnTo>
                    <a:pt x="16756" y="152794"/>
                  </a:lnTo>
                  <a:lnTo>
                    <a:pt x="25602" y="157138"/>
                  </a:lnTo>
                  <a:lnTo>
                    <a:pt x="30643" y="155473"/>
                  </a:lnTo>
                  <a:lnTo>
                    <a:pt x="41887" y="146099"/>
                  </a:lnTo>
                  <a:lnTo>
                    <a:pt x="70767" y="105674"/>
                  </a:lnTo>
                  <a:lnTo>
                    <a:pt x="72041" y="105642"/>
                  </a:lnTo>
                  <a:lnTo>
                    <a:pt x="75339" y="107488"/>
                  </a:lnTo>
                  <a:lnTo>
                    <a:pt x="115729" y="152914"/>
                  </a:lnTo>
                  <a:lnTo>
                    <a:pt x="123273" y="160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96"/>
            <p:cNvSpPr/>
            <p:nvPr>
              <p:custDataLst>
                <p:tags r:id="rId71"/>
              </p:custDataLst>
            </p:nvPr>
          </p:nvSpPr>
          <p:spPr>
            <a:xfrm>
              <a:off x="2838973" y="5862088"/>
              <a:ext cx="209028" cy="310513"/>
            </a:xfrm>
            <a:custGeom>
              <a:avLst/>
              <a:gdLst/>
              <a:ahLst/>
              <a:cxnLst/>
              <a:rect l="0" t="0" r="0" b="0"/>
              <a:pathLst>
                <a:path w="209028" h="310513">
                  <a:moveTo>
                    <a:pt x="12177" y="18012"/>
                  </a:moveTo>
                  <a:lnTo>
                    <a:pt x="12177" y="18012"/>
                  </a:lnTo>
                  <a:lnTo>
                    <a:pt x="1242" y="7077"/>
                  </a:lnTo>
                  <a:lnTo>
                    <a:pt x="261" y="4215"/>
                  </a:lnTo>
                  <a:lnTo>
                    <a:pt x="0" y="2464"/>
                  </a:lnTo>
                  <a:lnTo>
                    <a:pt x="531" y="1296"/>
                  </a:lnTo>
                  <a:lnTo>
                    <a:pt x="1591" y="518"/>
                  </a:lnTo>
                  <a:lnTo>
                    <a:pt x="3003" y="0"/>
                  </a:lnTo>
                  <a:lnTo>
                    <a:pt x="4650" y="359"/>
                  </a:lnTo>
                  <a:lnTo>
                    <a:pt x="8361" y="2640"/>
                  </a:lnTo>
                  <a:lnTo>
                    <a:pt x="22345" y="50168"/>
                  </a:lnTo>
                  <a:lnTo>
                    <a:pt x="32924" y="82398"/>
                  </a:lnTo>
                  <a:lnTo>
                    <a:pt x="44681" y="122593"/>
                  </a:lnTo>
                  <a:lnTo>
                    <a:pt x="55081" y="166327"/>
                  </a:lnTo>
                  <a:lnTo>
                    <a:pt x="64406" y="210224"/>
                  </a:lnTo>
                  <a:lnTo>
                    <a:pt x="73255" y="250900"/>
                  </a:lnTo>
                  <a:lnTo>
                    <a:pt x="85364" y="296927"/>
                  </a:lnTo>
                  <a:lnTo>
                    <a:pt x="90095" y="307309"/>
                  </a:lnTo>
                  <a:lnTo>
                    <a:pt x="92345" y="309655"/>
                  </a:lnTo>
                  <a:lnTo>
                    <a:pt x="94550" y="310512"/>
                  </a:lnTo>
                  <a:lnTo>
                    <a:pt x="96726" y="310379"/>
                  </a:lnTo>
                  <a:lnTo>
                    <a:pt x="113272" y="283223"/>
                  </a:lnTo>
                  <a:lnTo>
                    <a:pt x="126252" y="249243"/>
                  </a:lnTo>
                  <a:lnTo>
                    <a:pt x="138372" y="206154"/>
                  </a:lnTo>
                  <a:lnTo>
                    <a:pt x="143579" y="180834"/>
                  </a:lnTo>
                  <a:lnTo>
                    <a:pt x="148462" y="154077"/>
                  </a:lnTo>
                  <a:lnTo>
                    <a:pt x="153128" y="127772"/>
                  </a:lnTo>
                  <a:lnTo>
                    <a:pt x="157650" y="101769"/>
                  </a:lnTo>
                  <a:lnTo>
                    <a:pt x="165731" y="55943"/>
                  </a:lnTo>
                  <a:lnTo>
                    <a:pt x="174787" y="11054"/>
                  </a:lnTo>
                  <a:lnTo>
                    <a:pt x="176785" y="1350"/>
                  </a:lnTo>
                  <a:lnTo>
                    <a:pt x="178360" y="1965"/>
                  </a:lnTo>
                  <a:lnTo>
                    <a:pt x="192908" y="11210"/>
                  </a:lnTo>
                  <a:lnTo>
                    <a:pt x="209027" y="1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13"/>
          <p:cNvGrpSpPr/>
          <p:nvPr/>
        </p:nvGrpSpPr>
        <p:grpSpPr>
          <a:xfrm>
            <a:off x="4298950" y="6026150"/>
            <a:ext cx="184151" cy="120651"/>
            <a:chOff x="4298950" y="6026150"/>
            <a:chExt cx="184151" cy="120651"/>
          </a:xfrm>
        </p:grpSpPr>
        <p:sp>
          <p:nvSpPr>
            <p:cNvPr id="225" name="SMARTInkShape-1297"/>
            <p:cNvSpPr/>
            <p:nvPr>
              <p:custDataLst>
                <p:tags r:id="rId63"/>
              </p:custDataLst>
            </p:nvPr>
          </p:nvSpPr>
          <p:spPr>
            <a:xfrm>
              <a:off x="4311650" y="61277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3370" y="10211"/>
                  </a:lnTo>
                  <a:lnTo>
                    <a:pt x="88972" y="7493"/>
                  </a:lnTo>
                  <a:lnTo>
                    <a:pt x="121622" y="49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98"/>
            <p:cNvSpPr/>
            <p:nvPr>
              <p:custDataLst>
                <p:tags r:id="rId64"/>
              </p:custDataLst>
            </p:nvPr>
          </p:nvSpPr>
          <p:spPr>
            <a:xfrm>
              <a:off x="4298950" y="60261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0261"/>
                  </a:lnTo>
                  <a:lnTo>
                    <a:pt x="80022" y="3040"/>
                  </a:lnTo>
                  <a:lnTo>
                    <a:pt x="126251" y="90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14"/>
          <p:cNvGrpSpPr/>
          <p:nvPr/>
        </p:nvGrpSpPr>
        <p:grpSpPr>
          <a:xfrm>
            <a:off x="4975804" y="5734157"/>
            <a:ext cx="1482147" cy="425344"/>
            <a:chOff x="4975804" y="5734157"/>
            <a:chExt cx="1482147" cy="425344"/>
          </a:xfrm>
        </p:grpSpPr>
        <p:sp>
          <p:nvSpPr>
            <p:cNvPr id="228" name="SMARTInkShape-1299"/>
            <p:cNvSpPr/>
            <p:nvPr>
              <p:custDataLst>
                <p:tags r:id="rId55"/>
              </p:custDataLst>
            </p:nvPr>
          </p:nvSpPr>
          <p:spPr>
            <a:xfrm>
              <a:off x="6243815" y="5969883"/>
              <a:ext cx="214136" cy="11818"/>
            </a:xfrm>
            <a:custGeom>
              <a:avLst/>
              <a:gdLst/>
              <a:ahLst/>
              <a:cxnLst/>
              <a:rect l="0" t="0" r="0" b="0"/>
              <a:pathLst>
                <a:path w="214136" h="118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5500" y="2749"/>
                  </a:lnTo>
                  <a:lnTo>
                    <a:pt x="43493" y="6991"/>
                  </a:lnTo>
                  <a:lnTo>
                    <a:pt x="82906" y="10386"/>
                  </a:lnTo>
                  <a:lnTo>
                    <a:pt x="125863" y="11393"/>
                  </a:lnTo>
                  <a:lnTo>
                    <a:pt x="169870" y="11691"/>
                  </a:lnTo>
                  <a:lnTo>
                    <a:pt x="21413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300"/>
            <p:cNvSpPr/>
            <p:nvPr>
              <p:custDataLst>
                <p:tags r:id="rId56"/>
              </p:custDataLst>
            </p:nvPr>
          </p:nvSpPr>
          <p:spPr>
            <a:xfrm>
              <a:off x="5899150" y="5747564"/>
              <a:ext cx="162188" cy="411937"/>
            </a:xfrm>
            <a:custGeom>
              <a:avLst/>
              <a:gdLst/>
              <a:ahLst/>
              <a:cxnLst/>
              <a:rect l="0" t="0" r="0" b="0"/>
              <a:pathLst>
                <a:path w="162188" h="411937">
                  <a:moveTo>
                    <a:pt x="38100" y="18236"/>
                  </a:moveTo>
                  <a:lnTo>
                    <a:pt x="38100" y="18236"/>
                  </a:lnTo>
                  <a:lnTo>
                    <a:pt x="74501" y="5371"/>
                  </a:lnTo>
                  <a:lnTo>
                    <a:pt x="116898" y="0"/>
                  </a:lnTo>
                  <a:lnTo>
                    <a:pt x="133022" y="133"/>
                  </a:lnTo>
                  <a:lnTo>
                    <a:pt x="139790" y="2664"/>
                  </a:lnTo>
                  <a:lnTo>
                    <a:pt x="141877" y="5033"/>
                  </a:lnTo>
                  <a:lnTo>
                    <a:pt x="144195" y="11427"/>
                  </a:lnTo>
                  <a:lnTo>
                    <a:pt x="145805" y="50614"/>
                  </a:lnTo>
                  <a:lnTo>
                    <a:pt x="147859" y="93917"/>
                  </a:lnTo>
                  <a:lnTo>
                    <a:pt x="150382" y="128072"/>
                  </a:lnTo>
                  <a:lnTo>
                    <a:pt x="151503" y="162068"/>
                  </a:lnTo>
                  <a:lnTo>
                    <a:pt x="150120" y="195991"/>
                  </a:lnTo>
                  <a:lnTo>
                    <a:pt x="147859" y="229177"/>
                  </a:lnTo>
                  <a:lnTo>
                    <a:pt x="147292" y="274921"/>
                  </a:lnTo>
                  <a:lnTo>
                    <a:pt x="151278" y="314189"/>
                  </a:lnTo>
                  <a:lnTo>
                    <a:pt x="158707" y="360989"/>
                  </a:lnTo>
                  <a:lnTo>
                    <a:pt x="162187" y="373871"/>
                  </a:lnTo>
                  <a:lnTo>
                    <a:pt x="161747" y="375976"/>
                  </a:lnTo>
                  <a:lnTo>
                    <a:pt x="160748" y="377379"/>
                  </a:lnTo>
                  <a:lnTo>
                    <a:pt x="149229" y="382726"/>
                  </a:lnTo>
                  <a:lnTo>
                    <a:pt x="109753" y="390854"/>
                  </a:lnTo>
                  <a:lnTo>
                    <a:pt x="66543" y="397144"/>
                  </a:lnTo>
                  <a:lnTo>
                    <a:pt x="20826" y="405591"/>
                  </a:lnTo>
                  <a:lnTo>
                    <a:pt x="0" y="411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301"/>
            <p:cNvSpPr/>
            <p:nvPr>
              <p:custDataLst>
                <p:tags r:id="rId57"/>
              </p:custDataLst>
            </p:nvPr>
          </p:nvSpPr>
          <p:spPr>
            <a:xfrm>
              <a:off x="5740400" y="5734157"/>
              <a:ext cx="114301" cy="109319"/>
            </a:xfrm>
            <a:custGeom>
              <a:avLst/>
              <a:gdLst/>
              <a:ahLst/>
              <a:cxnLst/>
              <a:rect l="0" t="0" r="0" b="0"/>
              <a:pathLst>
                <a:path w="114301" h="109319">
                  <a:moveTo>
                    <a:pt x="0" y="18943"/>
                  </a:moveTo>
                  <a:lnTo>
                    <a:pt x="0" y="18943"/>
                  </a:lnTo>
                  <a:lnTo>
                    <a:pt x="0" y="15572"/>
                  </a:lnTo>
                  <a:lnTo>
                    <a:pt x="1881" y="12035"/>
                  </a:lnTo>
                  <a:lnTo>
                    <a:pt x="5775" y="8111"/>
                  </a:lnTo>
                  <a:lnTo>
                    <a:pt x="12209" y="4016"/>
                  </a:lnTo>
                  <a:lnTo>
                    <a:pt x="27136" y="1114"/>
                  </a:lnTo>
                  <a:lnTo>
                    <a:pt x="60281" y="0"/>
                  </a:lnTo>
                  <a:lnTo>
                    <a:pt x="69359" y="3704"/>
                  </a:lnTo>
                  <a:lnTo>
                    <a:pt x="73757" y="6667"/>
                  </a:lnTo>
                  <a:lnTo>
                    <a:pt x="75277" y="11464"/>
                  </a:lnTo>
                  <a:lnTo>
                    <a:pt x="73203" y="24321"/>
                  </a:lnTo>
                  <a:lnTo>
                    <a:pt x="64102" y="44055"/>
                  </a:lnTo>
                  <a:lnTo>
                    <a:pt x="43314" y="68981"/>
                  </a:lnTo>
                  <a:lnTo>
                    <a:pt x="19293" y="92647"/>
                  </a:lnTo>
                  <a:lnTo>
                    <a:pt x="17801" y="95596"/>
                  </a:lnTo>
                  <a:lnTo>
                    <a:pt x="17511" y="97561"/>
                  </a:lnTo>
                  <a:lnTo>
                    <a:pt x="18024" y="98872"/>
                  </a:lnTo>
                  <a:lnTo>
                    <a:pt x="25488" y="107459"/>
                  </a:lnTo>
                  <a:lnTo>
                    <a:pt x="40256" y="109318"/>
                  </a:lnTo>
                  <a:lnTo>
                    <a:pt x="87601" y="108134"/>
                  </a:lnTo>
                  <a:lnTo>
                    <a:pt x="114300" y="107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02"/>
            <p:cNvSpPr/>
            <p:nvPr>
              <p:custDataLst>
                <p:tags r:id="rId58"/>
              </p:custDataLst>
            </p:nvPr>
          </p:nvSpPr>
          <p:spPr>
            <a:xfrm>
              <a:off x="5542180" y="5906383"/>
              <a:ext cx="160121" cy="227718"/>
            </a:xfrm>
            <a:custGeom>
              <a:avLst/>
              <a:gdLst/>
              <a:ahLst/>
              <a:cxnLst/>
              <a:rect l="0" t="0" r="0" b="0"/>
              <a:pathLst>
                <a:path w="160121" h="227718">
                  <a:moveTo>
                    <a:pt x="160120" y="5467"/>
                  </a:moveTo>
                  <a:lnTo>
                    <a:pt x="160120" y="5467"/>
                  </a:lnTo>
                  <a:lnTo>
                    <a:pt x="160120" y="2096"/>
                  </a:lnTo>
                  <a:lnTo>
                    <a:pt x="159414" y="1103"/>
                  </a:lnTo>
                  <a:lnTo>
                    <a:pt x="158238" y="441"/>
                  </a:lnTo>
                  <a:lnTo>
                    <a:pt x="156749" y="0"/>
                  </a:lnTo>
                  <a:lnTo>
                    <a:pt x="144540" y="9491"/>
                  </a:lnTo>
                  <a:lnTo>
                    <a:pt x="104620" y="55325"/>
                  </a:lnTo>
                  <a:lnTo>
                    <a:pt x="71709" y="97851"/>
                  </a:lnTo>
                  <a:lnTo>
                    <a:pt x="51681" y="129781"/>
                  </a:lnTo>
                  <a:lnTo>
                    <a:pt x="28506" y="177375"/>
                  </a:lnTo>
                  <a:lnTo>
                    <a:pt x="5476" y="216727"/>
                  </a:lnTo>
                  <a:lnTo>
                    <a:pt x="372" y="222832"/>
                  </a:lnTo>
                  <a:lnTo>
                    <a:pt x="0" y="224461"/>
                  </a:lnTo>
                  <a:lnTo>
                    <a:pt x="137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03"/>
            <p:cNvSpPr/>
            <p:nvPr>
              <p:custDataLst>
                <p:tags r:id="rId59"/>
              </p:custDataLst>
            </p:nvPr>
          </p:nvSpPr>
          <p:spPr>
            <a:xfrm>
              <a:off x="5530850" y="5892800"/>
              <a:ext cx="203201" cy="234951"/>
            </a:xfrm>
            <a:custGeom>
              <a:avLst/>
              <a:gdLst/>
              <a:ahLst/>
              <a:cxnLst/>
              <a:rect l="0" t="0" r="0" b="0"/>
              <a:pathLst>
                <a:path w="203201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7136" y="15580"/>
                  </a:lnTo>
                  <a:lnTo>
                    <a:pt x="56918" y="54583"/>
                  </a:lnTo>
                  <a:lnTo>
                    <a:pt x="86558" y="94881"/>
                  </a:lnTo>
                  <a:lnTo>
                    <a:pt x="121132" y="138102"/>
                  </a:lnTo>
                  <a:lnTo>
                    <a:pt x="153327" y="180070"/>
                  </a:lnTo>
                  <a:lnTo>
                    <a:pt x="191934" y="226903"/>
                  </a:lnTo>
                  <a:lnTo>
                    <a:pt x="2032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04"/>
            <p:cNvSpPr/>
            <p:nvPr>
              <p:custDataLst>
                <p:tags r:id="rId60"/>
              </p:custDataLst>
            </p:nvPr>
          </p:nvSpPr>
          <p:spPr>
            <a:xfrm>
              <a:off x="5263087" y="5778761"/>
              <a:ext cx="242364" cy="347377"/>
            </a:xfrm>
            <a:custGeom>
              <a:avLst/>
              <a:gdLst/>
              <a:ahLst/>
              <a:cxnLst/>
              <a:rect l="0" t="0" r="0" b="0"/>
              <a:pathLst>
                <a:path w="242364" h="347377">
                  <a:moveTo>
                    <a:pt x="242363" y="6089"/>
                  </a:moveTo>
                  <a:lnTo>
                    <a:pt x="242363" y="6089"/>
                  </a:lnTo>
                  <a:lnTo>
                    <a:pt x="235621" y="2718"/>
                  </a:lnTo>
                  <a:lnTo>
                    <a:pt x="200300" y="0"/>
                  </a:lnTo>
                  <a:lnTo>
                    <a:pt x="162140" y="4155"/>
                  </a:lnTo>
                  <a:lnTo>
                    <a:pt x="118331" y="7588"/>
                  </a:lnTo>
                  <a:lnTo>
                    <a:pt x="88825" y="11480"/>
                  </a:lnTo>
                  <a:lnTo>
                    <a:pt x="84971" y="13211"/>
                  </a:lnTo>
                  <a:lnTo>
                    <a:pt x="82402" y="15776"/>
                  </a:lnTo>
                  <a:lnTo>
                    <a:pt x="74907" y="33402"/>
                  </a:lnTo>
                  <a:lnTo>
                    <a:pt x="71439" y="76042"/>
                  </a:lnTo>
                  <a:lnTo>
                    <a:pt x="69187" y="117833"/>
                  </a:lnTo>
                  <a:lnTo>
                    <a:pt x="65207" y="149592"/>
                  </a:lnTo>
                  <a:lnTo>
                    <a:pt x="58734" y="182522"/>
                  </a:lnTo>
                  <a:lnTo>
                    <a:pt x="43786" y="229423"/>
                  </a:lnTo>
                  <a:lnTo>
                    <a:pt x="25951" y="271229"/>
                  </a:lnTo>
                  <a:lnTo>
                    <a:pt x="527" y="315595"/>
                  </a:lnTo>
                  <a:lnTo>
                    <a:pt x="0" y="319671"/>
                  </a:lnTo>
                  <a:lnTo>
                    <a:pt x="3178" y="327963"/>
                  </a:lnTo>
                  <a:lnTo>
                    <a:pt x="9294" y="334470"/>
                  </a:lnTo>
                  <a:lnTo>
                    <a:pt x="12900" y="337193"/>
                  </a:lnTo>
                  <a:lnTo>
                    <a:pt x="54175" y="345927"/>
                  </a:lnTo>
                  <a:lnTo>
                    <a:pt x="96214" y="347376"/>
                  </a:lnTo>
                  <a:lnTo>
                    <a:pt x="138460" y="344356"/>
                  </a:lnTo>
                  <a:lnTo>
                    <a:pt x="159813" y="34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05"/>
            <p:cNvSpPr/>
            <p:nvPr>
              <p:custDataLst>
                <p:tags r:id="rId61"/>
              </p:custDataLst>
            </p:nvPr>
          </p:nvSpPr>
          <p:spPr>
            <a:xfrm>
              <a:off x="4984750" y="5981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17325" y="7805"/>
                  </a:lnTo>
                  <a:lnTo>
                    <a:pt x="64553" y="11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06"/>
            <p:cNvSpPr/>
            <p:nvPr>
              <p:custDataLst>
                <p:tags r:id="rId62"/>
              </p:custDataLst>
            </p:nvPr>
          </p:nvSpPr>
          <p:spPr>
            <a:xfrm>
              <a:off x="4975804" y="5786196"/>
              <a:ext cx="167697" cy="321458"/>
            </a:xfrm>
            <a:custGeom>
              <a:avLst/>
              <a:gdLst/>
              <a:ahLst/>
              <a:cxnLst/>
              <a:rect l="0" t="0" r="0" b="0"/>
              <a:pathLst>
                <a:path w="167697" h="321458">
                  <a:moveTo>
                    <a:pt x="161346" y="11354"/>
                  </a:moveTo>
                  <a:lnTo>
                    <a:pt x="161346" y="11354"/>
                  </a:lnTo>
                  <a:lnTo>
                    <a:pt x="151886" y="1894"/>
                  </a:lnTo>
                  <a:lnTo>
                    <a:pt x="144442" y="95"/>
                  </a:lnTo>
                  <a:lnTo>
                    <a:pt x="134077" y="0"/>
                  </a:lnTo>
                  <a:lnTo>
                    <a:pt x="93837" y="10947"/>
                  </a:lnTo>
                  <a:lnTo>
                    <a:pt x="62169" y="26508"/>
                  </a:lnTo>
                  <a:lnTo>
                    <a:pt x="51180" y="34787"/>
                  </a:lnTo>
                  <a:lnTo>
                    <a:pt x="37060" y="54124"/>
                  </a:lnTo>
                  <a:lnTo>
                    <a:pt x="27311" y="81097"/>
                  </a:lnTo>
                  <a:lnTo>
                    <a:pt x="22060" y="127593"/>
                  </a:lnTo>
                  <a:lnTo>
                    <a:pt x="16908" y="169188"/>
                  </a:lnTo>
                  <a:lnTo>
                    <a:pt x="10913" y="211382"/>
                  </a:lnTo>
                  <a:lnTo>
                    <a:pt x="2567" y="257959"/>
                  </a:lnTo>
                  <a:lnTo>
                    <a:pt x="0" y="284799"/>
                  </a:lnTo>
                  <a:lnTo>
                    <a:pt x="865" y="291018"/>
                  </a:lnTo>
                  <a:lnTo>
                    <a:pt x="7471" y="301691"/>
                  </a:lnTo>
                  <a:lnTo>
                    <a:pt x="12196" y="306512"/>
                  </a:lnTo>
                  <a:lnTo>
                    <a:pt x="35701" y="316668"/>
                  </a:lnTo>
                  <a:lnTo>
                    <a:pt x="71750" y="320775"/>
                  </a:lnTo>
                  <a:lnTo>
                    <a:pt x="117333" y="321457"/>
                  </a:lnTo>
                  <a:lnTo>
                    <a:pt x="167696" y="309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15"/>
          <p:cNvGrpSpPr/>
          <p:nvPr/>
        </p:nvGrpSpPr>
        <p:grpSpPr>
          <a:xfrm>
            <a:off x="6562110" y="5474378"/>
            <a:ext cx="1438891" cy="640673"/>
            <a:chOff x="6562110" y="5474378"/>
            <a:chExt cx="1438891" cy="640673"/>
          </a:xfrm>
        </p:grpSpPr>
        <p:sp>
          <p:nvSpPr>
            <p:cNvPr id="237" name="SMARTInkShape-1307"/>
            <p:cNvSpPr/>
            <p:nvPr>
              <p:custDataLst>
                <p:tags r:id="rId46"/>
              </p:custDataLst>
            </p:nvPr>
          </p:nvSpPr>
          <p:spPr>
            <a:xfrm>
              <a:off x="7840464" y="5474378"/>
              <a:ext cx="160537" cy="145373"/>
            </a:xfrm>
            <a:custGeom>
              <a:avLst/>
              <a:gdLst/>
              <a:ahLst/>
              <a:cxnLst/>
              <a:rect l="0" t="0" r="0" b="0"/>
              <a:pathLst>
                <a:path w="160537" h="145373">
                  <a:moveTo>
                    <a:pt x="1786" y="50122"/>
                  </a:moveTo>
                  <a:lnTo>
                    <a:pt x="1786" y="50122"/>
                  </a:lnTo>
                  <a:lnTo>
                    <a:pt x="2491" y="24387"/>
                  </a:lnTo>
                  <a:lnTo>
                    <a:pt x="5156" y="17988"/>
                  </a:lnTo>
                  <a:lnTo>
                    <a:pt x="13995" y="7048"/>
                  </a:lnTo>
                  <a:lnTo>
                    <a:pt x="25321" y="2755"/>
                  </a:lnTo>
                  <a:lnTo>
                    <a:pt x="52218" y="0"/>
                  </a:lnTo>
                  <a:lnTo>
                    <a:pt x="56574" y="1890"/>
                  </a:lnTo>
                  <a:lnTo>
                    <a:pt x="59478" y="5268"/>
                  </a:lnTo>
                  <a:lnTo>
                    <a:pt x="61413" y="9636"/>
                  </a:lnTo>
                  <a:lnTo>
                    <a:pt x="60768" y="32638"/>
                  </a:lnTo>
                  <a:lnTo>
                    <a:pt x="49365" y="61796"/>
                  </a:lnTo>
                  <a:lnTo>
                    <a:pt x="22891" y="101843"/>
                  </a:lnTo>
                  <a:lnTo>
                    <a:pt x="166" y="134051"/>
                  </a:lnTo>
                  <a:lnTo>
                    <a:pt x="0" y="135708"/>
                  </a:lnTo>
                  <a:lnTo>
                    <a:pt x="595" y="136812"/>
                  </a:lnTo>
                  <a:lnTo>
                    <a:pt x="34790" y="138586"/>
                  </a:lnTo>
                  <a:lnTo>
                    <a:pt x="68195" y="138828"/>
                  </a:lnTo>
                  <a:lnTo>
                    <a:pt x="104679" y="140817"/>
                  </a:lnTo>
                  <a:lnTo>
                    <a:pt x="160536" y="145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08"/>
            <p:cNvSpPr/>
            <p:nvPr>
              <p:custDataLst>
                <p:tags r:id="rId47"/>
              </p:custDataLst>
            </p:nvPr>
          </p:nvSpPr>
          <p:spPr>
            <a:xfrm>
              <a:off x="6562110" y="5677578"/>
              <a:ext cx="187941" cy="437473"/>
            </a:xfrm>
            <a:custGeom>
              <a:avLst/>
              <a:gdLst/>
              <a:ahLst/>
              <a:cxnLst/>
              <a:rect l="0" t="0" r="0" b="0"/>
              <a:pathLst>
                <a:path w="187941" h="437473">
                  <a:moveTo>
                    <a:pt x="92690" y="24722"/>
                  </a:moveTo>
                  <a:lnTo>
                    <a:pt x="92690" y="24722"/>
                  </a:lnTo>
                  <a:lnTo>
                    <a:pt x="105050" y="0"/>
                  </a:lnTo>
                  <a:lnTo>
                    <a:pt x="77571" y="39380"/>
                  </a:lnTo>
                  <a:lnTo>
                    <a:pt x="58923" y="71218"/>
                  </a:lnTo>
                  <a:lnTo>
                    <a:pt x="38877" y="111004"/>
                  </a:lnTo>
                  <a:lnTo>
                    <a:pt x="28592" y="134454"/>
                  </a:lnTo>
                  <a:lnTo>
                    <a:pt x="18208" y="159260"/>
                  </a:lnTo>
                  <a:lnTo>
                    <a:pt x="10580" y="184969"/>
                  </a:lnTo>
                  <a:lnTo>
                    <a:pt x="4789" y="211282"/>
                  </a:lnTo>
                  <a:lnTo>
                    <a:pt x="222" y="237995"/>
                  </a:lnTo>
                  <a:lnTo>
                    <a:pt x="0" y="263565"/>
                  </a:lnTo>
                  <a:lnTo>
                    <a:pt x="2675" y="288373"/>
                  </a:lnTo>
                  <a:lnTo>
                    <a:pt x="16700" y="334517"/>
                  </a:lnTo>
                  <a:lnTo>
                    <a:pt x="44099" y="373840"/>
                  </a:lnTo>
                  <a:lnTo>
                    <a:pt x="75562" y="404487"/>
                  </a:lnTo>
                  <a:lnTo>
                    <a:pt x="91854" y="417599"/>
                  </a:lnTo>
                  <a:lnTo>
                    <a:pt x="128772" y="430286"/>
                  </a:lnTo>
                  <a:lnTo>
                    <a:pt x="187940" y="43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09"/>
            <p:cNvSpPr/>
            <p:nvPr>
              <p:custDataLst>
                <p:tags r:id="rId48"/>
              </p:custDataLst>
            </p:nvPr>
          </p:nvSpPr>
          <p:spPr>
            <a:xfrm>
              <a:off x="7778750" y="5702300"/>
              <a:ext cx="94519" cy="406401"/>
            </a:xfrm>
            <a:custGeom>
              <a:avLst/>
              <a:gdLst/>
              <a:ahLst/>
              <a:cxnLst/>
              <a:rect l="0" t="0" r="0" b="0"/>
              <a:pathLst>
                <a:path w="94519" h="406401">
                  <a:moveTo>
                    <a:pt x="31750" y="0"/>
                  </a:moveTo>
                  <a:lnTo>
                    <a:pt x="31750" y="0"/>
                  </a:lnTo>
                  <a:lnTo>
                    <a:pt x="38491" y="3371"/>
                  </a:lnTo>
                  <a:lnTo>
                    <a:pt x="52798" y="18951"/>
                  </a:lnTo>
                  <a:lnTo>
                    <a:pt x="70442" y="54925"/>
                  </a:lnTo>
                  <a:lnTo>
                    <a:pt x="82814" y="96613"/>
                  </a:lnTo>
                  <a:lnTo>
                    <a:pt x="89075" y="121559"/>
                  </a:lnTo>
                  <a:lnTo>
                    <a:pt x="92545" y="148772"/>
                  </a:lnTo>
                  <a:lnTo>
                    <a:pt x="94152" y="177498"/>
                  </a:lnTo>
                  <a:lnTo>
                    <a:pt x="94518" y="207232"/>
                  </a:lnTo>
                  <a:lnTo>
                    <a:pt x="91234" y="236227"/>
                  </a:lnTo>
                  <a:lnTo>
                    <a:pt x="85516" y="264729"/>
                  </a:lnTo>
                  <a:lnTo>
                    <a:pt x="78177" y="292903"/>
                  </a:lnTo>
                  <a:lnTo>
                    <a:pt x="66230" y="318035"/>
                  </a:lnTo>
                  <a:lnTo>
                    <a:pt x="34139" y="362893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10"/>
            <p:cNvSpPr/>
            <p:nvPr>
              <p:custDataLst>
                <p:tags r:id="rId49"/>
              </p:custDataLst>
            </p:nvPr>
          </p:nvSpPr>
          <p:spPr>
            <a:xfrm>
              <a:off x="7480300" y="5703195"/>
              <a:ext cx="180696" cy="342006"/>
            </a:xfrm>
            <a:custGeom>
              <a:avLst/>
              <a:gdLst/>
              <a:ahLst/>
              <a:cxnLst/>
              <a:rect l="0" t="0" r="0" b="0"/>
              <a:pathLst>
                <a:path w="180696" h="342006">
                  <a:moveTo>
                    <a:pt x="0" y="11805"/>
                  </a:moveTo>
                  <a:lnTo>
                    <a:pt x="0" y="11805"/>
                  </a:lnTo>
                  <a:lnTo>
                    <a:pt x="6480" y="11099"/>
                  </a:lnTo>
                  <a:lnTo>
                    <a:pt x="49513" y="5338"/>
                  </a:lnTo>
                  <a:lnTo>
                    <a:pt x="94369" y="546"/>
                  </a:lnTo>
                  <a:lnTo>
                    <a:pt x="136500" y="0"/>
                  </a:lnTo>
                  <a:lnTo>
                    <a:pt x="144863" y="2560"/>
                  </a:lnTo>
                  <a:lnTo>
                    <a:pt x="153538" y="7968"/>
                  </a:lnTo>
                  <a:lnTo>
                    <a:pt x="160577" y="20781"/>
                  </a:lnTo>
                  <a:lnTo>
                    <a:pt x="167131" y="44725"/>
                  </a:lnTo>
                  <a:lnTo>
                    <a:pt x="166232" y="83716"/>
                  </a:lnTo>
                  <a:lnTo>
                    <a:pt x="165324" y="123089"/>
                  </a:lnTo>
                  <a:lnTo>
                    <a:pt x="165144" y="167843"/>
                  </a:lnTo>
                  <a:lnTo>
                    <a:pt x="165112" y="203382"/>
                  </a:lnTo>
                  <a:lnTo>
                    <a:pt x="168475" y="240725"/>
                  </a:lnTo>
                  <a:lnTo>
                    <a:pt x="177965" y="288251"/>
                  </a:lnTo>
                  <a:lnTo>
                    <a:pt x="180695" y="301181"/>
                  </a:lnTo>
                  <a:lnTo>
                    <a:pt x="179556" y="309279"/>
                  </a:lnTo>
                  <a:lnTo>
                    <a:pt x="174949" y="321176"/>
                  </a:lnTo>
                  <a:lnTo>
                    <a:pt x="167361" y="327573"/>
                  </a:lnTo>
                  <a:lnTo>
                    <a:pt x="147425" y="335142"/>
                  </a:lnTo>
                  <a:lnTo>
                    <a:pt x="102356" y="341101"/>
                  </a:lnTo>
                  <a:lnTo>
                    <a:pt x="88900" y="34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11"/>
            <p:cNvSpPr/>
            <p:nvPr>
              <p:custDataLst>
                <p:tags r:id="rId50"/>
              </p:custDataLst>
            </p:nvPr>
          </p:nvSpPr>
          <p:spPr>
            <a:xfrm>
              <a:off x="7308850" y="5836533"/>
              <a:ext cx="152401" cy="183268"/>
            </a:xfrm>
            <a:custGeom>
              <a:avLst/>
              <a:gdLst/>
              <a:ahLst/>
              <a:cxnLst/>
              <a:rect l="0" t="0" r="0" b="0"/>
              <a:pathLst>
                <a:path w="152401" h="183268">
                  <a:moveTo>
                    <a:pt x="152400" y="5467"/>
                  </a:moveTo>
                  <a:lnTo>
                    <a:pt x="152400" y="5467"/>
                  </a:lnTo>
                  <a:lnTo>
                    <a:pt x="152399" y="2096"/>
                  </a:lnTo>
                  <a:lnTo>
                    <a:pt x="150988" y="1103"/>
                  </a:lnTo>
                  <a:lnTo>
                    <a:pt x="145658" y="0"/>
                  </a:lnTo>
                  <a:lnTo>
                    <a:pt x="131352" y="6120"/>
                  </a:lnTo>
                  <a:lnTo>
                    <a:pt x="87522" y="47485"/>
                  </a:lnTo>
                  <a:lnTo>
                    <a:pt x="58623" y="86592"/>
                  </a:lnTo>
                  <a:lnTo>
                    <a:pt x="34067" y="130162"/>
                  </a:lnTo>
                  <a:lnTo>
                    <a:pt x="4524" y="177072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12"/>
            <p:cNvSpPr/>
            <p:nvPr>
              <p:custDataLst>
                <p:tags r:id="rId51"/>
              </p:custDataLst>
            </p:nvPr>
          </p:nvSpPr>
          <p:spPr>
            <a:xfrm>
              <a:off x="7289799" y="5797550"/>
              <a:ext cx="184152" cy="234951"/>
            </a:xfrm>
            <a:custGeom>
              <a:avLst/>
              <a:gdLst/>
              <a:ahLst/>
              <a:cxnLst/>
              <a:rect l="0" t="0" r="0" b="0"/>
              <a:pathLst>
                <a:path w="184152" h="2349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3213" y="43751"/>
                  </a:lnTo>
                  <a:lnTo>
                    <a:pt x="65816" y="78580"/>
                  </a:lnTo>
                  <a:lnTo>
                    <a:pt x="102287" y="120571"/>
                  </a:lnTo>
                  <a:lnTo>
                    <a:pt x="137787" y="166331"/>
                  </a:lnTo>
                  <a:lnTo>
                    <a:pt x="167937" y="210708"/>
                  </a:lnTo>
                  <a:lnTo>
                    <a:pt x="18415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13"/>
            <p:cNvSpPr/>
            <p:nvPr>
              <p:custDataLst>
                <p:tags r:id="rId52"/>
              </p:custDataLst>
            </p:nvPr>
          </p:nvSpPr>
          <p:spPr>
            <a:xfrm>
              <a:off x="7075630" y="5709872"/>
              <a:ext cx="188771" cy="303579"/>
            </a:xfrm>
            <a:custGeom>
              <a:avLst/>
              <a:gdLst/>
              <a:ahLst/>
              <a:cxnLst/>
              <a:rect l="0" t="0" r="0" b="0"/>
              <a:pathLst>
                <a:path w="188771" h="303579">
                  <a:moveTo>
                    <a:pt x="188770" y="17828"/>
                  </a:moveTo>
                  <a:lnTo>
                    <a:pt x="188770" y="17828"/>
                  </a:lnTo>
                  <a:lnTo>
                    <a:pt x="152368" y="4963"/>
                  </a:lnTo>
                  <a:lnTo>
                    <a:pt x="123881" y="0"/>
                  </a:lnTo>
                  <a:lnTo>
                    <a:pt x="105808" y="2511"/>
                  </a:lnTo>
                  <a:lnTo>
                    <a:pt x="97100" y="7728"/>
                  </a:lnTo>
                  <a:lnTo>
                    <a:pt x="93790" y="11094"/>
                  </a:lnTo>
                  <a:lnTo>
                    <a:pt x="90112" y="20480"/>
                  </a:lnTo>
                  <a:lnTo>
                    <a:pt x="85547" y="64950"/>
                  </a:lnTo>
                  <a:lnTo>
                    <a:pt x="78382" y="111880"/>
                  </a:lnTo>
                  <a:lnTo>
                    <a:pt x="65516" y="157565"/>
                  </a:lnTo>
                  <a:lnTo>
                    <a:pt x="48298" y="203479"/>
                  </a:lnTo>
                  <a:lnTo>
                    <a:pt x="29791" y="244991"/>
                  </a:lnTo>
                  <a:lnTo>
                    <a:pt x="2162" y="291906"/>
                  </a:lnTo>
                  <a:lnTo>
                    <a:pt x="0" y="294863"/>
                  </a:lnTo>
                  <a:lnTo>
                    <a:pt x="129" y="295651"/>
                  </a:lnTo>
                  <a:lnTo>
                    <a:pt x="920" y="296177"/>
                  </a:lnTo>
                  <a:lnTo>
                    <a:pt x="5797" y="296761"/>
                  </a:lnTo>
                  <a:lnTo>
                    <a:pt x="51458" y="301551"/>
                  </a:lnTo>
                  <a:lnTo>
                    <a:pt x="106220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14"/>
            <p:cNvSpPr/>
            <p:nvPr>
              <p:custDataLst>
                <p:tags r:id="rId53"/>
              </p:custDataLst>
            </p:nvPr>
          </p:nvSpPr>
          <p:spPr>
            <a:xfrm>
              <a:off x="6781800" y="5905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3815" y="13092"/>
                  </a:lnTo>
                  <a:lnTo>
                    <a:pt x="54291" y="8388"/>
                  </a:lnTo>
                  <a:lnTo>
                    <a:pt x="100408" y="48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15"/>
            <p:cNvSpPr/>
            <p:nvPr>
              <p:custDataLst>
                <p:tags r:id="rId54"/>
              </p:custDataLst>
            </p:nvPr>
          </p:nvSpPr>
          <p:spPr>
            <a:xfrm>
              <a:off x="6791727" y="5741283"/>
              <a:ext cx="199624" cy="308227"/>
            </a:xfrm>
            <a:custGeom>
              <a:avLst/>
              <a:gdLst/>
              <a:ahLst/>
              <a:cxnLst/>
              <a:rect l="0" t="0" r="0" b="0"/>
              <a:pathLst>
                <a:path w="199624" h="308227">
                  <a:moveTo>
                    <a:pt x="199623" y="5467"/>
                  </a:moveTo>
                  <a:lnTo>
                    <a:pt x="199623" y="5467"/>
                  </a:lnTo>
                  <a:lnTo>
                    <a:pt x="196252" y="5467"/>
                  </a:lnTo>
                  <a:lnTo>
                    <a:pt x="169116" y="0"/>
                  </a:lnTo>
                  <a:lnTo>
                    <a:pt x="124353" y="6141"/>
                  </a:lnTo>
                  <a:lnTo>
                    <a:pt x="82623" y="16845"/>
                  </a:lnTo>
                  <a:lnTo>
                    <a:pt x="61062" y="31442"/>
                  </a:lnTo>
                  <a:lnTo>
                    <a:pt x="43214" y="51285"/>
                  </a:lnTo>
                  <a:lnTo>
                    <a:pt x="38386" y="66987"/>
                  </a:lnTo>
                  <a:lnTo>
                    <a:pt x="31915" y="109184"/>
                  </a:lnTo>
                  <a:lnTo>
                    <a:pt x="22539" y="149165"/>
                  </a:lnTo>
                  <a:lnTo>
                    <a:pt x="14195" y="192291"/>
                  </a:lnTo>
                  <a:lnTo>
                    <a:pt x="7255" y="232978"/>
                  </a:lnTo>
                  <a:lnTo>
                    <a:pt x="0" y="268032"/>
                  </a:lnTo>
                  <a:lnTo>
                    <a:pt x="1070" y="276914"/>
                  </a:lnTo>
                  <a:lnTo>
                    <a:pt x="5639" y="289253"/>
                  </a:lnTo>
                  <a:lnTo>
                    <a:pt x="13219" y="295752"/>
                  </a:lnTo>
                  <a:lnTo>
                    <a:pt x="25760" y="300994"/>
                  </a:lnTo>
                  <a:lnTo>
                    <a:pt x="68305" y="308226"/>
                  </a:lnTo>
                  <a:lnTo>
                    <a:pt x="107361" y="306492"/>
                  </a:lnTo>
                  <a:lnTo>
                    <a:pt x="148823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16"/>
          <p:cNvGrpSpPr/>
          <p:nvPr/>
        </p:nvGrpSpPr>
        <p:grpSpPr>
          <a:xfrm>
            <a:off x="8312411" y="5486477"/>
            <a:ext cx="3254793" cy="493900"/>
            <a:chOff x="8312411" y="5486477"/>
            <a:chExt cx="3254793" cy="493900"/>
          </a:xfrm>
        </p:grpSpPr>
        <p:sp>
          <p:nvSpPr>
            <p:cNvPr id="247" name="SMARTInkShape-1316"/>
            <p:cNvSpPr/>
            <p:nvPr>
              <p:custDataLst>
                <p:tags r:id="rId25"/>
              </p:custDataLst>
            </p:nvPr>
          </p:nvSpPr>
          <p:spPr>
            <a:xfrm>
              <a:off x="11393951" y="5562600"/>
              <a:ext cx="173253" cy="212405"/>
            </a:xfrm>
            <a:custGeom>
              <a:avLst/>
              <a:gdLst/>
              <a:ahLst/>
              <a:cxnLst/>
              <a:rect l="0" t="0" r="0" b="0"/>
              <a:pathLst>
                <a:path w="173253" h="212405">
                  <a:moveTo>
                    <a:pt x="131299" y="19050"/>
                  </a:moveTo>
                  <a:lnTo>
                    <a:pt x="131299" y="19050"/>
                  </a:lnTo>
                  <a:lnTo>
                    <a:pt x="131299" y="15679"/>
                  </a:lnTo>
                  <a:lnTo>
                    <a:pt x="130593" y="14686"/>
                  </a:lnTo>
                  <a:lnTo>
                    <a:pt x="129418" y="14024"/>
                  </a:lnTo>
                  <a:lnTo>
                    <a:pt x="124113" y="13288"/>
                  </a:lnTo>
                  <a:lnTo>
                    <a:pt x="112347" y="12961"/>
                  </a:lnTo>
                  <a:lnTo>
                    <a:pt x="97711" y="18461"/>
                  </a:lnTo>
                  <a:lnTo>
                    <a:pt x="53315" y="45915"/>
                  </a:lnTo>
                  <a:lnTo>
                    <a:pt x="31052" y="70205"/>
                  </a:lnTo>
                  <a:lnTo>
                    <a:pt x="12461" y="103587"/>
                  </a:lnTo>
                  <a:lnTo>
                    <a:pt x="1024" y="150911"/>
                  </a:lnTo>
                  <a:lnTo>
                    <a:pt x="0" y="161990"/>
                  </a:lnTo>
                  <a:lnTo>
                    <a:pt x="4504" y="179946"/>
                  </a:lnTo>
                  <a:lnTo>
                    <a:pt x="14269" y="194276"/>
                  </a:lnTo>
                  <a:lnTo>
                    <a:pt x="28015" y="205348"/>
                  </a:lnTo>
                  <a:lnTo>
                    <a:pt x="45414" y="211210"/>
                  </a:lnTo>
                  <a:lnTo>
                    <a:pt x="65611" y="212404"/>
                  </a:lnTo>
                  <a:lnTo>
                    <a:pt x="88698" y="208231"/>
                  </a:lnTo>
                  <a:lnTo>
                    <a:pt x="122126" y="191207"/>
                  </a:lnTo>
                  <a:lnTo>
                    <a:pt x="151002" y="161546"/>
                  </a:lnTo>
                  <a:lnTo>
                    <a:pt x="167319" y="129318"/>
                  </a:lnTo>
                  <a:lnTo>
                    <a:pt x="173252" y="100797"/>
                  </a:lnTo>
                  <a:lnTo>
                    <a:pt x="170876" y="83134"/>
                  </a:lnTo>
                  <a:lnTo>
                    <a:pt x="164411" y="66582"/>
                  </a:lnTo>
                  <a:lnTo>
                    <a:pt x="124658" y="19229"/>
                  </a:lnTo>
                  <a:lnTo>
                    <a:pt x="105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317"/>
            <p:cNvSpPr/>
            <p:nvPr>
              <p:custDataLst>
                <p:tags r:id="rId26"/>
              </p:custDataLst>
            </p:nvPr>
          </p:nvSpPr>
          <p:spPr>
            <a:xfrm>
              <a:off x="11087100" y="5746750"/>
              <a:ext cx="177801" cy="82551"/>
            </a:xfrm>
            <a:custGeom>
              <a:avLst/>
              <a:gdLst/>
              <a:ahLst/>
              <a:cxnLst/>
              <a:rect l="0" t="0" r="0" b="0"/>
              <a:pathLst>
                <a:path w="177801" h="82551">
                  <a:moveTo>
                    <a:pt x="177800" y="0"/>
                  </a:moveTo>
                  <a:lnTo>
                    <a:pt x="177800" y="0"/>
                  </a:lnTo>
                  <a:lnTo>
                    <a:pt x="133560" y="14747"/>
                  </a:lnTo>
                  <a:lnTo>
                    <a:pt x="91058" y="30037"/>
                  </a:lnTo>
                  <a:lnTo>
                    <a:pt x="49397" y="51010"/>
                  </a:lnTo>
                  <a:lnTo>
                    <a:pt x="7565" y="7307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318"/>
            <p:cNvSpPr/>
            <p:nvPr>
              <p:custDataLst>
                <p:tags r:id="rId27"/>
              </p:custDataLst>
            </p:nvPr>
          </p:nvSpPr>
          <p:spPr>
            <a:xfrm>
              <a:off x="11004550" y="5568950"/>
              <a:ext cx="206336" cy="177801"/>
            </a:xfrm>
            <a:custGeom>
              <a:avLst/>
              <a:gdLst/>
              <a:ahLst/>
              <a:cxnLst/>
              <a:rect l="0" t="0" r="0" b="0"/>
              <a:pathLst>
                <a:path w="206336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820" y="21661"/>
                  </a:lnTo>
                  <a:lnTo>
                    <a:pt x="87999" y="34719"/>
                  </a:lnTo>
                  <a:lnTo>
                    <a:pt x="126733" y="51680"/>
                  </a:lnTo>
                  <a:lnTo>
                    <a:pt x="172103" y="76374"/>
                  </a:lnTo>
                  <a:lnTo>
                    <a:pt x="202319" y="98539"/>
                  </a:lnTo>
                  <a:lnTo>
                    <a:pt x="206335" y="106354"/>
                  </a:lnTo>
                  <a:lnTo>
                    <a:pt x="205996" y="111120"/>
                  </a:lnTo>
                  <a:lnTo>
                    <a:pt x="201855" y="122058"/>
                  </a:lnTo>
                  <a:lnTo>
                    <a:pt x="184849" y="140117"/>
                  </a:lnTo>
                  <a:lnTo>
                    <a:pt x="142974" y="155749"/>
                  </a:lnTo>
                  <a:lnTo>
                    <a:pt x="103589" y="166876"/>
                  </a:lnTo>
                  <a:lnTo>
                    <a:pt x="61723" y="175433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19"/>
            <p:cNvSpPr/>
            <p:nvPr>
              <p:custDataLst>
                <p:tags r:id="rId28"/>
              </p:custDataLst>
            </p:nvPr>
          </p:nvSpPr>
          <p:spPr>
            <a:xfrm>
              <a:off x="10661650" y="5499361"/>
              <a:ext cx="145757" cy="374390"/>
            </a:xfrm>
            <a:custGeom>
              <a:avLst/>
              <a:gdLst/>
              <a:ahLst/>
              <a:cxnLst/>
              <a:rect l="0" t="0" r="0" b="0"/>
              <a:pathLst>
                <a:path w="145757" h="374390">
                  <a:moveTo>
                    <a:pt x="0" y="6089"/>
                  </a:moveTo>
                  <a:lnTo>
                    <a:pt x="0" y="6089"/>
                  </a:lnTo>
                  <a:lnTo>
                    <a:pt x="46453" y="1063"/>
                  </a:lnTo>
                  <a:lnTo>
                    <a:pt x="87178" y="0"/>
                  </a:lnTo>
                  <a:lnTo>
                    <a:pt x="113281" y="496"/>
                  </a:lnTo>
                  <a:lnTo>
                    <a:pt x="125054" y="5213"/>
                  </a:lnTo>
                  <a:lnTo>
                    <a:pt x="126134" y="9462"/>
                  </a:lnTo>
                  <a:lnTo>
                    <a:pt x="126423" y="12571"/>
                  </a:lnTo>
                  <a:lnTo>
                    <a:pt x="121020" y="58092"/>
                  </a:lnTo>
                  <a:lnTo>
                    <a:pt x="120723" y="97735"/>
                  </a:lnTo>
                  <a:lnTo>
                    <a:pt x="120672" y="137274"/>
                  </a:lnTo>
                  <a:lnTo>
                    <a:pt x="120655" y="176898"/>
                  </a:lnTo>
                  <a:lnTo>
                    <a:pt x="124023" y="215449"/>
                  </a:lnTo>
                  <a:lnTo>
                    <a:pt x="129489" y="253682"/>
                  </a:lnTo>
                  <a:lnTo>
                    <a:pt x="136951" y="293683"/>
                  </a:lnTo>
                  <a:lnTo>
                    <a:pt x="145756" y="335383"/>
                  </a:lnTo>
                  <a:lnTo>
                    <a:pt x="142593" y="339392"/>
                  </a:lnTo>
                  <a:lnTo>
                    <a:pt x="133815" y="345048"/>
                  </a:lnTo>
                  <a:lnTo>
                    <a:pt x="86778" y="357482"/>
                  </a:lnTo>
                  <a:lnTo>
                    <a:pt x="39353" y="372254"/>
                  </a:lnTo>
                  <a:lnTo>
                    <a:pt x="25400" y="374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20"/>
            <p:cNvSpPr/>
            <p:nvPr>
              <p:custDataLst>
                <p:tags r:id="rId29"/>
              </p:custDataLst>
            </p:nvPr>
          </p:nvSpPr>
          <p:spPr>
            <a:xfrm>
              <a:off x="10483850" y="5486477"/>
              <a:ext cx="133351" cy="87147"/>
            </a:xfrm>
            <a:custGeom>
              <a:avLst/>
              <a:gdLst/>
              <a:ahLst/>
              <a:cxnLst/>
              <a:rect l="0" t="0" r="0" b="0"/>
              <a:pathLst>
                <a:path w="133351" h="87147">
                  <a:moveTo>
                    <a:pt x="0" y="6273"/>
                  </a:moveTo>
                  <a:lnTo>
                    <a:pt x="0" y="6273"/>
                  </a:lnTo>
                  <a:lnTo>
                    <a:pt x="3370" y="2902"/>
                  </a:lnTo>
                  <a:lnTo>
                    <a:pt x="8789" y="1247"/>
                  </a:lnTo>
                  <a:lnTo>
                    <a:pt x="44964" y="0"/>
                  </a:lnTo>
                  <a:lnTo>
                    <a:pt x="63653" y="6688"/>
                  </a:lnTo>
                  <a:lnTo>
                    <a:pt x="72506" y="15629"/>
                  </a:lnTo>
                  <a:lnTo>
                    <a:pt x="75853" y="20978"/>
                  </a:lnTo>
                  <a:lnTo>
                    <a:pt x="76674" y="27365"/>
                  </a:lnTo>
                  <a:lnTo>
                    <a:pt x="73823" y="41988"/>
                  </a:lnTo>
                  <a:lnTo>
                    <a:pt x="64090" y="54131"/>
                  </a:lnTo>
                  <a:lnTo>
                    <a:pt x="27146" y="87146"/>
                  </a:lnTo>
                  <a:lnTo>
                    <a:pt x="29939" y="86196"/>
                  </a:lnTo>
                  <a:lnTo>
                    <a:pt x="53342" y="79837"/>
                  </a:lnTo>
                  <a:lnTo>
                    <a:pt x="91937" y="80515"/>
                  </a:lnTo>
                  <a:lnTo>
                    <a:pt x="133350" y="7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21"/>
            <p:cNvSpPr/>
            <p:nvPr>
              <p:custDataLst>
                <p:tags r:id="rId30"/>
              </p:custDataLst>
            </p:nvPr>
          </p:nvSpPr>
          <p:spPr>
            <a:xfrm>
              <a:off x="10401300" y="5607933"/>
              <a:ext cx="89508" cy="272168"/>
            </a:xfrm>
            <a:custGeom>
              <a:avLst/>
              <a:gdLst/>
              <a:ahLst/>
              <a:cxnLst/>
              <a:rect l="0" t="0" r="0" b="0"/>
              <a:pathLst>
                <a:path w="89508" h="272168">
                  <a:moveTo>
                    <a:pt x="31750" y="5467"/>
                  </a:moveTo>
                  <a:lnTo>
                    <a:pt x="31750" y="5467"/>
                  </a:lnTo>
                  <a:lnTo>
                    <a:pt x="31750" y="0"/>
                  </a:lnTo>
                  <a:lnTo>
                    <a:pt x="43959" y="8033"/>
                  </a:lnTo>
                  <a:lnTo>
                    <a:pt x="58886" y="27551"/>
                  </a:lnTo>
                  <a:lnTo>
                    <a:pt x="77823" y="72938"/>
                  </a:lnTo>
                  <a:lnTo>
                    <a:pt x="86564" y="105304"/>
                  </a:lnTo>
                  <a:lnTo>
                    <a:pt x="89507" y="140855"/>
                  </a:lnTo>
                  <a:lnTo>
                    <a:pt x="87054" y="176411"/>
                  </a:lnTo>
                  <a:lnTo>
                    <a:pt x="78907" y="208678"/>
                  </a:lnTo>
                  <a:lnTo>
                    <a:pt x="64467" y="233836"/>
                  </a:lnTo>
                  <a:lnTo>
                    <a:pt x="33196" y="266241"/>
                  </a:lnTo>
                  <a:lnTo>
                    <a:pt x="26364" y="269628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22"/>
            <p:cNvSpPr/>
            <p:nvPr>
              <p:custDataLst>
                <p:tags r:id="rId31"/>
              </p:custDataLst>
            </p:nvPr>
          </p:nvSpPr>
          <p:spPr>
            <a:xfrm>
              <a:off x="10242550" y="5619750"/>
              <a:ext cx="95167" cy="234951"/>
            </a:xfrm>
            <a:custGeom>
              <a:avLst/>
              <a:gdLst/>
              <a:ahLst/>
              <a:cxnLst/>
              <a:rect l="0" t="0" r="0" b="0"/>
              <a:pathLst>
                <a:path w="95167" h="234951">
                  <a:moveTo>
                    <a:pt x="0" y="0"/>
                  </a:moveTo>
                  <a:lnTo>
                    <a:pt x="0" y="0"/>
                  </a:lnTo>
                  <a:lnTo>
                    <a:pt x="44845" y="0"/>
                  </a:lnTo>
                  <a:lnTo>
                    <a:pt x="62207" y="706"/>
                  </a:lnTo>
                  <a:lnTo>
                    <a:pt x="77588" y="5467"/>
                  </a:lnTo>
                  <a:lnTo>
                    <a:pt x="79243" y="7173"/>
                  </a:lnTo>
                  <a:lnTo>
                    <a:pt x="81080" y="12831"/>
                  </a:lnTo>
                  <a:lnTo>
                    <a:pt x="82532" y="57849"/>
                  </a:lnTo>
                  <a:lnTo>
                    <a:pt x="82548" y="104100"/>
                  </a:lnTo>
                  <a:lnTo>
                    <a:pt x="86913" y="149776"/>
                  </a:lnTo>
                  <a:lnTo>
                    <a:pt x="93089" y="195264"/>
                  </a:lnTo>
                  <a:lnTo>
                    <a:pt x="95166" y="215012"/>
                  </a:lnTo>
                  <a:lnTo>
                    <a:pt x="91854" y="219008"/>
                  </a:lnTo>
                  <a:lnTo>
                    <a:pt x="73569" y="226679"/>
                  </a:lnTo>
                  <a:lnTo>
                    <a:pt x="29442" y="234404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23"/>
            <p:cNvSpPr/>
            <p:nvPr>
              <p:custDataLst>
                <p:tags r:id="rId32"/>
              </p:custDataLst>
            </p:nvPr>
          </p:nvSpPr>
          <p:spPr>
            <a:xfrm>
              <a:off x="10090150" y="57086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107950" y="0"/>
                  </a:moveTo>
                  <a:lnTo>
                    <a:pt x="107950" y="0"/>
                  </a:lnTo>
                  <a:lnTo>
                    <a:pt x="102482" y="0"/>
                  </a:lnTo>
                  <a:lnTo>
                    <a:pt x="75162" y="21047"/>
                  </a:lnTo>
                  <a:lnTo>
                    <a:pt x="51301" y="50620"/>
                  </a:lnTo>
                  <a:lnTo>
                    <a:pt x="32267" y="89701"/>
                  </a:lnTo>
                  <a:lnTo>
                    <a:pt x="8276" y="13677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24"/>
            <p:cNvSpPr/>
            <p:nvPr>
              <p:custDataLst>
                <p:tags r:id="rId33"/>
              </p:custDataLst>
            </p:nvPr>
          </p:nvSpPr>
          <p:spPr>
            <a:xfrm>
              <a:off x="10096500" y="569595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6595" y="39345"/>
                  </a:lnTo>
                  <a:lnTo>
                    <a:pt x="63202" y="83345"/>
                  </a:lnTo>
                  <a:lnTo>
                    <a:pt x="90723" y="122976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25"/>
            <p:cNvSpPr/>
            <p:nvPr>
              <p:custDataLst>
                <p:tags r:id="rId34"/>
              </p:custDataLst>
            </p:nvPr>
          </p:nvSpPr>
          <p:spPr>
            <a:xfrm>
              <a:off x="9937938" y="5638800"/>
              <a:ext cx="145863" cy="228601"/>
            </a:xfrm>
            <a:custGeom>
              <a:avLst/>
              <a:gdLst/>
              <a:ahLst/>
              <a:cxnLst/>
              <a:rect l="0" t="0" r="0" b="0"/>
              <a:pathLst>
                <a:path w="145863" h="228601">
                  <a:moveTo>
                    <a:pt x="145862" y="0"/>
                  </a:moveTo>
                  <a:lnTo>
                    <a:pt x="145862" y="0"/>
                  </a:lnTo>
                  <a:lnTo>
                    <a:pt x="104435" y="1881"/>
                  </a:lnTo>
                  <a:lnTo>
                    <a:pt x="59999" y="9459"/>
                  </a:lnTo>
                  <a:lnTo>
                    <a:pt x="48102" y="12765"/>
                  </a:lnTo>
                  <a:lnTo>
                    <a:pt x="46822" y="14155"/>
                  </a:lnTo>
                  <a:lnTo>
                    <a:pt x="44767" y="18083"/>
                  </a:lnTo>
                  <a:lnTo>
                    <a:pt x="37098" y="59819"/>
                  </a:lnTo>
                  <a:lnTo>
                    <a:pt x="26096" y="101500"/>
                  </a:lnTo>
                  <a:lnTo>
                    <a:pt x="16920" y="143914"/>
                  </a:lnTo>
                  <a:lnTo>
                    <a:pt x="3041" y="186177"/>
                  </a:lnTo>
                  <a:lnTo>
                    <a:pt x="0" y="207671"/>
                  </a:lnTo>
                  <a:lnTo>
                    <a:pt x="1777" y="210596"/>
                  </a:lnTo>
                  <a:lnTo>
                    <a:pt x="5625" y="214248"/>
                  </a:lnTo>
                  <a:lnTo>
                    <a:pt x="12038" y="218224"/>
                  </a:lnTo>
                  <a:lnTo>
                    <a:pt x="53616" y="225268"/>
                  </a:lnTo>
                  <a:lnTo>
                    <a:pt x="8871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26"/>
            <p:cNvSpPr/>
            <p:nvPr>
              <p:custDataLst>
                <p:tags r:id="rId35"/>
              </p:custDataLst>
            </p:nvPr>
          </p:nvSpPr>
          <p:spPr>
            <a:xfrm>
              <a:off x="9728200" y="5753362"/>
              <a:ext cx="95251" cy="6089"/>
            </a:xfrm>
            <a:custGeom>
              <a:avLst/>
              <a:gdLst/>
              <a:ahLst/>
              <a:cxnLst/>
              <a:rect l="0" t="0" r="0" b="0"/>
              <a:pathLst>
                <a:path w="95251" h="6089">
                  <a:moveTo>
                    <a:pt x="0" y="6088"/>
                  </a:moveTo>
                  <a:lnTo>
                    <a:pt x="0" y="6088"/>
                  </a:lnTo>
                  <a:lnTo>
                    <a:pt x="6741" y="2717"/>
                  </a:lnTo>
                  <a:lnTo>
                    <a:pt x="50901" y="0"/>
                  </a:lnTo>
                  <a:lnTo>
                    <a:pt x="952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327"/>
            <p:cNvSpPr/>
            <p:nvPr>
              <p:custDataLst>
                <p:tags r:id="rId36"/>
              </p:custDataLst>
            </p:nvPr>
          </p:nvSpPr>
          <p:spPr>
            <a:xfrm>
              <a:off x="9728578" y="5664200"/>
              <a:ext cx="158373" cy="196292"/>
            </a:xfrm>
            <a:custGeom>
              <a:avLst/>
              <a:gdLst/>
              <a:ahLst/>
              <a:cxnLst/>
              <a:rect l="0" t="0" r="0" b="0"/>
              <a:pathLst>
                <a:path w="158373" h="196292">
                  <a:moveTo>
                    <a:pt x="158372" y="0"/>
                  </a:moveTo>
                  <a:lnTo>
                    <a:pt x="158372" y="0"/>
                  </a:lnTo>
                  <a:lnTo>
                    <a:pt x="113407" y="0"/>
                  </a:lnTo>
                  <a:lnTo>
                    <a:pt x="70853" y="705"/>
                  </a:lnTo>
                  <a:lnTo>
                    <a:pt x="63499" y="3371"/>
                  </a:lnTo>
                  <a:lnTo>
                    <a:pt x="55395" y="8839"/>
                  </a:lnTo>
                  <a:lnTo>
                    <a:pt x="48524" y="18298"/>
                  </a:lnTo>
                  <a:lnTo>
                    <a:pt x="29499" y="65600"/>
                  </a:lnTo>
                  <a:lnTo>
                    <a:pt x="12714" y="112603"/>
                  </a:lnTo>
                  <a:lnTo>
                    <a:pt x="473" y="159259"/>
                  </a:lnTo>
                  <a:lnTo>
                    <a:pt x="0" y="165562"/>
                  </a:lnTo>
                  <a:lnTo>
                    <a:pt x="1671" y="170715"/>
                  </a:lnTo>
                  <a:lnTo>
                    <a:pt x="3105" y="173076"/>
                  </a:lnTo>
                  <a:lnTo>
                    <a:pt x="11865" y="179771"/>
                  </a:lnTo>
                  <a:lnTo>
                    <a:pt x="47960" y="192604"/>
                  </a:lnTo>
                  <a:lnTo>
                    <a:pt x="91900" y="196291"/>
                  </a:lnTo>
                  <a:lnTo>
                    <a:pt x="111159" y="194803"/>
                  </a:lnTo>
                  <a:lnTo>
                    <a:pt x="12662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28"/>
            <p:cNvSpPr/>
            <p:nvPr>
              <p:custDataLst>
                <p:tags r:id="rId37"/>
              </p:custDataLst>
            </p:nvPr>
          </p:nvSpPr>
          <p:spPr>
            <a:xfrm>
              <a:off x="9499861" y="5791200"/>
              <a:ext cx="94990" cy="6351"/>
            </a:xfrm>
            <a:custGeom>
              <a:avLst/>
              <a:gdLst/>
              <a:ahLst/>
              <a:cxnLst/>
              <a:rect l="0" t="0" r="0" b="0"/>
              <a:pathLst>
                <a:path w="94990" h="63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324" y="4364"/>
                  </a:lnTo>
                  <a:lnTo>
                    <a:pt x="11340" y="5762"/>
                  </a:lnTo>
                  <a:lnTo>
                    <a:pt x="50647" y="6273"/>
                  </a:lnTo>
                  <a:lnTo>
                    <a:pt x="949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29"/>
            <p:cNvSpPr/>
            <p:nvPr>
              <p:custDataLst>
                <p:tags r:id="rId38"/>
              </p:custDataLst>
            </p:nvPr>
          </p:nvSpPr>
          <p:spPr>
            <a:xfrm>
              <a:off x="9283700" y="568325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127000" y="0"/>
                  </a:moveTo>
                  <a:lnTo>
                    <a:pt x="127000" y="0"/>
                  </a:lnTo>
                  <a:lnTo>
                    <a:pt x="87916" y="41199"/>
                  </a:lnTo>
                  <a:lnTo>
                    <a:pt x="63305" y="82535"/>
                  </a:lnTo>
                  <a:lnTo>
                    <a:pt x="38061" y="128251"/>
                  </a:lnTo>
                  <a:lnTo>
                    <a:pt x="10107" y="17496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330"/>
            <p:cNvSpPr/>
            <p:nvPr>
              <p:custDataLst>
                <p:tags r:id="rId39"/>
              </p:custDataLst>
            </p:nvPr>
          </p:nvSpPr>
          <p:spPr>
            <a:xfrm>
              <a:off x="9290050" y="57023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0" y="0"/>
                  </a:moveTo>
                  <a:lnTo>
                    <a:pt x="0" y="0"/>
                  </a:lnTo>
                  <a:lnTo>
                    <a:pt x="24798" y="28562"/>
                  </a:lnTo>
                  <a:lnTo>
                    <a:pt x="45585" y="66633"/>
                  </a:lnTo>
                  <a:lnTo>
                    <a:pt x="70074" y="114214"/>
                  </a:lnTo>
                  <a:lnTo>
                    <a:pt x="93412" y="156433"/>
                  </a:lnTo>
                  <a:lnTo>
                    <a:pt x="1143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331"/>
            <p:cNvSpPr/>
            <p:nvPr>
              <p:custDataLst>
                <p:tags r:id="rId40"/>
              </p:custDataLst>
            </p:nvPr>
          </p:nvSpPr>
          <p:spPr>
            <a:xfrm>
              <a:off x="9124448" y="5677162"/>
              <a:ext cx="108453" cy="208663"/>
            </a:xfrm>
            <a:custGeom>
              <a:avLst/>
              <a:gdLst/>
              <a:ahLst/>
              <a:cxnLst/>
              <a:rect l="0" t="0" r="0" b="0"/>
              <a:pathLst>
                <a:path w="108453" h="208663">
                  <a:moveTo>
                    <a:pt x="108452" y="6088"/>
                  </a:moveTo>
                  <a:lnTo>
                    <a:pt x="108452" y="6088"/>
                  </a:lnTo>
                  <a:lnTo>
                    <a:pt x="105081" y="2717"/>
                  </a:lnTo>
                  <a:lnTo>
                    <a:pt x="101545" y="1062"/>
                  </a:lnTo>
                  <a:lnTo>
                    <a:pt x="90155" y="0"/>
                  </a:lnTo>
                  <a:lnTo>
                    <a:pt x="82445" y="3617"/>
                  </a:lnTo>
                  <a:lnTo>
                    <a:pt x="62627" y="20809"/>
                  </a:lnTo>
                  <a:lnTo>
                    <a:pt x="32071" y="66500"/>
                  </a:lnTo>
                  <a:lnTo>
                    <a:pt x="10187" y="111311"/>
                  </a:lnTo>
                  <a:lnTo>
                    <a:pt x="0" y="143491"/>
                  </a:lnTo>
                  <a:lnTo>
                    <a:pt x="514" y="162876"/>
                  </a:lnTo>
                  <a:lnTo>
                    <a:pt x="6152" y="180194"/>
                  </a:lnTo>
                  <a:lnTo>
                    <a:pt x="15713" y="194946"/>
                  </a:lnTo>
                  <a:lnTo>
                    <a:pt x="30782" y="204794"/>
                  </a:lnTo>
                  <a:lnTo>
                    <a:pt x="39738" y="208409"/>
                  </a:lnTo>
                  <a:lnTo>
                    <a:pt x="59098" y="208662"/>
                  </a:lnTo>
                  <a:lnTo>
                    <a:pt x="89402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32"/>
            <p:cNvSpPr/>
            <p:nvPr>
              <p:custDataLst>
                <p:tags r:id="rId41"/>
              </p:custDataLst>
            </p:nvPr>
          </p:nvSpPr>
          <p:spPr>
            <a:xfrm>
              <a:off x="8922558" y="5635429"/>
              <a:ext cx="170643" cy="314522"/>
            </a:xfrm>
            <a:custGeom>
              <a:avLst/>
              <a:gdLst/>
              <a:ahLst/>
              <a:cxnLst/>
              <a:rect l="0" t="0" r="0" b="0"/>
              <a:pathLst>
                <a:path w="170643" h="314522">
                  <a:moveTo>
                    <a:pt x="138892" y="3371"/>
                  </a:moveTo>
                  <a:lnTo>
                    <a:pt x="138892" y="3371"/>
                  </a:lnTo>
                  <a:lnTo>
                    <a:pt x="135521" y="3371"/>
                  </a:lnTo>
                  <a:lnTo>
                    <a:pt x="126683" y="0"/>
                  </a:lnTo>
                  <a:lnTo>
                    <a:pt x="79622" y="2750"/>
                  </a:lnTo>
                  <a:lnTo>
                    <a:pt x="60967" y="6557"/>
                  </a:lnTo>
                  <a:lnTo>
                    <a:pt x="54868" y="10196"/>
                  </a:lnTo>
                  <a:lnTo>
                    <a:pt x="53243" y="12155"/>
                  </a:lnTo>
                  <a:lnTo>
                    <a:pt x="51438" y="18093"/>
                  </a:lnTo>
                  <a:lnTo>
                    <a:pt x="50049" y="60861"/>
                  </a:lnTo>
                  <a:lnTo>
                    <a:pt x="48121" y="105169"/>
                  </a:lnTo>
                  <a:lnTo>
                    <a:pt x="41206" y="151361"/>
                  </a:lnTo>
                  <a:lnTo>
                    <a:pt x="28338" y="198914"/>
                  </a:lnTo>
                  <a:lnTo>
                    <a:pt x="13001" y="240521"/>
                  </a:lnTo>
                  <a:lnTo>
                    <a:pt x="404" y="285203"/>
                  </a:lnTo>
                  <a:lnTo>
                    <a:pt x="0" y="288625"/>
                  </a:lnTo>
                  <a:lnTo>
                    <a:pt x="435" y="290907"/>
                  </a:lnTo>
                  <a:lnTo>
                    <a:pt x="1432" y="292428"/>
                  </a:lnTo>
                  <a:lnTo>
                    <a:pt x="29720" y="307503"/>
                  </a:lnTo>
                  <a:lnTo>
                    <a:pt x="63114" y="312442"/>
                  </a:lnTo>
                  <a:lnTo>
                    <a:pt x="93924" y="313596"/>
                  </a:lnTo>
                  <a:lnTo>
                    <a:pt x="137563" y="314247"/>
                  </a:lnTo>
                  <a:lnTo>
                    <a:pt x="170642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33"/>
            <p:cNvSpPr/>
            <p:nvPr>
              <p:custDataLst>
                <p:tags r:id="rId42"/>
              </p:custDataLst>
            </p:nvPr>
          </p:nvSpPr>
          <p:spPr>
            <a:xfrm>
              <a:off x="8642350" y="5835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8510" y="10819"/>
                  </a:lnTo>
                  <a:lnTo>
                    <a:pt x="65891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334"/>
            <p:cNvSpPr/>
            <p:nvPr>
              <p:custDataLst>
                <p:tags r:id="rId43"/>
              </p:custDataLst>
            </p:nvPr>
          </p:nvSpPr>
          <p:spPr>
            <a:xfrm>
              <a:off x="8667946" y="5692291"/>
              <a:ext cx="133155" cy="251310"/>
            </a:xfrm>
            <a:custGeom>
              <a:avLst/>
              <a:gdLst/>
              <a:ahLst/>
              <a:cxnLst/>
              <a:rect l="0" t="0" r="0" b="0"/>
              <a:pathLst>
                <a:path w="133155" h="251310">
                  <a:moveTo>
                    <a:pt x="126804" y="3659"/>
                  </a:moveTo>
                  <a:lnTo>
                    <a:pt x="126804" y="3659"/>
                  </a:lnTo>
                  <a:lnTo>
                    <a:pt x="123433" y="3659"/>
                  </a:lnTo>
                  <a:lnTo>
                    <a:pt x="110197" y="0"/>
                  </a:lnTo>
                  <a:lnTo>
                    <a:pt x="70590" y="4656"/>
                  </a:lnTo>
                  <a:lnTo>
                    <a:pt x="36024" y="17910"/>
                  </a:lnTo>
                  <a:lnTo>
                    <a:pt x="28132" y="24339"/>
                  </a:lnTo>
                  <a:lnTo>
                    <a:pt x="22272" y="32606"/>
                  </a:lnTo>
                  <a:lnTo>
                    <a:pt x="10559" y="68018"/>
                  </a:lnTo>
                  <a:lnTo>
                    <a:pt x="6318" y="113033"/>
                  </a:lnTo>
                  <a:lnTo>
                    <a:pt x="1299" y="158927"/>
                  </a:lnTo>
                  <a:lnTo>
                    <a:pt x="0" y="202873"/>
                  </a:lnTo>
                  <a:lnTo>
                    <a:pt x="568" y="219868"/>
                  </a:lnTo>
                  <a:lnTo>
                    <a:pt x="5278" y="239233"/>
                  </a:lnTo>
                  <a:lnTo>
                    <a:pt x="6981" y="241848"/>
                  </a:lnTo>
                  <a:lnTo>
                    <a:pt x="12637" y="246633"/>
                  </a:lnTo>
                  <a:lnTo>
                    <a:pt x="21735" y="249231"/>
                  </a:lnTo>
                  <a:lnTo>
                    <a:pt x="61828" y="251035"/>
                  </a:lnTo>
                  <a:lnTo>
                    <a:pt x="103072" y="251255"/>
                  </a:lnTo>
                  <a:lnTo>
                    <a:pt x="133154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335"/>
            <p:cNvSpPr/>
            <p:nvPr>
              <p:custDataLst>
                <p:tags r:id="rId44"/>
              </p:custDataLst>
            </p:nvPr>
          </p:nvSpPr>
          <p:spPr>
            <a:xfrm>
              <a:off x="8331200" y="5962650"/>
              <a:ext cx="146051" cy="17727"/>
            </a:xfrm>
            <a:custGeom>
              <a:avLst/>
              <a:gdLst/>
              <a:ahLst/>
              <a:cxnLst/>
              <a:rect l="0" t="0" r="0" b="0"/>
              <a:pathLst>
                <a:path w="146051" h="1772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7726"/>
                  </a:lnTo>
                  <a:lnTo>
                    <a:pt x="53342" y="17052"/>
                  </a:lnTo>
                  <a:lnTo>
                    <a:pt x="93635" y="10189"/>
                  </a:lnTo>
                  <a:lnTo>
                    <a:pt x="139102" y="81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36"/>
            <p:cNvSpPr/>
            <p:nvPr>
              <p:custDataLst>
                <p:tags r:id="rId45"/>
              </p:custDataLst>
            </p:nvPr>
          </p:nvSpPr>
          <p:spPr>
            <a:xfrm>
              <a:off x="8312411" y="5870317"/>
              <a:ext cx="158490" cy="16134"/>
            </a:xfrm>
            <a:custGeom>
              <a:avLst/>
              <a:gdLst/>
              <a:ahLst/>
              <a:cxnLst/>
              <a:rect l="0" t="0" r="0" b="0"/>
              <a:pathLst>
                <a:path w="158490" h="16134">
                  <a:moveTo>
                    <a:pt x="6089" y="16133"/>
                  </a:moveTo>
                  <a:lnTo>
                    <a:pt x="6089" y="16133"/>
                  </a:lnTo>
                  <a:lnTo>
                    <a:pt x="0" y="16133"/>
                  </a:lnTo>
                  <a:lnTo>
                    <a:pt x="12325" y="14252"/>
                  </a:lnTo>
                  <a:lnTo>
                    <a:pt x="47929" y="7294"/>
                  </a:lnTo>
                  <a:lnTo>
                    <a:pt x="86767" y="4577"/>
                  </a:lnTo>
                  <a:lnTo>
                    <a:pt x="131883" y="0"/>
                  </a:lnTo>
                  <a:lnTo>
                    <a:pt x="158489" y="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217"/>
          <p:cNvGrpSpPr/>
          <p:nvPr/>
        </p:nvGrpSpPr>
        <p:grpSpPr>
          <a:xfrm>
            <a:off x="4592434" y="6413500"/>
            <a:ext cx="379617" cy="291073"/>
            <a:chOff x="4592434" y="6413500"/>
            <a:chExt cx="379617" cy="291073"/>
          </a:xfrm>
        </p:grpSpPr>
        <p:sp>
          <p:nvSpPr>
            <p:cNvPr id="269" name="SMARTInkShape-1337"/>
            <p:cNvSpPr/>
            <p:nvPr>
              <p:custDataLst>
                <p:tags r:id="rId21"/>
              </p:custDataLst>
            </p:nvPr>
          </p:nvSpPr>
          <p:spPr>
            <a:xfrm>
              <a:off x="4851068" y="6441365"/>
              <a:ext cx="120983" cy="239796"/>
            </a:xfrm>
            <a:custGeom>
              <a:avLst/>
              <a:gdLst/>
              <a:ahLst/>
              <a:cxnLst/>
              <a:rect l="0" t="0" r="0" b="0"/>
              <a:pathLst>
                <a:path w="120983" h="239796">
                  <a:moveTo>
                    <a:pt x="57482" y="168985"/>
                  </a:moveTo>
                  <a:lnTo>
                    <a:pt x="57482" y="168985"/>
                  </a:lnTo>
                  <a:lnTo>
                    <a:pt x="57482" y="154058"/>
                  </a:lnTo>
                  <a:lnTo>
                    <a:pt x="54111" y="144414"/>
                  </a:lnTo>
                  <a:lnTo>
                    <a:pt x="48693" y="138544"/>
                  </a:lnTo>
                  <a:lnTo>
                    <a:pt x="45273" y="135991"/>
                  </a:lnTo>
                  <a:lnTo>
                    <a:pt x="41581" y="134994"/>
                  </a:lnTo>
                  <a:lnTo>
                    <a:pt x="33717" y="135768"/>
                  </a:lnTo>
                  <a:lnTo>
                    <a:pt x="17985" y="143542"/>
                  </a:lnTo>
                  <a:lnTo>
                    <a:pt x="7942" y="156500"/>
                  </a:lnTo>
                  <a:lnTo>
                    <a:pt x="3289" y="164895"/>
                  </a:lnTo>
                  <a:lnTo>
                    <a:pt x="0" y="181749"/>
                  </a:lnTo>
                  <a:lnTo>
                    <a:pt x="3638" y="212193"/>
                  </a:lnTo>
                  <a:lnTo>
                    <a:pt x="10974" y="223701"/>
                  </a:lnTo>
                  <a:lnTo>
                    <a:pt x="29559" y="239216"/>
                  </a:lnTo>
                  <a:lnTo>
                    <a:pt x="33927" y="239795"/>
                  </a:lnTo>
                  <a:lnTo>
                    <a:pt x="42545" y="236674"/>
                  </a:lnTo>
                  <a:lnTo>
                    <a:pt x="58700" y="220242"/>
                  </a:lnTo>
                  <a:lnTo>
                    <a:pt x="73522" y="184015"/>
                  </a:lnTo>
                  <a:lnTo>
                    <a:pt x="82485" y="144150"/>
                  </a:lnTo>
                  <a:lnTo>
                    <a:pt x="90467" y="98680"/>
                  </a:lnTo>
                  <a:lnTo>
                    <a:pt x="96366" y="57306"/>
                  </a:lnTo>
                  <a:lnTo>
                    <a:pt x="96912" y="21908"/>
                  </a:lnTo>
                  <a:lnTo>
                    <a:pt x="92605" y="5854"/>
                  </a:lnTo>
                  <a:lnTo>
                    <a:pt x="88849" y="1232"/>
                  </a:lnTo>
                  <a:lnTo>
                    <a:pt x="86860" y="0"/>
                  </a:lnTo>
                  <a:lnTo>
                    <a:pt x="85534" y="2001"/>
                  </a:lnTo>
                  <a:lnTo>
                    <a:pt x="78751" y="48190"/>
                  </a:lnTo>
                  <a:lnTo>
                    <a:pt x="77895" y="90939"/>
                  </a:lnTo>
                  <a:lnTo>
                    <a:pt x="81796" y="134493"/>
                  </a:lnTo>
                  <a:lnTo>
                    <a:pt x="88126" y="173816"/>
                  </a:lnTo>
                  <a:lnTo>
                    <a:pt x="99331" y="206008"/>
                  </a:lnTo>
                  <a:lnTo>
                    <a:pt x="120982" y="232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338"/>
            <p:cNvSpPr/>
            <p:nvPr>
              <p:custDataLst>
                <p:tags r:id="rId22"/>
              </p:custDataLst>
            </p:nvPr>
          </p:nvSpPr>
          <p:spPr>
            <a:xfrm>
              <a:off x="4699000" y="6580005"/>
              <a:ext cx="95251" cy="17646"/>
            </a:xfrm>
            <a:custGeom>
              <a:avLst/>
              <a:gdLst/>
              <a:ahLst/>
              <a:cxnLst/>
              <a:rect l="0" t="0" r="0" b="0"/>
              <a:pathLst>
                <a:path w="95251" h="17646">
                  <a:moveTo>
                    <a:pt x="0" y="17645"/>
                  </a:moveTo>
                  <a:lnTo>
                    <a:pt x="0" y="17645"/>
                  </a:lnTo>
                  <a:lnTo>
                    <a:pt x="3371" y="17645"/>
                  </a:lnTo>
                  <a:lnTo>
                    <a:pt x="39345" y="3340"/>
                  </a:lnTo>
                  <a:lnTo>
                    <a:pt x="61987" y="0"/>
                  </a:lnTo>
                  <a:lnTo>
                    <a:pt x="95250" y="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339"/>
            <p:cNvSpPr/>
            <p:nvPr>
              <p:custDataLst>
                <p:tags r:id="rId23"/>
              </p:custDataLst>
            </p:nvPr>
          </p:nvSpPr>
          <p:spPr>
            <a:xfrm>
              <a:off x="4743577" y="6413500"/>
              <a:ext cx="69724" cy="271306"/>
            </a:xfrm>
            <a:custGeom>
              <a:avLst/>
              <a:gdLst/>
              <a:ahLst/>
              <a:cxnLst/>
              <a:rect l="0" t="0" r="0" b="0"/>
              <a:pathLst>
                <a:path w="69724" h="271306">
                  <a:moveTo>
                    <a:pt x="12573" y="0"/>
                  </a:moveTo>
                  <a:lnTo>
                    <a:pt x="12573" y="0"/>
                  </a:lnTo>
                  <a:lnTo>
                    <a:pt x="9202" y="3371"/>
                  </a:lnTo>
                  <a:lnTo>
                    <a:pt x="3113" y="44812"/>
                  </a:lnTo>
                  <a:lnTo>
                    <a:pt x="833" y="84931"/>
                  </a:lnTo>
                  <a:lnTo>
                    <a:pt x="300" y="116299"/>
                  </a:lnTo>
                  <a:lnTo>
                    <a:pt x="0" y="163810"/>
                  </a:lnTo>
                  <a:lnTo>
                    <a:pt x="1791" y="205405"/>
                  </a:lnTo>
                  <a:lnTo>
                    <a:pt x="8719" y="240951"/>
                  </a:lnTo>
                  <a:lnTo>
                    <a:pt x="18173" y="256876"/>
                  </a:lnTo>
                  <a:lnTo>
                    <a:pt x="29911" y="267160"/>
                  </a:lnTo>
                  <a:lnTo>
                    <a:pt x="40035" y="270432"/>
                  </a:lnTo>
                  <a:lnTo>
                    <a:pt x="45697" y="271305"/>
                  </a:lnTo>
                  <a:lnTo>
                    <a:pt x="50883" y="270476"/>
                  </a:lnTo>
                  <a:lnTo>
                    <a:pt x="60409" y="265791"/>
                  </a:lnTo>
                  <a:lnTo>
                    <a:pt x="63513" y="261860"/>
                  </a:lnTo>
                  <a:lnTo>
                    <a:pt x="6972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40"/>
            <p:cNvSpPr/>
            <p:nvPr>
              <p:custDataLst>
                <p:tags r:id="rId24"/>
              </p:custDataLst>
            </p:nvPr>
          </p:nvSpPr>
          <p:spPr>
            <a:xfrm>
              <a:off x="4592434" y="6525177"/>
              <a:ext cx="73448" cy="179396"/>
            </a:xfrm>
            <a:custGeom>
              <a:avLst/>
              <a:gdLst/>
              <a:ahLst/>
              <a:cxnLst/>
              <a:rect l="0" t="0" r="0" b="0"/>
              <a:pathLst>
                <a:path w="73448" h="179396">
                  <a:moveTo>
                    <a:pt x="62116" y="28023"/>
                  </a:moveTo>
                  <a:lnTo>
                    <a:pt x="62116" y="28023"/>
                  </a:lnTo>
                  <a:lnTo>
                    <a:pt x="65487" y="24652"/>
                  </a:lnTo>
                  <a:lnTo>
                    <a:pt x="67142" y="21115"/>
                  </a:lnTo>
                  <a:lnTo>
                    <a:pt x="67583" y="19184"/>
                  </a:lnTo>
                  <a:lnTo>
                    <a:pt x="67172" y="17897"/>
                  </a:lnTo>
                  <a:lnTo>
                    <a:pt x="66192" y="17039"/>
                  </a:lnTo>
                  <a:lnTo>
                    <a:pt x="64833" y="16466"/>
                  </a:lnTo>
                  <a:lnTo>
                    <a:pt x="63928" y="15380"/>
                  </a:lnTo>
                  <a:lnTo>
                    <a:pt x="60592" y="8566"/>
                  </a:lnTo>
                  <a:lnTo>
                    <a:pt x="56500" y="4559"/>
                  </a:lnTo>
                  <a:lnTo>
                    <a:pt x="49978" y="426"/>
                  </a:lnTo>
                  <a:lnTo>
                    <a:pt x="40494" y="0"/>
                  </a:lnTo>
                  <a:lnTo>
                    <a:pt x="29928" y="2868"/>
                  </a:lnTo>
                  <a:lnTo>
                    <a:pt x="20529" y="8847"/>
                  </a:lnTo>
                  <a:lnTo>
                    <a:pt x="10675" y="20146"/>
                  </a:lnTo>
                  <a:lnTo>
                    <a:pt x="1729" y="36606"/>
                  </a:lnTo>
                  <a:lnTo>
                    <a:pt x="0" y="45008"/>
                  </a:lnTo>
                  <a:lnTo>
                    <a:pt x="950" y="49224"/>
                  </a:lnTo>
                  <a:lnTo>
                    <a:pt x="10732" y="64248"/>
                  </a:lnTo>
                  <a:lnTo>
                    <a:pt x="21255" y="73799"/>
                  </a:lnTo>
                  <a:lnTo>
                    <a:pt x="57069" y="100630"/>
                  </a:lnTo>
                  <a:lnTo>
                    <a:pt x="70197" y="121241"/>
                  </a:lnTo>
                  <a:lnTo>
                    <a:pt x="73447" y="137251"/>
                  </a:lnTo>
                  <a:lnTo>
                    <a:pt x="70445" y="147360"/>
                  </a:lnTo>
                  <a:lnTo>
                    <a:pt x="62995" y="157262"/>
                  </a:lnTo>
                  <a:lnTo>
                    <a:pt x="40862" y="175221"/>
                  </a:lnTo>
                  <a:lnTo>
                    <a:pt x="32439" y="179395"/>
                  </a:lnTo>
                  <a:lnTo>
                    <a:pt x="31748" y="177621"/>
                  </a:lnTo>
                  <a:lnTo>
                    <a:pt x="30980" y="170005"/>
                  </a:lnTo>
                  <a:lnTo>
                    <a:pt x="36283" y="159565"/>
                  </a:lnTo>
                  <a:lnTo>
                    <a:pt x="49416" y="14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18"/>
          <p:cNvGrpSpPr/>
          <p:nvPr/>
        </p:nvGrpSpPr>
        <p:grpSpPr>
          <a:xfrm>
            <a:off x="5252252" y="6432093"/>
            <a:ext cx="469099" cy="276884"/>
            <a:chOff x="5252252" y="6432093"/>
            <a:chExt cx="469099" cy="276884"/>
          </a:xfrm>
        </p:grpSpPr>
        <p:sp>
          <p:nvSpPr>
            <p:cNvPr id="274" name="SMARTInkShape-1341"/>
            <p:cNvSpPr/>
            <p:nvPr>
              <p:custDataLst>
                <p:tags r:id="rId16"/>
              </p:custDataLst>
            </p:nvPr>
          </p:nvSpPr>
          <p:spPr>
            <a:xfrm>
              <a:off x="5695950" y="66675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42"/>
            <p:cNvSpPr/>
            <p:nvPr>
              <p:custDataLst>
                <p:tags r:id="rId17"/>
              </p:custDataLst>
            </p:nvPr>
          </p:nvSpPr>
          <p:spPr>
            <a:xfrm>
              <a:off x="5715000" y="65468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343"/>
            <p:cNvSpPr/>
            <p:nvPr>
              <p:custDataLst>
                <p:tags r:id="rId18"/>
              </p:custDataLst>
            </p:nvPr>
          </p:nvSpPr>
          <p:spPr>
            <a:xfrm>
              <a:off x="5492750" y="6559550"/>
              <a:ext cx="95251" cy="115868"/>
            </a:xfrm>
            <a:custGeom>
              <a:avLst/>
              <a:gdLst/>
              <a:ahLst/>
              <a:cxnLst/>
              <a:rect l="0" t="0" r="0" b="0"/>
              <a:pathLst>
                <a:path w="95251" h="115868">
                  <a:moveTo>
                    <a:pt x="0" y="25400"/>
                  </a:moveTo>
                  <a:lnTo>
                    <a:pt x="0" y="25400"/>
                  </a:lnTo>
                  <a:lnTo>
                    <a:pt x="3371" y="50440"/>
                  </a:lnTo>
                  <a:lnTo>
                    <a:pt x="14747" y="87528"/>
                  </a:lnTo>
                  <a:lnTo>
                    <a:pt x="26667" y="107287"/>
                  </a:lnTo>
                  <a:lnTo>
                    <a:pt x="36986" y="115592"/>
                  </a:lnTo>
                  <a:lnTo>
                    <a:pt x="40180" y="115867"/>
                  </a:lnTo>
                  <a:lnTo>
                    <a:pt x="43014" y="114640"/>
                  </a:lnTo>
                  <a:lnTo>
                    <a:pt x="45610" y="112409"/>
                  </a:lnTo>
                  <a:lnTo>
                    <a:pt x="70839" y="65211"/>
                  </a:lnTo>
                  <a:lnTo>
                    <a:pt x="88704" y="197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44"/>
            <p:cNvSpPr/>
            <p:nvPr>
              <p:custDataLst>
                <p:tags r:id="rId19"/>
              </p:custDataLst>
            </p:nvPr>
          </p:nvSpPr>
          <p:spPr>
            <a:xfrm>
              <a:off x="5358062" y="6567591"/>
              <a:ext cx="102939" cy="125153"/>
            </a:xfrm>
            <a:custGeom>
              <a:avLst/>
              <a:gdLst/>
              <a:ahLst/>
              <a:cxnLst/>
              <a:rect l="0" t="0" r="0" b="0"/>
              <a:pathLst>
                <a:path w="102939" h="125153">
                  <a:moveTo>
                    <a:pt x="7688" y="55459"/>
                  </a:moveTo>
                  <a:lnTo>
                    <a:pt x="7688" y="55459"/>
                  </a:lnTo>
                  <a:lnTo>
                    <a:pt x="16526" y="55458"/>
                  </a:lnTo>
                  <a:lnTo>
                    <a:pt x="25986" y="52088"/>
                  </a:lnTo>
                  <a:lnTo>
                    <a:pt x="37725" y="43250"/>
                  </a:lnTo>
                  <a:lnTo>
                    <a:pt x="50141" y="28323"/>
                  </a:lnTo>
                  <a:lnTo>
                    <a:pt x="54778" y="18469"/>
                  </a:lnTo>
                  <a:lnTo>
                    <a:pt x="56015" y="13865"/>
                  </a:lnTo>
                  <a:lnTo>
                    <a:pt x="55428" y="10091"/>
                  </a:lnTo>
                  <a:lnTo>
                    <a:pt x="53626" y="6869"/>
                  </a:lnTo>
                  <a:lnTo>
                    <a:pt x="51013" y="4015"/>
                  </a:lnTo>
                  <a:lnTo>
                    <a:pt x="42466" y="845"/>
                  </a:lnTo>
                  <a:lnTo>
                    <a:pt x="37223" y="0"/>
                  </a:lnTo>
                  <a:lnTo>
                    <a:pt x="32317" y="848"/>
                  </a:lnTo>
                  <a:lnTo>
                    <a:pt x="23103" y="5552"/>
                  </a:lnTo>
                  <a:lnTo>
                    <a:pt x="9982" y="22876"/>
                  </a:lnTo>
                  <a:lnTo>
                    <a:pt x="528" y="49254"/>
                  </a:lnTo>
                  <a:lnTo>
                    <a:pt x="0" y="79413"/>
                  </a:lnTo>
                  <a:lnTo>
                    <a:pt x="7684" y="103948"/>
                  </a:lnTo>
                  <a:lnTo>
                    <a:pt x="18740" y="116051"/>
                  </a:lnTo>
                  <a:lnTo>
                    <a:pt x="25640" y="121253"/>
                  </a:lnTo>
                  <a:lnTo>
                    <a:pt x="42713" y="125152"/>
                  </a:lnTo>
                  <a:lnTo>
                    <a:pt x="62060" y="123828"/>
                  </a:lnTo>
                  <a:lnTo>
                    <a:pt x="102938" y="1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45"/>
            <p:cNvSpPr/>
            <p:nvPr>
              <p:custDataLst>
                <p:tags r:id="rId20"/>
              </p:custDataLst>
            </p:nvPr>
          </p:nvSpPr>
          <p:spPr>
            <a:xfrm>
              <a:off x="5252252" y="6432093"/>
              <a:ext cx="81749" cy="276884"/>
            </a:xfrm>
            <a:custGeom>
              <a:avLst/>
              <a:gdLst/>
              <a:ahLst/>
              <a:cxnLst/>
              <a:rect l="0" t="0" r="0" b="0"/>
              <a:pathLst>
                <a:path w="81749" h="276884">
                  <a:moveTo>
                    <a:pt x="81748" y="184607"/>
                  </a:moveTo>
                  <a:lnTo>
                    <a:pt x="81748" y="184607"/>
                  </a:lnTo>
                  <a:lnTo>
                    <a:pt x="78377" y="184607"/>
                  </a:lnTo>
                  <a:lnTo>
                    <a:pt x="61354" y="173672"/>
                  </a:lnTo>
                  <a:lnTo>
                    <a:pt x="47718" y="172429"/>
                  </a:lnTo>
                  <a:lnTo>
                    <a:pt x="40047" y="174021"/>
                  </a:lnTo>
                  <a:lnTo>
                    <a:pt x="32875" y="178491"/>
                  </a:lnTo>
                  <a:lnTo>
                    <a:pt x="17644" y="193613"/>
                  </a:lnTo>
                  <a:lnTo>
                    <a:pt x="8337" y="207895"/>
                  </a:lnTo>
                  <a:lnTo>
                    <a:pt x="1906" y="231802"/>
                  </a:lnTo>
                  <a:lnTo>
                    <a:pt x="0" y="253389"/>
                  </a:lnTo>
                  <a:lnTo>
                    <a:pt x="3318" y="264801"/>
                  </a:lnTo>
                  <a:lnTo>
                    <a:pt x="6177" y="269819"/>
                  </a:lnTo>
                  <a:lnTo>
                    <a:pt x="9495" y="273165"/>
                  </a:lnTo>
                  <a:lnTo>
                    <a:pt x="16945" y="276883"/>
                  </a:lnTo>
                  <a:lnTo>
                    <a:pt x="21613" y="275758"/>
                  </a:lnTo>
                  <a:lnTo>
                    <a:pt x="32443" y="268863"/>
                  </a:lnTo>
                  <a:lnTo>
                    <a:pt x="47070" y="242968"/>
                  </a:lnTo>
                  <a:lnTo>
                    <a:pt x="54106" y="211015"/>
                  </a:lnTo>
                  <a:lnTo>
                    <a:pt x="59585" y="169533"/>
                  </a:lnTo>
                  <a:lnTo>
                    <a:pt x="62033" y="145630"/>
                  </a:lnTo>
                  <a:lnTo>
                    <a:pt x="65225" y="98139"/>
                  </a:lnTo>
                  <a:lnTo>
                    <a:pt x="64291" y="58217"/>
                  </a:lnTo>
                  <a:lnTo>
                    <a:pt x="56428" y="20864"/>
                  </a:lnTo>
                  <a:lnTo>
                    <a:pt x="49092" y="7645"/>
                  </a:lnTo>
                  <a:lnTo>
                    <a:pt x="45161" y="3132"/>
                  </a:lnTo>
                  <a:lnTo>
                    <a:pt x="41129" y="828"/>
                  </a:lnTo>
                  <a:lnTo>
                    <a:pt x="37030" y="0"/>
                  </a:lnTo>
                  <a:lnTo>
                    <a:pt x="32886" y="152"/>
                  </a:lnTo>
                  <a:lnTo>
                    <a:pt x="29417" y="1665"/>
                  </a:lnTo>
                  <a:lnTo>
                    <a:pt x="23682" y="7109"/>
                  </a:lnTo>
                  <a:lnTo>
                    <a:pt x="19858" y="31591"/>
                  </a:lnTo>
                  <a:lnTo>
                    <a:pt x="22096" y="72398"/>
                  </a:lnTo>
                  <a:lnTo>
                    <a:pt x="25368" y="103927"/>
                  </a:lnTo>
                  <a:lnTo>
                    <a:pt x="31176" y="149647"/>
                  </a:lnTo>
                  <a:lnTo>
                    <a:pt x="37365" y="188125"/>
                  </a:lnTo>
                  <a:lnTo>
                    <a:pt x="42972" y="209454"/>
                  </a:lnTo>
                  <a:lnTo>
                    <a:pt x="62698" y="241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1346"/>
          <p:cNvSpPr/>
          <p:nvPr>
            <p:custDataLst>
              <p:tags r:id="rId5"/>
            </p:custDataLst>
          </p:nvPr>
        </p:nvSpPr>
        <p:spPr>
          <a:xfrm>
            <a:off x="5998752" y="6515930"/>
            <a:ext cx="294099" cy="121459"/>
          </a:xfrm>
          <a:custGeom>
            <a:avLst/>
            <a:gdLst/>
            <a:ahLst/>
            <a:cxnLst/>
            <a:rect l="0" t="0" r="0" b="0"/>
            <a:pathLst>
              <a:path w="294099" h="121459">
                <a:moveTo>
                  <a:pt x="71848" y="18220"/>
                </a:moveTo>
                <a:lnTo>
                  <a:pt x="71848" y="18220"/>
                </a:lnTo>
                <a:lnTo>
                  <a:pt x="71847" y="21590"/>
                </a:lnTo>
                <a:lnTo>
                  <a:pt x="77315" y="45356"/>
                </a:lnTo>
                <a:lnTo>
                  <a:pt x="74566" y="63184"/>
                </a:lnTo>
                <a:lnTo>
                  <a:pt x="62246" y="96194"/>
                </a:lnTo>
                <a:lnTo>
                  <a:pt x="54410" y="108379"/>
                </a:lnTo>
                <a:lnTo>
                  <a:pt x="44342" y="116616"/>
                </a:lnTo>
                <a:lnTo>
                  <a:pt x="38694" y="119800"/>
                </a:lnTo>
                <a:lnTo>
                  <a:pt x="28655" y="121458"/>
                </a:lnTo>
                <a:lnTo>
                  <a:pt x="24002" y="120911"/>
                </a:lnTo>
                <a:lnTo>
                  <a:pt x="15071" y="114661"/>
                </a:lnTo>
                <a:lnTo>
                  <a:pt x="7102" y="104121"/>
                </a:lnTo>
                <a:lnTo>
                  <a:pt x="1209" y="90030"/>
                </a:lnTo>
                <a:lnTo>
                  <a:pt x="0" y="74358"/>
                </a:lnTo>
                <a:lnTo>
                  <a:pt x="2522" y="59398"/>
                </a:lnTo>
                <a:lnTo>
                  <a:pt x="8345" y="48045"/>
                </a:lnTo>
                <a:lnTo>
                  <a:pt x="26299" y="30349"/>
                </a:lnTo>
                <a:lnTo>
                  <a:pt x="35838" y="27717"/>
                </a:lnTo>
                <a:lnTo>
                  <a:pt x="74976" y="25816"/>
                </a:lnTo>
                <a:lnTo>
                  <a:pt x="110868" y="13364"/>
                </a:lnTo>
                <a:lnTo>
                  <a:pt x="148457" y="5478"/>
                </a:lnTo>
                <a:lnTo>
                  <a:pt x="184212" y="1974"/>
                </a:lnTo>
                <a:lnTo>
                  <a:pt x="226732" y="0"/>
                </a:lnTo>
                <a:lnTo>
                  <a:pt x="267098" y="1216"/>
                </a:lnTo>
                <a:lnTo>
                  <a:pt x="294098" y="5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220"/>
          <p:cNvGrpSpPr/>
          <p:nvPr/>
        </p:nvGrpSpPr>
        <p:grpSpPr>
          <a:xfrm>
            <a:off x="6446133" y="6332564"/>
            <a:ext cx="1106858" cy="385737"/>
            <a:chOff x="6446133" y="6332564"/>
            <a:chExt cx="1106858" cy="385737"/>
          </a:xfrm>
        </p:grpSpPr>
        <p:sp>
          <p:nvSpPr>
            <p:cNvPr id="281" name="SMARTInkShape-1347"/>
            <p:cNvSpPr/>
            <p:nvPr>
              <p:custDataLst>
                <p:tags r:id="rId6"/>
              </p:custDataLst>
            </p:nvPr>
          </p:nvSpPr>
          <p:spPr>
            <a:xfrm>
              <a:off x="7493000" y="6451599"/>
              <a:ext cx="59991" cy="266702"/>
            </a:xfrm>
            <a:custGeom>
              <a:avLst/>
              <a:gdLst/>
              <a:ahLst/>
              <a:cxnLst/>
              <a:rect l="0" t="0" r="0" b="0"/>
              <a:pathLst>
                <a:path w="59991" h="266702">
                  <a:moveTo>
                    <a:pt x="19050" y="1"/>
                  </a:moveTo>
                  <a:lnTo>
                    <a:pt x="19050" y="1"/>
                  </a:lnTo>
                  <a:lnTo>
                    <a:pt x="22420" y="0"/>
                  </a:lnTo>
                  <a:lnTo>
                    <a:pt x="34630" y="13484"/>
                  </a:lnTo>
                  <a:lnTo>
                    <a:pt x="51653" y="45467"/>
                  </a:lnTo>
                  <a:lnTo>
                    <a:pt x="59990" y="92964"/>
                  </a:lnTo>
                  <a:lnTo>
                    <a:pt x="56295" y="132570"/>
                  </a:lnTo>
                  <a:lnTo>
                    <a:pt x="44776" y="176042"/>
                  </a:lnTo>
                  <a:lnTo>
                    <a:pt x="23192" y="221233"/>
                  </a:lnTo>
                  <a:lnTo>
                    <a:pt x="0" y="26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48"/>
            <p:cNvSpPr/>
            <p:nvPr>
              <p:custDataLst>
                <p:tags r:id="rId7"/>
              </p:custDataLst>
            </p:nvPr>
          </p:nvSpPr>
          <p:spPr>
            <a:xfrm>
              <a:off x="7327900" y="648335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101600" y="0"/>
                  </a:moveTo>
                  <a:lnTo>
                    <a:pt x="101600" y="0"/>
                  </a:lnTo>
                  <a:lnTo>
                    <a:pt x="84971" y="20391"/>
                  </a:lnTo>
                  <a:lnTo>
                    <a:pt x="62723" y="59923"/>
                  </a:lnTo>
                  <a:lnTo>
                    <a:pt x="42311" y="103428"/>
                  </a:lnTo>
                  <a:lnTo>
                    <a:pt x="20509" y="144111"/>
                  </a:lnTo>
                  <a:lnTo>
                    <a:pt x="10545" y="167112"/>
                  </a:lnTo>
                  <a:lnTo>
                    <a:pt x="5711" y="18098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49"/>
            <p:cNvSpPr/>
            <p:nvPr>
              <p:custDataLst>
                <p:tags r:id="rId8"/>
              </p:custDataLst>
            </p:nvPr>
          </p:nvSpPr>
          <p:spPr>
            <a:xfrm>
              <a:off x="7321550" y="6483350"/>
              <a:ext cx="146051" cy="191236"/>
            </a:xfrm>
            <a:custGeom>
              <a:avLst/>
              <a:gdLst/>
              <a:ahLst/>
              <a:cxnLst/>
              <a:rect l="0" t="0" r="0" b="0"/>
              <a:pathLst>
                <a:path w="146051" h="191236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069"/>
                  </a:lnTo>
                  <a:lnTo>
                    <a:pt x="45796" y="52153"/>
                  </a:lnTo>
                  <a:lnTo>
                    <a:pt x="75002" y="99776"/>
                  </a:lnTo>
                  <a:lnTo>
                    <a:pt x="97992" y="143573"/>
                  </a:lnTo>
                  <a:lnTo>
                    <a:pt x="126848" y="188450"/>
                  </a:lnTo>
                  <a:lnTo>
                    <a:pt x="130426" y="190544"/>
                  </a:lnTo>
                  <a:lnTo>
                    <a:pt x="134223" y="191235"/>
                  </a:lnTo>
                  <a:lnTo>
                    <a:pt x="138165" y="190989"/>
                  </a:lnTo>
                  <a:lnTo>
                    <a:pt x="140794" y="189415"/>
                  </a:lnTo>
                  <a:lnTo>
                    <a:pt x="142546" y="186954"/>
                  </a:lnTo>
                  <a:lnTo>
                    <a:pt x="146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50"/>
            <p:cNvSpPr/>
            <p:nvPr>
              <p:custDataLst>
                <p:tags r:id="rId9"/>
              </p:custDataLst>
            </p:nvPr>
          </p:nvSpPr>
          <p:spPr>
            <a:xfrm>
              <a:off x="7228795" y="6458833"/>
              <a:ext cx="86406" cy="210914"/>
            </a:xfrm>
            <a:custGeom>
              <a:avLst/>
              <a:gdLst/>
              <a:ahLst/>
              <a:cxnLst/>
              <a:rect l="0" t="0" r="0" b="0"/>
              <a:pathLst>
                <a:path w="86406" h="210914">
                  <a:moveTo>
                    <a:pt x="54655" y="5467"/>
                  </a:moveTo>
                  <a:lnTo>
                    <a:pt x="54655" y="5467"/>
                  </a:lnTo>
                  <a:lnTo>
                    <a:pt x="51284" y="2096"/>
                  </a:lnTo>
                  <a:lnTo>
                    <a:pt x="45866" y="441"/>
                  </a:lnTo>
                  <a:lnTo>
                    <a:pt x="42445" y="0"/>
                  </a:lnTo>
                  <a:lnTo>
                    <a:pt x="34882" y="3272"/>
                  </a:lnTo>
                  <a:lnTo>
                    <a:pt x="30889" y="6120"/>
                  </a:lnTo>
                  <a:lnTo>
                    <a:pt x="18528" y="26984"/>
                  </a:lnTo>
                  <a:lnTo>
                    <a:pt x="5929" y="62250"/>
                  </a:lnTo>
                  <a:lnTo>
                    <a:pt x="0" y="103980"/>
                  </a:lnTo>
                  <a:lnTo>
                    <a:pt x="4986" y="144252"/>
                  </a:lnTo>
                  <a:lnTo>
                    <a:pt x="22143" y="182995"/>
                  </a:lnTo>
                  <a:lnTo>
                    <a:pt x="37148" y="201020"/>
                  </a:lnTo>
                  <a:lnTo>
                    <a:pt x="45100" y="207803"/>
                  </a:lnTo>
                  <a:lnTo>
                    <a:pt x="53223" y="210913"/>
                  </a:lnTo>
                  <a:lnTo>
                    <a:pt x="8640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51"/>
            <p:cNvSpPr/>
            <p:nvPr>
              <p:custDataLst>
                <p:tags r:id="rId10"/>
              </p:custDataLst>
            </p:nvPr>
          </p:nvSpPr>
          <p:spPr>
            <a:xfrm>
              <a:off x="7048500" y="6521450"/>
              <a:ext cx="101601" cy="131519"/>
            </a:xfrm>
            <a:custGeom>
              <a:avLst/>
              <a:gdLst/>
              <a:ahLst/>
              <a:cxnLst/>
              <a:rect l="0" t="0" r="0" b="0"/>
              <a:pathLst>
                <a:path w="101601" h="131519">
                  <a:moveTo>
                    <a:pt x="0" y="31750"/>
                  </a:moveTo>
                  <a:lnTo>
                    <a:pt x="0" y="31750"/>
                  </a:lnTo>
                  <a:lnTo>
                    <a:pt x="15580" y="31750"/>
                  </a:lnTo>
                  <a:lnTo>
                    <a:pt x="32603" y="38491"/>
                  </a:lnTo>
                  <a:lnTo>
                    <a:pt x="47681" y="52798"/>
                  </a:lnTo>
                  <a:lnTo>
                    <a:pt x="57715" y="73813"/>
                  </a:lnTo>
                  <a:lnTo>
                    <a:pt x="61785" y="97913"/>
                  </a:lnTo>
                  <a:lnTo>
                    <a:pt x="59620" y="116187"/>
                  </a:lnTo>
                  <a:lnTo>
                    <a:pt x="54511" y="127167"/>
                  </a:lnTo>
                  <a:lnTo>
                    <a:pt x="50567" y="130602"/>
                  </a:lnTo>
                  <a:lnTo>
                    <a:pt x="48529" y="131518"/>
                  </a:lnTo>
                  <a:lnTo>
                    <a:pt x="45758" y="130011"/>
                  </a:lnTo>
                  <a:lnTo>
                    <a:pt x="38916" y="122693"/>
                  </a:lnTo>
                  <a:lnTo>
                    <a:pt x="30502" y="96561"/>
                  </a:lnTo>
                  <a:lnTo>
                    <a:pt x="33653" y="62007"/>
                  </a:lnTo>
                  <a:lnTo>
                    <a:pt x="46895" y="31699"/>
                  </a:lnTo>
                  <a:lnTo>
                    <a:pt x="60117" y="1926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52"/>
            <p:cNvSpPr/>
            <p:nvPr>
              <p:custDataLst>
                <p:tags r:id="rId11"/>
              </p:custDataLst>
            </p:nvPr>
          </p:nvSpPr>
          <p:spPr>
            <a:xfrm>
              <a:off x="6957889" y="6547733"/>
              <a:ext cx="90612" cy="100718"/>
            </a:xfrm>
            <a:custGeom>
              <a:avLst/>
              <a:gdLst/>
              <a:ahLst/>
              <a:cxnLst/>
              <a:rect l="0" t="0" r="0" b="0"/>
              <a:pathLst>
                <a:path w="90612" h="100718">
                  <a:moveTo>
                    <a:pt x="46161" y="5467"/>
                  </a:moveTo>
                  <a:lnTo>
                    <a:pt x="46161" y="5467"/>
                  </a:lnTo>
                  <a:lnTo>
                    <a:pt x="46160" y="2096"/>
                  </a:lnTo>
                  <a:lnTo>
                    <a:pt x="45456" y="1103"/>
                  </a:lnTo>
                  <a:lnTo>
                    <a:pt x="44279" y="441"/>
                  </a:lnTo>
                  <a:lnTo>
                    <a:pt x="42790" y="0"/>
                  </a:lnTo>
                  <a:lnTo>
                    <a:pt x="30581" y="2749"/>
                  </a:lnTo>
                  <a:lnTo>
                    <a:pt x="21362" y="9903"/>
                  </a:lnTo>
                  <a:lnTo>
                    <a:pt x="13267" y="20844"/>
                  </a:lnTo>
                  <a:lnTo>
                    <a:pt x="0" y="55644"/>
                  </a:lnTo>
                  <a:lnTo>
                    <a:pt x="1186" y="68689"/>
                  </a:lnTo>
                  <a:lnTo>
                    <a:pt x="10074" y="90941"/>
                  </a:lnTo>
                  <a:lnTo>
                    <a:pt x="12930" y="94200"/>
                  </a:lnTo>
                  <a:lnTo>
                    <a:pt x="19868" y="97820"/>
                  </a:lnTo>
                  <a:lnTo>
                    <a:pt x="23693" y="97375"/>
                  </a:lnTo>
                  <a:lnTo>
                    <a:pt x="31707" y="93117"/>
                  </a:lnTo>
                  <a:lnTo>
                    <a:pt x="44151" y="76044"/>
                  </a:lnTo>
                  <a:lnTo>
                    <a:pt x="51777" y="47394"/>
                  </a:lnTo>
                  <a:lnTo>
                    <a:pt x="52727" y="47530"/>
                  </a:lnTo>
                  <a:lnTo>
                    <a:pt x="57436" y="54462"/>
                  </a:lnTo>
                  <a:lnTo>
                    <a:pt x="9061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53"/>
            <p:cNvSpPr/>
            <p:nvPr>
              <p:custDataLst>
                <p:tags r:id="rId12"/>
              </p:custDataLst>
            </p:nvPr>
          </p:nvSpPr>
          <p:spPr>
            <a:xfrm>
              <a:off x="6858000" y="6443020"/>
              <a:ext cx="107951" cy="177805"/>
            </a:xfrm>
            <a:custGeom>
              <a:avLst/>
              <a:gdLst/>
              <a:ahLst/>
              <a:cxnLst/>
              <a:rect l="0" t="0" r="0" b="0"/>
              <a:pathLst>
                <a:path w="107951" h="177805">
                  <a:moveTo>
                    <a:pt x="0" y="40330"/>
                  </a:moveTo>
                  <a:lnTo>
                    <a:pt x="0" y="40330"/>
                  </a:lnTo>
                  <a:lnTo>
                    <a:pt x="0" y="34242"/>
                  </a:lnTo>
                  <a:lnTo>
                    <a:pt x="0" y="37429"/>
                  </a:lnTo>
                  <a:lnTo>
                    <a:pt x="15194" y="79134"/>
                  </a:lnTo>
                  <a:lnTo>
                    <a:pt x="26938" y="122391"/>
                  </a:lnTo>
                  <a:lnTo>
                    <a:pt x="44028" y="168759"/>
                  </a:lnTo>
                  <a:lnTo>
                    <a:pt x="49462" y="177804"/>
                  </a:lnTo>
                  <a:lnTo>
                    <a:pt x="57145" y="165886"/>
                  </a:lnTo>
                  <a:lnTo>
                    <a:pt x="73089" y="127977"/>
                  </a:lnTo>
                  <a:lnTo>
                    <a:pt x="83990" y="94572"/>
                  </a:lnTo>
                  <a:lnTo>
                    <a:pt x="98655" y="49581"/>
                  </a:lnTo>
                  <a:lnTo>
                    <a:pt x="107586" y="3561"/>
                  </a:lnTo>
                  <a:lnTo>
                    <a:pt x="107789" y="0"/>
                  </a:lnTo>
                  <a:lnTo>
                    <a:pt x="107842" y="37"/>
                  </a:lnTo>
                  <a:lnTo>
                    <a:pt x="107950" y="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54"/>
            <p:cNvSpPr/>
            <p:nvPr>
              <p:custDataLst>
                <p:tags r:id="rId13"/>
              </p:custDataLst>
            </p:nvPr>
          </p:nvSpPr>
          <p:spPr>
            <a:xfrm>
              <a:off x="6794499" y="6332564"/>
              <a:ext cx="742952" cy="358591"/>
            </a:xfrm>
            <a:custGeom>
              <a:avLst/>
              <a:gdLst/>
              <a:ahLst/>
              <a:cxnLst/>
              <a:rect l="0" t="0" r="0" b="0"/>
              <a:pathLst>
                <a:path w="742952" h="358591">
                  <a:moveTo>
                    <a:pt x="1" y="277786"/>
                  </a:moveTo>
                  <a:lnTo>
                    <a:pt x="1" y="277786"/>
                  </a:lnTo>
                  <a:lnTo>
                    <a:pt x="0" y="289995"/>
                  </a:lnTo>
                  <a:lnTo>
                    <a:pt x="12935" y="333985"/>
                  </a:lnTo>
                  <a:lnTo>
                    <a:pt x="30300" y="358590"/>
                  </a:lnTo>
                  <a:lnTo>
                    <a:pt x="32987" y="353915"/>
                  </a:lnTo>
                  <a:lnTo>
                    <a:pt x="34691" y="349706"/>
                  </a:lnTo>
                  <a:lnTo>
                    <a:pt x="37427" y="303935"/>
                  </a:lnTo>
                  <a:lnTo>
                    <a:pt x="37802" y="263302"/>
                  </a:lnTo>
                  <a:lnTo>
                    <a:pt x="37968" y="217021"/>
                  </a:lnTo>
                  <a:lnTo>
                    <a:pt x="38042" y="171051"/>
                  </a:lnTo>
                  <a:lnTo>
                    <a:pt x="38075" y="131806"/>
                  </a:lnTo>
                  <a:lnTo>
                    <a:pt x="34721" y="84720"/>
                  </a:lnTo>
                  <a:lnTo>
                    <a:pt x="31632" y="52573"/>
                  </a:lnTo>
                  <a:lnTo>
                    <a:pt x="30260" y="49327"/>
                  </a:lnTo>
                  <a:lnTo>
                    <a:pt x="26361" y="44118"/>
                  </a:lnTo>
                  <a:lnTo>
                    <a:pt x="26746" y="43690"/>
                  </a:lnTo>
                  <a:lnTo>
                    <a:pt x="29056" y="43216"/>
                  </a:lnTo>
                  <a:lnTo>
                    <a:pt x="57994" y="48809"/>
                  </a:lnTo>
                  <a:lnTo>
                    <a:pt x="92209" y="47193"/>
                  </a:lnTo>
                  <a:lnTo>
                    <a:pt x="129176" y="43361"/>
                  </a:lnTo>
                  <a:lnTo>
                    <a:pt x="153851" y="40364"/>
                  </a:lnTo>
                  <a:lnTo>
                    <a:pt x="180885" y="36955"/>
                  </a:lnTo>
                  <a:lnTo>
                    <a:pt x="213017" y="33271"/>
                  </a:lnTo>
                  <a:lnTo>
                    <a:pt x="248551" y="29403"/>
                  </a:lnTo>
                  <a:lnTo>
                    <a:pt x="286351" y="25415"/>
                  </a:lnTo>
                  <a:lnTo>
                    <a:pt x="325662" y="21344"/>
                  </a:lnTo>
                  <a:lnTo>
                    <a:pt x="365981" y="17218"/>
                  </a:lnTo>
                  <a:lnTo>
                    <a:pt x="406971" y="13058"/>
                  </a:lnTo>
                  <a:lnTo>
                    <a:pt x="446292" y="9578"/>
                  </a:lnTo>
                  <a:lnTo>
                    <a:pt x="484501" y="6553"/>
                  </a:lnTo>
                  <a:lnTo>
                    <a:pt x="521967" y="3831"/>
                  </a:lnTo>
                  <a:lnTo>
                    <a:pt x="554706" y="2016"/>
                  </a:lnTo>
                  <a:lnTo>
                    <a:pt x="584293" y="806"/>
                  </a:lnTo>
                  <a:lnTo>
                    <a:pt x="611779" y="0"/>
                  </a:lnTo>
                  <a:lnTo>
                    <a:pt x="657371" y="985"/>
                  </a:lnTo>
                  <a:lnTo>
                    <a:pt x="693626" y="3069"/>
                  </a:lnTo>
                  <a:lnTo>
                    <a:pt x="742951" y="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55"/>
            <p:cNvSpPr/>
            <p:nvPr>
              <p:custDataLst>
                <p:tags r:id="rId14"/>
              </p:custDataLst>
            </p:nvPr>
          </p:nvSpPr>
          <p:spPr>
            <a:xfrm>
              <a:off x="6446133" y="6591300"/>
              <a:ext cx="145168" cy="6273"/>
            </a:xfrm>
            <a:custGeom>
              <a:avLst/>
              <a:gdLst/>
              <a:ahLst/>
              <a:cxnLst/>
              <a:rect l="0" t="0" r="0" b="0"/>
              <a:pathLst>
                <a:path w="145168" h="6273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0"/>
                  </a:lnTo>
                  <a:lnTo>
                    <a:pt x="411" y="4363"/>
                  </a:lnTo>
                  <a:lnTo>
                    <a:pt x="1390" y="5025"/>
                  </a:lnTo>
                  <a:lnTo>
                    <a:pt x="2749" y="5467"/>
                  </a:lnTo>
                  <a:lnTo>
                    <a:pt x="47323" y="6272"/>
                  </a:lnTo>
                  <a:lnTo>
                    <a:pt x="89522" y="2956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56"/>
            <p:cNvSpPr/>
            <p:nvPr>
              <p:custDataLst>
                <p:tags r:id="rId15"/>
              </p:custDataLst>
            </p:nvPr>
          </p:nvSpPr>
          <p:spPr>
            <a:xfrm>
              <a:off x="6496312" y="6489700"/>
              <a:ext cx="145789" cy="12701"/>
            </a:xfrm>
            <a:custGeom>
              <a:avLst/>
              <a:gdLst/>
              <a:ahLst/>
              <a:cxnLst/>
              <a:rect l="0" t="0" r="0" b="0"/>
              <a:pathLst>
                <a:path w="1457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43494" y="11995"/>
                  </a:lnTo>
                  <a:lnTo>
                    <a:pt x="87874" y="7674"/>
                  </a:lnTo>
                  <a:lnTo>
                    <a:pt x="133562" y="2160"/>
                  </a:lnTo>
                  <a:lnTo>
                    <a:pt x="145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492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SMARTInkShape-Group221"/>
          <p:cNvGrpSpPr/>
          <p:nvPr/>
        </p:nvGrpSpPr>
        <p:grpSpPr>
          <a:xfrm>
            <a:off x="1258370" y="528518"/>
            <a:ext cx="348181" cy="373183"/>
            <a:chOff x="1258370" y="528518"/>
            <a:chExt cx="348181" cy="373183"/>
          </a:xfrm>
        </p:grpSpPr>
        <p:sp>
          <p:nvSpPr>
            <p:cNvPr id="3" name="SMARTInkShape-1357"/>
            <p:cNvSpPr/>
            <p:nvPr>
              <p:custDataLst>
                <p:tags r:id="rId102"/>
              </p:custDataLst>
            </p:nvPr>
          </p:nvSpPr>
          <p:spPr>
            <a:xfrm>
              <a:off x="1258370" y="528518"/>
              <a:ext cx="202131" cy="353624"/>
            </a:xfrm>
            <a:custGeom>
              <a:avLst/>
              <a:gdLst/>
              <a:ahLst/>
              <a:cxnLst/>
              <a:rect l="0" t="0" r="0" b="0"/>
              <a:pathLst>
                <a:path w="202131" h="353624">
                  <a:moveTo>
                    <a:pt x="202130" y="11232"/>
                  </a:moveTo>
                  <a:lnTo>
                    <a:pt x="202130" y="11232"/>
                  </a:lnTo>
                  <a:lnTo>
                    <a:pt x="181082" y="2394"/>
                  </a:lnTo>
                  <a:lnTo>
                    <a:pt x="136302" y="0"/>
                  </a:lnTo>
                  <a:lnTo>
                    <a:pt x="91530" y="3828"/>
                  </a:lnTo>
                  <a:lnTo>
                    <a:pt x="52943" y="10136"/>
                  </a:lnTo>
                  <a:lnTo>
                    <a:pt x="11895" y="27604"/>
                  </a:lnTo>
                  <a:lnTo>
                    <a:pt x="5162" y="32149"/>
                  </a:lnTo>
                  <a:lnTo>
                    <a:pt x="1700" y="36521"/>
                  </a:lnTo>
                  <a:lnTo>
                    <a:pt x="777" y="38675"/>
                  </a:lnTo>
                  <a:lnTo>
                    <a:pt x="0" y="62409"/>
                  </a:lnTo>
                  <a:lnTo>
                    <a:pt x="7816" y="109319"/>
                  </a:lnTo>
                  <a:lnTo>
                    <a:pt x="15241" y="152067"/>
                  </a:lnTo>
                  <a:lnTo>
                    <a:pt x="16463" y="177531"/>
                  </a:lnTo>
                  <a:lnTo>
                    <a:pt x="14081" y="189779"/>
                  </a:lnTo>
                  <a:lnTo>
                    <a:pt x="14675" y="191647"/>
                  </a:lnTo>
                  <a:lnTo>
                    <a:pt x="17327" y="194644"/>
                  </a:lnTo>
                  <a:lnTo>
                    <a:pt x="19571" y="193173"/>
                  </a:lnTo>
                  <a:lnTo>
                    <a:pt x="21158" y="191792"/>
                  </a:lnTo>
                  <a:lnTo>
                    <a:pt x="49757" y="185213"/>
                  </a:lnTo>
                  <a:lnTo>
                    <a:pt x="93558" y="185063"/>
                  </a:lnTo>
                  <a:lnTo>
                    <a:pt x="115070" y="189385"/>
                  </a:lnTo>
                  <a:lnTo>
                    <a:pt x="145604" y="203718"/>
                  </a:lnTo>
                  <a:lnTo>
                    <a:pt x="161485" y="215315"/>
                  </a:lnTo>
                  <a:lnTo>
                    <a:pt x="171836" y="229406"/>
                  </a:lnTo>
                  <a:lnTo>
                    <a:pt x="175584" y="237115"/>
                  </a:lnTo>
                  <a:lnTo>
                    <a:pt x="177867" y="255087"/>
                  </a:lnTo>
                  <a:lnTo>
                    <a:pt x="173584" y="291999"/>
                  </a:lnTo>
                  <a:lnTo>
                    <a:pt x="161216" y="317927"/>
                  </a:lnTo>
                  <a:lnTo>
                    <a:pt x="146316" y="331220"/>
                  </a:lnTo>
                  <a:lnTo>
                    <a:pt x="112450" y="346638"/>
                  </a:lnTo>
                  <a:lnTo>
                    <a:pt x="83956" y="353623"/>
                  </a:lnTo>
                  <a:lnTo>
                    <a:pt x="47641" y="352884"/>
                  </a:lnTo>
                  <a:lnTo>
                    <a:pt x="35161" y="347462"/>
                  </a:lnTo>
                  <a:lnTo>
                    <a:pt x="32256" y="343336"/>
                  </a:lnTo>
                  <a:lnTo>
                    <a:pt x="31025" y="338468"/>
                  </a:lnTo>
                  <a:lnTo>
                    <a:pt x="30680" y="322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58"/>
            <p:cNvSpPr/>
            <p:nvPr>
              <p:custDataLst>
                <p:tags r:id="rId103"/>
              </p:custDataLst>
            </p:nvPr>
          </p:nvSpPr>
          <p:spPr>
            <a:xfrm>
              <a:off x="1594733" y="8890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6" y="5070"/>
                  </a:lnTo>
                  <a:lnTo>
                    <a:pt x="118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22"/>
          <p:cNvGrpSpPr/>
          <p:nvPr/>
        </p:nvGrpSpPr>
        <p:grpSpPr>
          <a:xfrm>
            <a:off x="2053698" y="321985"/>
            <a:ext cx="2098546" cy="822080"/>
            <a:chOff x="2053698" y="321985"/>
            <a:chExt cx="2098546" cy="822080"/>
          </a:xfrm>
        </p:grpSpPr>
        <p:sp>
          <p:nvSpPr>
            <p:cNvPr id="6" name="SMARTInkShape-1359"/>
            <p:cNvSpPr/>
            <p:nvPr>
              <p:custDataLst>
                <p:tags r:id="rId93"/>
              </p:custDataLst>
            </p:nvPr>
          </p:nvSpPr>
          <p:spPr>
            <a:xfrm>
              <a:off x="2091932" y="486468"/>
              <a:ext cx="206769" cy="479792"/>
            </a:xfrm>
            <a:custGeom>
              <a:avLst/>
              <a:gdLst/>
              <a:ahLst/>
              <a:cxnLst/>
              <a:rect l="0" t="0" r="0" b="0"/>
              <a:pathLst>
                <a:path w="206769" h="479792">
                  <a:moveTo>
                    <a:pt x="168668" y="15182"/>
                  </a:moveTo>
                  <a:lnTo>
                    <a:pt x="168668" y="15182"/>
                  </a:lnTo>
                  <a:lnTo>
                    <a:pt x="174756" y="9094"/>
                  </a:lnTo>
                  <a:lnTo>
                    <a:pt x="171569" y="8909"/>
                  </a:lnTo>
                  <a:lnTo>
                    <a:pt x="168076" y="6985"/>
                  </a:lnTo>
                  <a:lnTo>
                    <a:pt x="166157" y="5484"/>
                  </a:lnTo>
                  <a:lnTo>
                    <a:pt x="149971" y="0"/>
                  </a:lnTo>
                  <a:lnTo>
                    <a:pt x="107668" y="1966"/>
                  </a:lnTo>
                  <a:lnTo>
                    <a:pt x="64673" y="6484"/>
                  </a:lnTo>
                  <a:lnTo>
                    <a:pt x="23112" y="10250"/>
                  </a:lnTo>
                  <a:lnTo>
                    <a:pt x="7477" y="15602"/>
                  </a:lnTo>
                  <a:lnTo>
                    <a:pt x="4058" y="17579"/>
                  </a:lnTo>
                  <a:lnTo>
                    <a:pt x="258" y="29182"/>
                  </a:lnTo>
                  <a:lnTo>
                    <a:pt x="0" y="55549"/>
                  </a:lnTo>
                  <a:lnTo>
                    <a:pt x="6234" y="102805"/>
                  </a:lnTo>
                  <a:lnTo>
                    <a:pt x="10162" y="136440"/>
                  </a:lnTo>
                  <a:lnTo>
                    <a:pt x="12849" y="174202"/>
                  </a:lnTo>
                  <a:lnTo>
                    <a:pt x="11691" y="212152"/>
                  </a:lnTo>
                  <a:lnTo>
                    <a:pt x="10706" y="250185"/>
                  </a:lnTo>
                  <a:lnTo>
                    <a:pt x="9563" y="288256"/>
                  </a:lnTo>
                  <a:lnTo>
                    <a:pt x="6703" y="326342"/>
                  </a:lnTo>
                  <a:lnTo>
                    <a:pt x="7868" y="373372"/>
                  </a:lnTo>
                  <a:lnTo>
                    <a:pt x="9311" y="414118"/>
                  </a:lnTo>
                  <a:lnTo>
                    <a:pt x="15573" y="454262"/>
                  </a:lnTo>
                  <a:lnTo>
                    <a:pt x="22074" y="466916"/>
                  </a:lnTo>
                  <a:lnTo>
                    <a:pt x="33430" y="475362"/>
                  </a:lnTo>
                  <a:lnTo>
                    <a:pt x="40409" y="478602"/>
                  </a:lnTo>
                  <a:lnTo>
                    <a:pt x="77200" y="479791"/>
                  </a:lnTo>
                  <a:lnTo>
                    <a:pt x="120478" y="475675"/>
                  </a:lnTo>
                  <a:lnTo>
                    <a:pt x="164581" y="466616"/>
                  </a:lnTo>
                  <a:lnTo>
                    <a:pt x="197092" y="458714"/>
                  </a:lnTo>
                  <a:lnTo>
                    <a:pt x="206768" y="45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60"/>
            <p:cNvSpPr/>
            <p:nvPr>
              <p:custDataLst>
                <p:tags r:id="rId94"/>
              </p:custDataLst>
            </p:nvPr>
          </p:nvSpPr>
          <p:spPr>
            <a:xfrm>
              <a:off x="2053698" y="730250"/>
              <a:ext cx="232303" cy="50801"/>
            </a:xfrm>
            <a:custGeom>
              <a:avLst/>
              <a:gdLst/>
              <a:ahLst/>
              <a:cxnLst/>
              <a:rect l="0" t="0" r="0" b="0"/>
              <a:pathLst>
                <a:path w="23230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50800"/>
                  </a:lnTo>
                  <a:lnTo>
                    <a:pt x="8249" y="47429"/>
                  </a:lnTo>
                  <a:lnTo>
                    <a:pt x="40954" y="38591"/>
                  </a:lnTo>
                  <a:lnTo>
                    <a:pt x="74351" y="31027"/>
                  </a:lnTo>
                  <a:lnTo>
                    <a:pt x="112007" y="22962"/>
                  </a:lnTo>
                  <a:lnTo>
                    <a:pt x="149910" y="14674"/>
                  </a:lnTo>
                  <a:lnTo>
                    <a:pt x="184159" y="8168"/>
                  </a:lnTo>
                  <a:lnTo>
                    <a:pt x="232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61"/>
            <p:cNvSpPr/>
            <p:nvPr>
              <p:custDataLst>
                <p:tags r:id="rId95"/>
              </p:custDataLst>
            </p:nvPr>
          </p:nvSpPr>
          <p:spPr>
            <a:xfrm>
              <a:off x="2483922" y="407172"/>
              <a:ext cx="221179" cy="549890"/>
            </a:xfrm>
            <a:custGeom>
              <a:avLst/>
              <a:gdLst/>
              <a:ahLst/>
              <a:cxnLst/>
              <a:rect l="0" t="0" r="0" b="0"/>
              <a:pathLst>
                <a:path w="221179" h="549890">
                  <a:moveTo>
                    <a:pt x="157678" y="11928"/>
                  </a:moveTo>
                  <a:lnTo>
                    <a:pt x="157678" y="11928"/>
                  </a:lnTo>
                  <a:lnTo>
                    <a:pt x="161049" y="8557"/>
                  </a:lnTo>
                  <a:lnTo>
                    <a:pt x="162704" y="5020"/>
                  </a:lnTo>
                  <a:lnTo>
                    <a:pt x="163145" y="3090"/>
                  </a:lnTo>
                  <a:lnTo>
                    <a:pt x="162028" y="1802"/>
                  </a:lnTo>
                  <a:lnTo>
                    <a:pt x="157024" y="372"/>
                  </a:lnTo>
                  <a:lnTo>
                    <a:pt x="112687" y="0"/>
                  </a:lnTo>
                  <a:lnTo>
                    <a:pt x="71180" y="8030"/>
                  </a:lnTo>
                  <a:lnTo>
                    <a:pt x="28172" y="22704"/>
                  </a:lnTo>
                  <a:lnTo>
                    <a:pt x="11983" y="33779"/>
                  </a:lnTo>
                  <a:lnTo>
                    <a:pt x="5201" y="41865"/>
                  </a:lnTo>
                  <a:lnTo>
                    <a:pt x="1716" y="52045"/>
                  </a:lnTo>
                  <a:lnTo>
                    <a:pt x="0" y="98663"/>
                  </a:lnTo>
                  <a:lnTo>
                    <a:pt x="2695" y="145656"/>
                  </a:lnTo>
                  <a:lnTo>
                    <a:pt x="1072" y="186133"/>
                  </a:lnTo>
                  <a:lnTo>
                    <a:pt x="1763" y="229993"/>
                  </a:lnTo>
                  <a:lnTo>
                    <a:pt x="4421" y="274651"/>
                  </a:lnTo>
                  <a:lnTo>
                    <a:pt x="7955" y="318018"/>
                  </a:lnTo>
                  <a:lnTo>
                    <a:pt x="8114" y="360810"/>
                  </a:lnTo>
                  <a:lnTo>
                    <a:pt x="5833" y="402642"/>
                  </a:lnTo>
                  <a:lnTo>
                    <a:pt x="2467" y="442401"/>
                  </a:lnTo>
                  <a:lnTo>
                    <a:pt x="501" y="475594"/>
                  </a:lnTo>
                  <a:lnTo>
                    <a:pt x="2610" y="517913"/>
                  </a:lnTo>
                  <a:lnTo>
                    <a:pt x="7855" y="529851"/>
                  </a:lnTo>
                  <a:lnTo>
                    <a:pt x="11229" y="535010"/>
                  </a:lnTo>
                  <a:lnTo>
                    <a:pt x="20623" y="542624"/>
                  </a:lnTo>
                  <a:lnTo>
                    <a:pt x="26091" y="545642"/>
                  </a:lnTo>
                  <a:lnTo>
                    <a:pt x="50642" y="549889"/>
                  </a:lnTo>
                  <a:lnTo>
                    <a:pt x="87001" y="547777"/>
                  </a:lnTo>
                  <a:lnTo>
                    <a:pt x="132425" y="539312"/>
                  </a:lnTo>
                  <a:lnTo>
                    <a:pt x="171519" y="531237"/>
                  </a:lnTo>
                  <a:lnTo>
                    <a:pt x="221178" y="526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62"/>
            <p:cNvSpPr/>
            <p:nvPr>
              <p:custDataLst>
                <p:tags r:id="rId96"/>
              </p:custDataLst>
            </p:nvPr>
          </p:nvSpPr>
          <p:spPr>
            <a:xfrm>
              <a:off x="2857737" y="631462"/>
              <a:ext cx="187415" cy="512603"/>
            </a:xfrm>
            <a:custGeom>
              <a:avLst/>
              <a:gdLst/>
              <a:ahLst/>
              <a:cxnLst/>
              <a:rect l="0" t="0" r="0" b="0"/>
              <a:pathLst>
                <a:path w="187415" h="512603">
                  <a:moveTo>
                    <a:pt x="126763" y="60688"/>
                  </a:moveTo>
                  <a:lnTo>
                    <a:pt x="126763" y="60688"/>
                  </a:lnTo>
                  <a:lnTo>
                    <a:pt x="117925" y="51850"/>
                  </a:lnTo>
                  <a:lnTo>
                    <a:pt x="97683" y="16426"/>
                  </a:lnTo>
                  <a:lnTo>
                    <a:pt x="87027" y="6679"/>
                  </a:lnTo>
                  <a:lnTo>
                    <a:pt x="75236" y="1406"/>
                  </a:lnTo>
                  <a:lnTo>
                    <a:pt x="69128" y="0"/>
                  </a:lnTo>
                  <a:lnTo>
                    <a:pt x="54816" y="4082"/>
                  </a:lnTo>
                  <a:lnTo>
                    <a:pt x="47048" y="8134"/>
                  </a:lnTo>
                  <a:lnTo>
                    <a:pt x="22632" y="37434"/>
                  </a:lnTo>
                  <a:lnTo>
                    <a:pt x="4266" y="77395"/>
                  </a:lnTo>
                  <a:lnTo>
                    <a:pt x="0" y="117144"/>
                  </a:lnTo>
                  <a:lnTo>
                    <a:pt x="9946" y="152361"/>
                  </a:lnTo>
                  <a:lnTo>
                    <a:pt x="24280" y="170576"/>
                  </a:lnTo>
                  <a:lnTo>
                    <a:pt x="33041" y="178397"/>
                  </a:lnTo>
                  <a:lnTo>
                    <a:pt x="52182" y="185205"/>
                  </a:lnTo>
                  <a:lnTo>
                    <a:pt x="62226" y="186033"/>
                  </a:lnTo>
                  <a:lnTo>
                    <a:pt x="79030" y="181308"/>
                  </a:lnTo>
                  <a:lnTo>
                    <a:pt x="86474" y="177085"/>
                  </a:lnTo>
                  <a:lnTo>
                    <a:pt x="98509" y="159222"/>
                  </a:lnTo>
                  <a:lnTo>
                    <a:pt x="111336" y="119516"/>
                  </a:lnTo>
                  <a:lnTo>
                    <a:pt x="115842" y="79530"/>
                  </a:lnTo>
                  <a:lnTo>
                    <a:pt x="113592" y="47778"/>
                  </a:lnTo>
                  <a:lnTo>
                    <a:pt x="112338" y="45731"/>
                  </a:lnTo>
                  <a:lnTo>
                    <a:pt x="110796" y="44367"/>
                  </a:lnTo>
                  <a:lnTo>
                    <a:pt x="109768" y="44163"/>
                  </a:lnTo>
                  <a:lnTo>
                    <a:pt x="109083" y="44732"/>
                  </a:lnTo>
                  <a:lnTo>
                    <a:pt x="108627" y="45817"/>
                  </a:lnTo>
                  <a:lnTo>
                    <a:pt x="126761" y="91774"/>
                  </a:lnTo>
                  <a:lnTo>
                    <a:pt x="141657" y="136613"/>
                  </a:lnTo>
                  <a:lnTo>
                    <a:pt x="153138" y="171338"/>
                  </a:lnTo>
                  <a:lnTo>
                    <a:pt x="161534" y="209819"/>
                  </a:lnTo>
                  <a:lnTo>
                    <a:pt x="169028" y="251146"/>
                  </a:lnTo>
                  <a:lnTo>
                    <a:pt x="179414" y="295384"/>
                  </a:lnTo>
                  <a:lnTo>
                    <a:pt x="185441" y="340916"/>
                  </a:lnTo>
                  <a:lnTo>
                    <a:pt x="187414" y="384906"/>
                  </a:lnTo>
                  <a:lnTo>
                    <a:pt x="185939" y="423272"/>
                  </a:lnTo>
                  <a:lnTo>
                    <a:pt x="177772" y="466492"/>
                  </a:lnTo>
                  <a:lnTo>
                    <a:pt x="159672" y="498269"/>
                  </a:lnTo>
                  <a:lnTo>
                    <a:pt x="146328" y="509169"/>
                  </a:lnTo>
                  <a:lnTo>
                    <a:pt x="139806" y="512075"/>
                  </a:lnTo>
                  <a:lnTo>
                    <a:pt x="133342" y="512602"/>
                  </a:lnTo>
                  <a:lnTo>
                    <a:pt x="120515" y="509424"/>
                  </a:lnTo>
                  <a:lnTo>
                    <a:pt x="101393" y="492959"/>
                  </a:lnTo>
                  <a:lnTo>
                    <a:pt x="89064" y="463465"/>
                  </a:lnTo>
                  <a:lnTo>
                    <a:pt x="79988" y="425711"/>
                  </a:lnTo>
                  <a:lnTo>
                    <a:pt x="80810" y="408247"/>
                  </a:lnTo>
                  <a:lnTo>
                    <a:pt x="91981" y="382547"/>
                  </a:lnTo>
                  <a:lnTo>
                    <a:pt x="139463" y="34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63"/>
            <p:cNvSpPr/>
            <p:nvPr>
              <p:custDataLst>
                <p:tags r:id="rId97"/>
              </p:custDataLst>
            </p:nvPr>
          </p:nvSpPr>
          <p:spPr>
            <a:xfrm>
              <a:off x="3241377" y="429832"/>
              <a:ext cx="130474" cy="383620"/>
            </a:xfrm>
            <a:custGeom>
              <a:avLst/>
              <a:gdLst/>
              <a:ahLst/>
              <a:cxnLst/>
              <a:rect l="0" t="0" r="0" b="0"/>
              <a:pathLst>
                <a:path w="130474" h="383620">
                  <a:moveTo>
                    <a:pt x="117773" y="21018"/>
                  </a:moveTo>
                  <a:lnTo>
                    <a:pt x="117773" y="21018"/>
                  </a:lnTo>
                  <a:lnTo>
                    <a:pt x="94629" y="1245"/>
                  </a:lnTo>
                  <a:lnTo>
                    <a:pt x="84203" y="0"/>
                  </a:lnTo>
                  <a:lnTo>
                    <a:pt x="78460" y="656"/>
                  </a:lnTo>
                  <a:lnTo>
                    <a:pt x="66434" y="8911"/>
                  </a:lnTo>
                  <a:lnTo>
                    <a:pt x="54033" y="24104"/>
                  </a:lnTo>
                  <a:lnTo>
                    <a:pt x="35152" y="62541"/>
                  </a:lnTo>
                  <a:lnTo>
                    <a:pt x="22491" y="98269"/>
                  </a:lnTo>
                  <a:lnTo>
                    <a:pt x="11690" y="141429"/>
                  </a:lnTo>
                  <a:lnTo>
                    <a:pt x="3598" y="188834"/>
                  </a:lnTo>
                  <a:lnTo>
                    <a:pt x="1439" y="213329"/>
                  </a:lnTo>
                  <a:lnTo>
                    <a:pt x="0" y="238125"/>
                  </a:lnTo>
                  <a:lnTo>
                    <a:pt x="4046" y="282610"/>
                  </a:lnTo>
                  <a:lnTo>
                    <a:pt x="13606" y="321431"/>
                  </a:lnTo>
                  <a:lnTo>
                    <a:pt x="27261" y="352796"/>
                  </a:lnTo>
                  <a:lnTo>
                    <a:pt x="46501" y="373321"/>
                  </a:lnTo>
                  <a:lnTo>
                    <a:pt x="57558" y="380770"/>
                  </a:lnTo>
                  <a:lnTo>
                    <a:pt x="70574" y="383619"/>
                  </a:lnTo>
                  <a:lnTo>
                    <a:pt x="130473" y="37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64"/>
            <p:cNvSpPr/>
            <p:nvPr>
              <p:custDataLst>
                <p:tags r:id="rId98"/>
              </p:custDataLst>
            </p:nvPr>
          </p:nvSpPr>
          <p:spPr>
            <a:xfrm>
              <a:off x="3429000" y="514350"/>
              <a:ext cx="209696" cy="266701"/>
            </a:xfrm>
            <a:custGeom>
              <a:avLst/>
              <a:gdLst/>
              <a:ahLst/>
              <a:cxnLst/>
              <a:rect l="0" t="0" r="0" b="0"/>
              <a:pathLst>
                <a:path w="209696" h="2667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186" y="23087"/>
                  </a:lnTo>
                  <a:lnTo>
                    <a:pt x="37350" y="69315"/>
                  </a:lnTo>
                  <a:lnTo>
                    <a:pt x="61756" y="101362"/>
                  </a:lnTo>
                  <a:lnTo>
                    <a:pt x="93769" y="139124"/>
                  </a:lnTo>
                  <a:lnTo>
                    <a:pt x="129164" y="175663"/>
                  </a:lnTo>
                  <a:lnTo>
                    <a:pt x="175383" y="222322"/>
                  </a:lnTo>
                  <a:lnTo>
                    <a:pt x="208709" y="259706"/>
                  </a:lnTo>
                  <a:lnTo>
                    <a:pt x="209695" y="262037"/>
                  </a:lnTo>
                  <a:lnTo>
                    <a:pt x="2095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65"/>
            <p:cNvSpPr/>
            <p:nvPr>
              <p:custDataLst>
                <p:tags r:id="rId99"/>
              </p:custDataLst>
            </p:nvPr>
          </p:nvSpPr>
          <p:spPr>
            <a:xfrm>
              <a:off x="3524250" y="503532"/>
              <a:ext cx="107951" cy="296569"/>
            </a:xfrm>
            <a:custGeom>
              <a:avLst/>
              <a:gdLst/>
              <a:ahLst/>
              <a:cxnLst/>
              <a:rect l="0" t="0" r="0" b="0"/>
              <a:pathLst>
                <a:path w="107951" h="296569">
                  <a:moveTo>
                    <a:pt x="107950" y="10818"/>
                  </a:moveTo>
                  <a:lnTo>
                    <a:pt x="107950" y="10818"/>
                  </a:lnTo>
                  <a:lnTo>
                    <a:pt x="101208" y="4076"/>
                  </a:lnTo>
                  <a:lnTo>
                    <a:pt x="92254" y="766"/>
                  </a:lnTo>
                  <a:lnTo>
                    <a:pt x="81218" y="0"/>
                  </a:lnTo>
                  <a:lnTo>
                    <a:pt x="69258" y="2012"/>
                  </a:lnTo>
                  <a:lnTo>
                    <a:pt x="63811" y="6358"/>
                  </a:lnTo>
                  <a:lnTo>
                    <a:pt x="53996" y="20595"/>
                  </a:lnTo>
                  <a:lnTo>
                    <a:pt x="40536" y="61928"/>
                  </a:lnTo>
                  <a:lnTo>
                    <a:pt x="30011" y="101972"/>
                  </a:lnTo>
                  <a:lnTo>
                    <a:pt x="19688" y="147287"/>
                  </a:lnTo>
                  <a:lnTo>
                    <a:pt x="12748" y="193297"/>
                  </a:lnTo>
                  <a:lnTo>
                    <a:pt x="7312" y="232090"/>
                  </a:lnTo>
                  <a:lnTo>
                    <a:pt x="2166" y="274171"/>
                  </a:lnTo>
                  <a:lnTo>
                    <a:pt x="0" y="296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66"/>
            <p:cNvSpPr/>
            <p:nvPr>
              <p:custDataLst>
                <p:tags r:id="rId100"/>
              </p:custDataLst>
            </p:nvPr>
          </p:nvSpPr>
          <p:spPr>
            <a:xfrm>
              <a:off x="3711091" y="438150"/>
              <a:ext cx="118445" cy="374651"/>
            </a:xfrm>
            <a:custGeom>
              <a:avLst/>
              <a:gdLst/>
              <a:ahLst/>
              <a:cxnLst/>
              <a:rect l="0" t="0" r="0" b="0"/>
              <a:pathLst>
                <a:path w="118445" h="3746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3151" y="10113"/>
                  </a:lnTo>
                  <a:lnTo>
                    <a:pt x="33361" y="43370"/>
                  </a:lnTo>
                  <a:lnTo>
                    <a:pt x="56606" y="78777"/>
                  </a:lnTo>
                  <a:lnTo>
                    <a:pt x="83636" y="121090"/>
                  </a:lnTo>
                  <a:lnTo>
                    <a:pt x="107408" y="168118"/>
                  </a:lnTo>
                  <a:lnTo>
                    <a:pt x="118444" y="211597"/>
                  </a:lnTo>
                  <a:lnTo>
                    <a:pt x="118174" y="252087"/>
                  </a:lnTo>
                  <a:lnTo>
                    <a:pt x="106295" y="291250"/>
                  </a:lnTo>
                  <a:lnTo>
                    <a:pt x="76403" y="335514"/>
                  </a:lnTo>
                  <a:lnTo>
                    <a:pt x="22709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67"/>
            <p:cNvSpPr/>
            <p:nvPr>
              <p:custDataLst>
                <p:tags r:id="rId101"/>
              </p:custDataLst>
            </p:nvPr>
          </p:nvSpPr>
          <p:spPr>
            <a:xfrm>
              <a:off x="3949700" y="321985"/>
              <a:ext cx="202544" cy="586066"/>
            </a:xfrm>
            <a:custGeom>
              <a:avLst/>
              <a:gdLst/>
              <a:ahLst/>
              <a:cxnLst/>
              <a:rect l="0" t="0" r="0" b="0"/>
              <a:pathLst>
                <a:path w="202544" h="586066">
                  <a:moveTo>
                    <a:pt x="0" y="33615"/>
                  </a:moveTo>
                  <a:lnTo>
                    <a:pt x="0" y="33615"/>
                  </a:lnTo>
                  <a:lnTo>
                    <a:pt x="0" y="24777"/>
                  </a:lnTo>
                  <a:lnTo>
                    <a:pt x="3371" y="15317"/>
                  </a:lnTo>
                  <a:lnTo>
                    <a:pt x="16315" y="9490"/>
                  </a:lnTo>
                  <a:lnTo>
                    <a:pt x="62489" y="0"/>
                  </a:lnTo>
                  <a:lnTo>
                    <a:pt x="101300" y="215"/>
                  </a:lnTo>
                  <a:lnTo>
                    <a:pt x="129498" y="4747"/>
                  </a:lnTo>
                  <a:lnTo>
                    <a:pt x="140575" y="10437"/>
                  </a:lnTo>
                  <a:lnTo>
                    <a:pt x="150778" y="21573"/>
                  </a:lnTo>
                  <a:lnTo>
                    <a:pt x="155912" y="31085"/>
                  </a:lnTo>
                  <a:lnTo>
                    <a:pt x="160546" y="44720"/>
                  </a:lnTo>
                  <a:lnTo>
                    <a:pt x="159836" y="87314"/>
                  </a:lnTo>
                  <a:lnTo>
                    <a:pt x="159072" y="129646"/>
                  </a:lnTo>
                  <a:lnTo>
                    <a:pt x="158893" y="163784"/>
                  </a:lnTo>
                  <a:lnTo>
                    <a:pt x="156932" y="203886"/>
                  </a:lnTo>
                  <a:lnTo>
                    <a:pt x="155825" y="247580"/>
                  </a:lnTo>
                  <a:lnTo>
                    <a:pt x="160037" y="292870"/>
                  </a:lnTo>
                  <a:lnTo>
                    <a:pt x="164731" y="338869"/>
                  </a:lnTo>
                  <a:lnTo>
                    <a:pt x="169875" y="383772"/>
                  </a:lnTo>
                  <a:lnTo>
                    <a:pt x="176865" y="424896"/>
                  </a:lnTo>
                  <a:lnTo>
                    <a:pt x="182793" y="462458"/>
                  </a:lnTo>
                  <a:lnTo>
                    <a:pt x="191980" y="507813"/>
                  </a:lnTo>
                  <a:lnTo>
                    <a:pt x="201723" y="550961"/>
                  </a:lnTo>
                  <a:lnTo>
                    <a:pt x="202543" y="559410"/>
                  </a:lnTo>
                  <a:lnTo>
                    <a:pt x="202057" y="561945"/>
                  </a:lnTo>
                  <a:lnTo>
                    <a:pt x="201027" y="563635"/>
                  </a:lnTo>
                  <a:lnTo>
                    <a:pt x="199634" y="564761"/>
                  </a:lnTo>
                  <a:lnTo>
                    <a:pt x="154999" y="575655"/>
                  </a:lnTo>
                  <a:lnTo>
                    <a:pt x="116167" y="578512"/>
                  </a:lnTo>
                  <a:lnTo>
                    <a:pt x="76200" y="58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23"/>
          <p:cNvGrpSpPr/>
          <p:nvPr/>
        </p:nvGrpSpPr>
        <p:grpSpPr>
          <a:xfrm>
            <a:off x="4511192" y="603250"/>
            <a:ext cx="200509" cy="111322"/>
            <a:chOff x="4511192" y="603250"/>
            <a:chExt cx="200509" cy="111322"/>
          </a:xfrm>
        </p:grpSpPr>
        <p:sp>
          <p:nvSpPr>
            <p:cNvPr id="16" name="SMARTInkShape-1368"/>
            <p:cNvSpPr/>
            <p:nvPr>
              <p:custDataLst>
                <p:tags r:id="rId91"/>
              </p:custDataLst>
            </p:nvPr>
          </p:nvSpPr>
          <p:spPr>
            <a:xfrm>
              <a:off x="4514850" y="6032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43945" y="5792"/>
                  </a:lnTo>
                  <a:lnTo>
                    <a:pt x="78798" y="2574"/>
                  </a:lnTo>
                  <a:lnTo>
                    <a:pt x="115455" y="1144"/>
                  </a:lnTo>
                  <a:lnTo>
                    <a:pt x="149150" y="50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69"/>
            <p:cNvSpPr/>
            <p:nvPr>
              <p:custDataLst>
                <p:tags r:id="rId92"/>
              </p:custDataLst>
            </p:nvPr>
          </p:nvSpPr>
          <p:spPr>
            <a:xfrm>
              <a:off x="4511192" y="698500"/>
              <a:ext cx="175109" cy="16072"/>
            </a:xfrm>
            <a:custGeom>
              <a:avLst/>
              <a:gdLst/>
              <a:ahLst/>
              <a:cxnLst/>
              <a:rect l="0" t="0" r="0" b="0"/>
              <a:pathLst>
                <a:path w="175109" h="16072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6"/>
                  </a:lnTo>
                  <a:lnTo>
                    <a:pt x="1562" y="16071"/>
                  </a:lnTo>
                  <a:lnTo>
                    <a:pt x="45917" y="13392"/>
                  </a:lnTo>
                  <a:lnTo>
                    <a:pt x="84293" y="9950"/>
                  </a:lnTo>
                  <a:lnTo>
                    <a:pt x="121576" y="6069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24"/>
          <p:cNvGrpSpPr/>
          <p:nvPr/>
        </p:nvGrpSpPr>
        <p:grpSpPr>
          <a:xfrm>
            <a:off x="5234840" y="421792"/>
            <a:ext cx="480161" cy="844470"/>
            <a:chOff x="5234840" y="421792"/>
            <a:chExt cx="480161" cy="844470"/>
          </a:xfrm>
        </p:grpSpPr>
        <p:sp>
          <p:nvSpPr>
            <p:cNvPr id="19" name="SMARTInkShape-1370"/>
            <p:cNvSpPr/>
            <p:nvPr>
              <p:custDataLst>
                <p:tags r:id="rId89"/>
              </p:custDataLst>
            </p:nvPr>
          </p:nvSpPr>
          <p:spPr>
            <a:xfrm>
              <a:off x="5234840" y="421792"/>
              <a:ext cx="480161" cy="441809"/>
            </a:xfrm>
            <a:custGeom>
              <a:avLst/>
              <a:gdLst/>
              <a:ahLst/>
              <a:cxnLst/>
              <a:rect l="0" t="0" r="0" b="0"/>
              <a:pathLst>
                <a:path w="480161" h="441809">
                  <a:moveTo>
                    <a:pt x="302360" y="3658"/>
                  </a:moveTo>
                  <a:lnTo>
                    <a:pt x="302360" y="3658"/>
                  </a:lnTo>
                  <a:lnTo>
                    <a:pt x="305731" y="3658"/>
                  </a:lnTo>
                  <a:lnTo>
                    <a:pt x="306018" y="2952"/>
                  </a:lnTo>
                  <a:lnTo>
                    <a:pt x="304456" y="287"/>
                  </a:lnTo>
                  <a:lnTo>
                    <a:pt x="302346" y="0"/>
                  </a:lnTo>
                  <a:lnTo>
                    <a:pt x="256981" y="15683"/>
                  </a:lnTo>
                  <a:lnTo>
                    <a:pt x="220632" y="34111"/>
                  </a:lnTo>
                  <a:lnTo>
                    <a:pt x="189131" y="49413"/>
                  </a:lnTo>
                  <a:lnTo>
                    <a:pt x="155374" y="65621"/>
                  </a:lnTo>
                  <a:lnTo>
                    <a:pt x="110721" y="89202"/>
                  </a:lnTo>
                  <a:lnTo>
                    <a:pt x="66929" y="115121"/>
                  </a:lnTo>
                  <a:lnTo>
                    <a:pt x="54959" y="128328"/>
                  </a:lnTo>
                  <a:lnTo>
                    <a:pt x="51293" y="136913"/>
                  </a:lnTo>
                  <a:lnTo>
                    <a:pt x="50315" y="141178"/>
                  </a:lnTo>
                  <a:lnTo>
                    <a:pt x="53191" y="145432"/>
                  </a:lnTo>
                  <a:lnTo>
                    <a:pt x="65794" y="153923"/>
                  </a:lnTo>
                  <a:lnTo>
                    <a:pt x="106207" y="163265"/>
                  </a:lnTo>
                  <a:lnTo>
                    <a:pt x="142274" y="168198"/>
                  </a:lnTo>
                  <a:lnTo>
                    <a:pt x="179705" y="172742"/>
                  </a:lnTo>
                  <a:lnTo>
                    <a:pt x="226428" y="179268"/>
                  </a:lnTo>
                  <a:lnTo>
                    <a:pt x="256264" y="185669"/>
                  </a:lnTo>
                  <a:lnTo>
                    <a:pt x="264234" y="189915"/>
                  </a:lnTo>
                  <a:lnTo>
                    <a:pt x="264948" y="193446"/>
                  </a:lnTo>
                  <a:lnTo>
                    <a:pt x="261978" y="203014"/>
                  </a:lnTo>
                  <a:lnTo>
                    <a:pt x="238889" y="223671"/>
                  </a:lnTo>
                  <a:lnTo>
                    <a:pt x="198495" y="247666"/>
                  </a:lnTo>
                  <a:lnTo>
                    <a:pt x="165181" y="266152"/>
                  </a:lnTo>
                  <a:lnTo>
                    <a:pt x="129914" y="285422"/>
                  </a:lnTo>
                  <a:lnTo>
                    <a:pt x="95425" y="303394"/>
                  </a:lnTo>
                  <a:lnTo>
                    <a:pt x="51016" y="329379"/>
                  </a:lnTo>
                  <a:lnTo>
                    <a:pt x="21160" y="354952"/>
                  </a:lnTo>
                  <a:lnTo>
                    <a:pt x="2279" y="380403"/>
                  </a:lnTo>
                  <a:lnTo>
                    <a:pt x="0" y="388171"/>
                  </a:lnTo>
                  <a:lnTo>
                    <a:pt x="1231" y="402447"/>
                  </a:lnTo>
                  <a:lnTo>
                    <a:pt x="14008" y="417729"/>
                  </a:lnTo>
                  <a:lnTo>
                    <a:pt x="23342" y="425755"/>
                  </a:lnTo>
                  <a:lnTo>
                    <a:pt x="58172" y="434673"/>
                  </a:lnTo>
                  <a:lnTo>
                    <a:pt x="80301" y="437052"/>
                  </a:lnTo>
                  <a:lnTo>
                    <a:pt x="107049" y="437932"/>
                  </a:lnTo>
                  <a:lnTo>
                    <a:pt x="136875" y="437813"/>
                  </a:lnTo>
                  <a:lnTo>
                    <a:pt x="168753" y="437028"/>
                  </a:lnTo>
                  <a:lnTo>
                    <a:pt x="202706" y="436504"/>
                  </a:lnTo>
                  <a:lnTo>
                    <a:pt x="238040" y="436156"/>
                  </a:lnTo>
                  <a:lnTo>
                    <a:pt x="274297" y="435923"/>
                  </a:lnTo>
                  <a:lnTo>
                    <a:pt x="307640" y="435768"/>
                  </a:lnTo>
                  <a:lnTo>
                    <a:pt x="339041" y="435665"/>
                  </a:lnTo>
                  <a:lnTo>
                    <a:pt x="369147" y="435596"/>
                  </a:lnTo>
                  <a:lnTo>
                    <a:pt x="415770" y="435519"/>
                  </a:lnTo>
                  <a:lnTo>
                    <a:pt x="458494" y="437358"/>
                  </a:lnTo>
                  <a:lnTo>
                    <a:pt x="480160" y="44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71"/>
            <p:cNvSpPr/>
            <p:nvPr>
              <p:custDataLst>
                <p:tags r:id="rId90"/>
              </p:custDataLst>
            </p:nvPr>
          </p:nvSpPr>
          <p:spPr>
            <a:xfrm>
              <a:off x="5256148" y="1047768"/>
              <a:ext cx="389003" cy="218494"/>
            </a:xfrm>
            <a:custGeom>
              <a:avLst/>
              <a:gdLst/>
              <a:ahLst/>
              <a:cxnLst/>
              <a:rect l="0" t="0" r="0" b="0"/>
              <a:pathLst>
                <a:path w="389003" h="218494">
                  <a:moveTo>
                    <a:pt x="27052" y="69832"/>
                  </a:moveTo>
                  <a:lnTo>
                    <a:pt x="27052" y="69832"/>
                  </a:lnTo>
                  <a:lnTo>
                    <a:pt x="27052" y="66461"/>
                  </a:lnTo>
                  <a:lnTo>
                    <a:pt x="28933" y="62924"/>
                  </a:lnTo>
                  <a:lnTo>
                    <a:pt x="38608" y="46536"/>
                  </a:lnTo>
                  <a:lnTo>
                    <a:pt x="39413" y="41684"/>
                  </a:lnTo>
                  <a:lnTo>
                    <a:pt x="38821" y="40484"/>
                  </a:lnTo>
                  <a:lnTo>
                    <a:pt x="37720" y="39683"/>
                  </a:lnTo>
                  <a:lnTo>
                    <a:pt x="36281" y="39149"/>
                  </a:lnTo>
                  <a:lnTo>
                    <a:pt x="34615" y="39499"/>
                  </a:lnTo>
                  <a:lnTo>
                    <a:pt x="30884" y="41769"/>
                  </a:lnTo>
                  <a:lnTo>
                    <a:pt x="7717" y="88320"/>
                  </a:lnTo>
                  <a:lnTo>
                    <a:pt x="0" y="126502"/>
                  </a:lnTo>
                  <a:lnTo>
                    <a:pt x="2260" y="164234"/>
                  </a:lnTo>
                  <a:lnTo>
                    <a:pt x="12259" y="195954"/>
                  </a:lnTo>
                  <a:lnTo>
                    <a:pt x="22594" y="209612"/>
                  </a:lnTo>
                  <a:lnTo>
                    <a:pt x="34243" y="216623"/>
                  </a:lnTo>
                  <a:lnTo>
                    <a:pt x="40312" y="218493"/>
                  </a:lnTo>
                  <a:lnTo>
                    <a:pt x="54582" y="214926"/>
                  </a:lnTo>
                  <a:lnTo>
                    <a:pt x="78483" y="199136"/>
                  </a:lnTo>
                  <a:lnTo>
                    <a:pt x="93655" y="183039"/>
                  </a:lnTo>
                  <a:lnTo>
                    <a:pt x="111129" y="145738"/>
                  </a:lnTo>
                  <a:lnTo>
                    <a:pt x="115317" y="125793"/>
                  </a:lnTo>
                  <a:lnTo>
                    <a:pt x="115529" y="125484"/>
                  </a:lnTo>
                  <a:lnTo>
                    <a:pt x="115670" y="125983"/>
                  </a:lnTo>
                  <a:lnTo>
                    <a:pt x="112237" y="141993"/>
                  </a:lnTo>
                  <a:lnTo>
                    <a:pt x="118695" y="171736"/>
                  </a:lnTo>
                  <a:lnTo>
                    <a:pt x="126343" y="182386"/>
                  </a:lnTo>
                  <a:lnTo>
                    <a:pt x="131346" y="187201"/>
                  </a:lnTo>
                  <a:lnTo>
                    <a:pt x="144431" y="192552"/>
                  </a:lnTo>
                  <a:lnTo>
                    <a:pt x="151871" y="193978"/>
                  </a:lnTo>
                  <a:lnTo>
                    <a:pt x="167664" y="191801"/>
                  </a:lnTo>
                  <a:lnTo>
                    <a:pt x="184091" y="184718"/>
                  </a:lnTo>
                  <a:lnTo>
                    <a:pt x="200799" y="172163"/>
                  </a:lnTo>
                  <a:lnTo>
                    <a:pt x="211988" y="155294"/>
                  </a:lnTo>
                  <a:lnTo>
                    <a:pt x="228290" y="112348"/>
                  </a:lnTo>
                  <a:lnTo>
                    <a:pt x="234139" y="72238"/>
                  </a:lnTo>
                  <a:lnTo>
                    <a:pt x="234704" y="34716"/>
                  </a:lnTo>
                  <a:lnTo>
                    <a:pt x="226319" y="14272"/>
                  </a:lnTo>
                  <a:lnTo>
                    <a:pt x="218861" y="3746"/>
                  </a:lnTo>
                  <a:lnTo>
                    <a:pt x="213486" y="1080"/>
                  </a:lnTo>
                  <a:lnTo>
                    <a:pt x="199988" y="0"/>
                  </a:lnTo>
                  <a:lnTo>
                    <a:pt x="179892" y="6729"/>
                  </a:lnTo>
                  <a:lnTo>
                    <a:pt x="170711" y="15681"/>
                  </a:lnTo>
                  <a:lnTo>
                    <a:pt x="167274" y="21031"/>
                  </a:lnTo>
                  <a:lnTo>
                    <a:pt x="162438" y="42045"/>
                  </a:lnTo>
                  <a:lnTo>
                    <a:pt x="163876" y="48485"/>
                  </a:lnTo>
                  <a:lnTo>
                    <a:pt x="171118" y="59404"/>
                  </a:lnTo>
                  <a:lnTo>
                    <a:pt x="190800" y="67079"/>
                  </a:lnTo>
                  <a:lnTo>
                    <a:pt x="221184" y="70725"/>
                  </a:lnTo>
                  <a:lnTo>
                    <a:pt x="262911" y="67642"/>
                  </a:lnTo>
                  <a:lnTo>
                    <a:pt x="286597" y="64844"/>
                  </a:lnTo>
                  <a:lnTo>
                    <a:pt x="311560" y="61568"/>
                  </a:lnTo>
                  <a:lnTo>
                    <a:pt x="354583" y="55576"/>
                  </a:lnTo>
                  <a:lnTo>
                    <a:pt x="389002" y="5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25"/>
          <p:cNvGrpSpPr/>
          <p:nvPr/>
        </p:nvGrpSpPr>
        <p:grpSpPr>
          <a:xfrm>
            <a:off x="5981316" y="361950"/>
            <a:ext cx="1092585" cy="636487"/>
            <a:chOff x="5981316" y="361950"/>
            <a:chExt cx="1092585" cy="636487"/>
          </a:xfrm>
        </p:grpSpPr>
        <p:sp>
          <p:nvSpPr>
            <p:cNvPr id="22" name="SMARTInkShape-1372"/>
            <p:cNvSpPr/>
            <p:nvPr>
              <p:custDataLst>
                <p:tags r:id="rId84"/>
              </p:custDataLst>
            </p:nvPr>
          </p:nvSpPr>
          <p:spPr>
            <a:xfrm>
              <a:off x="5981316" y="570015"/>
              <a:ext cx="178446" cy="428422"/>
            </a:xfrm>
            <a:custGeom>
              <a:avLst/>
              <a:gdLst/>
              <a:ahLst/>
              <a:cxnLst/>
              <a:rect l="0" t="0" r="0" b="0"/>
              <a:pathLst>
                <a:path w="178446" h="428422">
                  <a:moveTo>
                    <a:pt x="140084" y="77685"/>
                  </a:moveTo>
                  <a:lnTo>
                    <a:pt x="140084" y="77685"/>
                  </a:lnTo>
                  <a:lnTo>
                    <a:pt x="140084" y="51170"/>
                  </a:lnTo>
                  <a:lnTo>
                    <a:pt x="125779" y="14087"/>
                  </a:lnTo>
                  <a:lnTo>
                    <a:pt x="121374" y="9181"/>
                  </a:lnTo>
                  <a:lnTo>
                    <a:pt x="108956" y="1848"/>
                  </a:lnTo>
                  <a:lnTo>
                    <a:pt x="92147" y="0"/>
                  </a:lnTo>
                  <a:lnTo>
                    <a:pt x="82726" y="495"/>
                  </a:lnTo>
                  <a:lnTo>
                    <a:pt x="62851" y="8571"/>
                  </a:lnTo>
                  <a:lnTo>
                    <a:pt x="31827" y="32747"/>
                  </a:lnTo>
                  <a:lnTo>
                    <a:pt x="7818" y="62959"/>
                  </a:lnTo>
                  <a:lnTo>
                    <a:pt x="3223" y="72101"/>
                  </a:lnTo>
                  <a:lnTo>
                    <a:pt x="0" y="91666"/>
                  </a:lnTo>
                  <a:lnTo>
                    <a:pt x="2330" y="111415"/>
                  </a:lnTo>
                  <a:lnTo>
                    <a:pt x="10421" y="129600"/>
                  </a:lnTo>
                  <a:lnTo>
                    <a:pt x="30247" y="152334"/>
                  </a:lnTo>
                  <a:lnTo>
                    <a:pt x="45877" y="160251"/>
                  </a:lnTo>
                  <a:lnTo>
                    <a:pt x="53996" y="162363"/>
                  </a:lnTo>
                  <a:lnTo>
                    <a:pt x="72424" y="159064"/>
                  </a:lnTo>
                  <a:lnTo>
                    <a:pt x="90963" y="149837"/>
                  </a:lnTo>
                  <a:lnTo>
                    <a:pt x="106259" y="136328"/>
                  </a:lnTo>
                  <a:lnTo>
                    <a:pt x="123398" y="109486"/>
                  </a:lnTo>
                  <a:lnTo>
                    <a:pt x="130672" y="82560"/>
                  </a:lnTo>
                  <a:lnTo>
                    <a:pt x="130492" y="70915"/>
                  </a:lnTo>
                  <a:lnTo>
                    <a:pt x="127999" y="61061"/>
                  </a:lnTo>
                  <a:lnTo>
                    <a:pt x="127794" y="60958"/>
                  </a:lnTo>
                  <a:lnTo>
                    <a:pt x="127438" y="81170"/>
                  </a:lnTo>
                  <a:lnTo>
                    <a:pt x="130771" y="115720"/>
                  </a:lnTo>
                  <a:lnTo>
                    <a:pt x="142969" y="160608"/>
                  </a:lnTo>
                  <a:lnTo>
                    <a:pt x="154066" y="196854"/>
                  </a:lnTo>
                  <a:lnTo>
                    <a:pt x="165348" y="237188"/>
                  </a:lnTo>
                  <a:lnTo>
                    <a:pt x="175066" y="280985"/>
                  </a:lnTo>
                  <a:lnTo>
                    <a:pt x="178445" y="320675"/>
                  </a:lnTo>
                  <a:lnTo>
                    <a:pt x="176889" y="355720"/>
                  </a:lnTo>
                  <a:lnTo>
                    <a:pt x="171494" y="385406"/>
                  </a:lnTo>
                  <a:lnTo>
                    <a:pt x="160629" y="407066"/>
                  </a:lnTo>
                  <a:lnTo>
                    <a:pt x="147098" y="421632"/>
                  </a:lnTo>
                  <a:lnTo>
                    <a:pt x="134029" y="428106"/>
                  </a:lnTo>
                  <a:lnTo>
                    <a:pt x="127581" y="428421"/>
                  </a:lnTo>
                  <a:lnTo>
                    <a:pt x="114772" y="425008"/>
                  </a:lnTo>
                  <a:lnTo>
                    <a:pt x="109803" y="420006"/>
                  </a:lnTo>
                  <a:lnTo>
                    <a:pt x="102402" y="405041"/>
                  </a:lnTo>
                  <a:lnTo>
                    <a:pt x="101011" y="376782"/>
                  </a:lnTo>
                  <a:lnTo>
                    <a:pt x="105067" y="346066"/>
                  </a:lnTo>
                  <a:lnTo>
                    <a:pt x="133734" y="293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73"/>
            <p:cNvSpPr/>
            <p:nvPr>
              <p:custDataLst>
                <p:tags r:id="rId85"/>
              </p:custDataLst>
            </p:nvPr>
          </p:nvSpPr>
          <p:spPr>
            <a:xfrm>
              <a:off x="6304536" y="425450"/>
              <a:ext cx="102615" cy="368301"/>
            </a:xfrm>
            <a:custGeom>
              <a:avLst/>
              <a:gdLst/>
              <a:ahLst/>
              <a:cxnLst/>
              <a:rect l="0" t="0" r="0" b="0"/>
              <a:pathLst>
                <a:path w="102615" h="368301">
                  <a:moveTo>
                    <a:pt x="102614" y="0"/>
                  </a:moveTo>
                  <a:lnTo>
                    <a:pt x="102614" y="0"/>
                  </a:lnTo>
                  <a:lnTo>
                    <a:pt x="63890" y="12209"/>
                  </a:lnTo>
                  <a:lnTo>
                    <a:pt x="48008" y="27299"/>
                  </a:lnTo>
                  <a:lnTo>
                    <a:pt x="25286" y="65238"/>
                  </a:lnTo>
                  <a:lnTo>
                    <a:pt x="11096" y="100256"/>
                  </a:lnTo>
                  <a:lnTo>
                    <a:pt x="2438" y="141690"/>
                  </a:lnTo>
                  <a:lnTo>
                    <a:pt x="0" y="187857"/>
                  </a:lnTo>
                  <a:lnTo>
                    <a:pt x="1974" y="234481"/>
                  </a:lnTo>
                  <a:lnTo>
                    <a:pt x="7555" y="276369"/>
                  </a:lnTo>
                  <a:lnTo>
                    <a:pt x="14740" y="312390"/>
                  </a:lnTo>
                  <a:lnTo>
                    <a:pt x="26717" y="351028"/>
                  </a:lnTo>
                  <a:lnTo>
                    <a:pt x="30850" y="358902"/>
                  </a:lnTo>
                  <a:lnTo>
                    <a:pt x="36427" y="363446"/>
                  </a:lnTo>
                  <a:lnTo>
                    <a:pt x="42967" y="365769"/>
                  </a:lnTo>
                  <a:lnTo>
                    <a:pt x="64514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74"/>
            <p:cNvSpPr/>
            <p:nvPr>
              <p:custDataLst>
                <p:tags r:id="rId86"/>
              </p:custDataLst>
            </p:nvPr>
          </p:nvSpPr>
          <p:spPr>
            <a:xfrm>
              <a:off x="6453825" y="526208"/>
              <a:ext cx="302576" cy="198796"/>
            </a:xfrm>
            <a:custGeom>
              <a:avLst/>
              <a:gdLst/>
              <a:ahLst/>
              <a:cxnLst/>
              <a:rect l="0" t="0" r="0" b="0"/>
              <a:pathLst>
                <a:path w="302576" h="198796">
                  <a:moveTo>
                    <a:pt x="23175" y="38942"/>
                  </a:moveTo>
                  <a:lnTo>
                    <a:pt x="23175" y="38942"/>
                  </a:lnTo>
                  <a:lnTo>
                    <a:pt x="23175" y="33475"/>
                  </a:lnTo>
                  <a:lnTo>
                    <a:pt x="19804" y="36224"/>
                  </a:lnTo>
                  <a:lnTo>
                    <a:pt x="7980" y="64458"/>
                  </a:lnTo>
                  <a:lnTo>
                    <a:pt x="0" y="110069"/>
                  </a:lnTo>
                  <a:lnTo>
                    <a:pt x="174" y="134054"/>
                  </a:lnTo>
                  <a:lnTo>
                    <a:pt x="11785" y="174434"/>
                  </a:lnTo>
                  <a:lnTo>
                    <a:pt x="24296" y="196469"/>
                  </a:lnTo>
                  <a:lnTo>
                    <a:pt x="27450" y="198288"/>
                  </a:lnTo>
                  <a:lnTo>
                    <a:pt x="30964" y="198795"/>
                  </a:lnTo>
                  <a:lnTo>
                    <a:pt x="40041" y="196771"/>
                  </a:lnTo>
                  <a:lnTo>
                    <a:pt x="76919" y="176709"/>
                  </a:lnTo>
                  <a:lnTo>
                    <a:pt x="115717" y="136401"/>
                  </a:lnTo>
                  <a:lnTo>
                    <a:pt x="115914" y="135665"/>
                  </a:lnTo>
                  <a:lnTo>
                    <a:pt x="115339" y="135174"/>
                  </a:lnTo>
                  <a:lnTo>
                    <a:pt x="114251" y="134846"/>
                  </a:lnTo>
                  <a:lnTo>
                    <a:pt x="114924" y="140127"/>
                  </a:lnTo>
                  <a:lnTo>
                    <a:pt x="118220" y="166780"/>
                  </a:lnTo>
                  <a:lnTo>
                    <a:pt x="121110" y="169323"/>
                  </a:lnTo>
                  <a:lnTo>
                    <a:pt x="131848" y="174030"/>
                  </a:lnTo>
                  <a:lnTo>
                    <a:pt x="137957" y="174156"/>
                  </a:lnTo>
                  <a:lnTo>
                    <a:pt x="164852" y="164220"/>
                  </a:lnTo>
                  <a:lnTo>
                    <a:pt x="188860" y="148969"/>
                  </a:lnTo>
                  <a:lnTo>
                    <a:pt x="225616" y="109640"/>
                  </a:lnTo>
                  <a:lnTo>
                    <a:pt x="238737" y="90354"/>
                  </a:lnTo>
                  <a:lnTo>
                    <a:pt x="247912" y="56292"/>
                  </a:lnTo>
                  <a:lnTo>
                    <a:pt x="246295" y="37481"/>
                  </a:lnTo>
                  <a:lnTo>
                    <a:pt x="240873" y="22770"/>
                  </a:lnTo>
                  <a:lnTo>
                    <a:pt x="233759" y="11529"/>
                  </a:lnTo>
                  <a:lnTo>
                    <a:pt x="224012" y="3710"/>
                  </a:lnTo>
                  <a:lnTo>
                    <a:pt x="218449" y="637"/>
                  </a:lnTo>
                  <a:lnTo>
                    <a:pt x="212625" y="0"/>
                  </a:lnTo>
                  <a:lnTo>
                    <a:pt x="200508" y="3055"/>
                  </a:lnTo>
                  <a:lnTo>
                    <a:pt x="181786" y="16079"/>
                  </a:lnTo>
                  <a:lnTo>
                    <a:pt x="174808" y="31133"/>
                  </a:lnTo>
                  <a:lnTo>
                    <a:pt x="172947" y="40086"/>
                  </a:lnTo>
                  <a:lnTo>
                    <a:pt x="174642" y="55678"/>
                  </a:lnTo>
                  <a:lnTo>
                    <a:pt x="177070" y="62799"/>
                  </a:lnTo>
                  <a:lnTo>
                    <a:pt x="189174" y="74475"/>
                  </a:lnTo>
                  <a:lnTo>
                    <a:pt x="197341" y="79564"/>
                  </a:lnTo>
                  <a:lnTo>
                    <a:pt x="219585" y="83337"/>
                  </a:lnTo>
                  <a:lnTo>
                    <a:pt x="259877" y="79613"/>
                  </a:lnTo>
                  <a:lnTo>
                    <a:pt x="302575" y="7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75"/>
            <p:cNvSpPr/>
            <p:nvPr>
              <p:custDataLst>
                <p:tags r:id="rId87"/>
              </p:custDataLst>
            </p:nvPr>
          </p:nvSpPr>
          <p:spPr>
            <a:xfrm>
              <a:off x="6807200" y="361950"/>
              <a:ext cx="57411" cy="355601"/>
            </a:xfrm>
            <a:custGeom>
              <a:avLst/>
              <a:gdLst/>
              <a:ahLst/>
              <a:cxnLst/>
              <a:rect l="0" t="0" r="0" b="0"/>
              <a:pathLst>
                <a:path w="57411" h="355601">
                  <a:moveTo>
                    <a:pt x="6350" y="0"/>
                  </a:moveTo>
                  <a:lnTo>
                    <a:pt x="6350" y="0"/>
                  </a:lnTo>
                  <a:lnTo>
                    <a:pt x="8231" y="12552"/>
                  </a:lnTo>
                  <a:lnTo>
                    <a:pt x="21930" y="54926"/>
                  </a:lnTo>
                  <a:lnTo>
                    <a:pt x="33030" y="89087"/>
                  </a:lnTo>
                  <a:lnTo>
                    <a:pt x="44313" y="127083"/>
                  </a:lnTo>
                  <a:lnTo>
                    <a:pt x="54032" y="165137"/>
                  </a:lnTo>
                  <a:lnTo>
                    <a:pt x="57410" y="203216"/>
                  </a:lnTo>
                  <a:lnTo>
                    <a:pt x="55149" y="239896"/>
                  </a:lnTo>
                  <a:lnTo>
                    <a:pt x="47089" y="272661"/>
                  </a:lnTo>
                  <a:lnTo>
                    <a:pt x="27280" y="31550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76"/>
            <p:cNvSpPr/>
            <p:nvPr>
              <p:custDataLst>
                <p:tags r:id="rId88"/>
              </p:custDataLst>
            </p:nvPr>
          </p:nvSpPr>
          <p:spPr>
            <a:xfrm>
              <a:off x="7061200" y="660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26"/>
          <p:cNvGrpSpPr/>
          <p:nvPr/>
        </p:nvGrpSpPr>
        <p:grpSpPr>
          <a:xfrm>
            <a:off x="7430198" y="395494"/>
            <a:ext cx="329503" cy="521336"/>
            <a:chOff x="7430198" y="395494"/>
            <a:chExt cx="329503" cy="521336"/>
          </a:xfrm>
        </p:grpSpPr>
        <p:sp>
          <p:nvSpPr>
            <p:cNvPr id="28" name="SMARTInkShape-1377"/>
            <p:cNvSpPr/>
            <p:nvPr>
              <p:custDataLst>
                <p:tags r:id="rId81"/>
              </p:custDataLst>
            </p:nvPr>
          </p:nvSpPr>
          <p:spPr>
            <a:xfrm>
              <a:off x="7430198" y="395494"/>
              <a:ext cx="170913" cy="521336"/>
            </a:xfrm>
            <a:custGeom>
              <a:avLst/>
              <a:gdLst/>
              <a:ahLst/>
              <a:cxnLst/>
              <a:rect l="0" t="0" r="0" b="0"/>
              <a:pathLst>
                <a:path w="170913" h="521336">
                  <a:moveTo>
                    <a:pt x="5652" y="144256"/>
                  </a:moveTo>
                  <a:lnTo>
                    <a:pt x="5652" y="144256"/>
                  </a:lnTo>
                  <a:lnTo>
                    <a:pt x="5652" y="140885"/>
                  </a:lnTo>
                  <a:lnTo>
                    <a:pt x="4946" y="140598"/>
                  </a:lnTo>
                  <a:lnTo>
                    <a:pt x="2281" y="142160"/>
                  </a:lnTo>
                  <a:lnTo>
                    <a:pt x="2839" y="187925"/>
                  </a:lnTo>
                  <a:lnTo>
                    <a:pt x="874" y="225753"/>
                  </a:lnTo>
                  <a:lnTo>
                    <a:pt x="0" y="273140"/>
                  </a:lnTo>
                  <a:lnTo>
                    <a:pt x="473" y="299323"/>
                  </a:lnTo>
                  <a:lnTo>
                    <a:pt x="1494" y="326656"/>
                  </a:lnTo>
                  <a:lnTo>
                    <a:pt x="2880" y="354756"/>
                  </a:lnTo>
                  <a:lnTo>
                    <a:pt x="4509" y="380545"/>
                  </a:lnTo>
                  <a:lnTo>
                    <a:pt x="8201" y="428014"/>
                  </a:lnTo>
                  <a:lnTo>
                    <a:pt x="10313" y="466986"/>
                  </a:lnTo>
                  <a:lnTo>
                    <a:pt x="9620" y="505404"/>
                  </a:lnTo>
                  <a:lnTo>
                    <a:pt x="8121" y="516433"/>
                  </a:lnTo>
                  <a:lnTo>
                    <a:pt x="8708" y="519374"/>
                  </a:lnTo>
                  <a:lnTo>
                    <a:pt x="9806" y="521335"/>
                  </a:lnTo>
                  <a:lnTo>
                    <a:pt x="9145" y="515987"/>
                  </a:lnTo>
                  <a:lnTo>
                    <a:pt x="6342" y="472703"/>
                  </a:lnTo>
                  <a:lnTo>
                    <a:pt x="7840" y="429697"/>
                  </a:lnTo>
                  <a:lnTo>
                    <a:pt x="9228" y="404400"/>
                  </a:lnTo>
                  <a:lnTo>
                    <a:pt x="10153" y="373424"/>
                  </a:lnTo>
                  <a:lnTo>
                    <a:pt x="10769" y="338663"/>
                  </a:lnTo>
                  <a:lnTo>
                    <a:pt x="11180" y="301377"/>
                  </a:lnTo>
                  <a:lnTo>
                    <a:pt x="12159" y="266642"/>
                  </a:lnTo>
                  <a:lnTo>
                    <a:pt x="13518" y="233608"/>
                  </a:lnTo>
                  <a:lnTo>
                    <a:pt x="15130" y="201707"/>
                  </a:lnTo>
                  <a:lnTo>
                    <a:pt x="18320" y="174090"/>
                  </a:lnTo>
                  <a:lnTo>
                    <a:pt x="27510" y="126471"/>
                  </a:lnTo>
                  <a:lnTo>
                    <a:pt x="38650" y="89785"/>
                  </a:lnTo>
                  <a:lnTo>
                    <a:pt x="56822" y="47213"/>
                  </a:lnTo>
                  <a:lnTo>
                    <a:pt x="71432" y="24926"/>
                  </a:lnTo>
                  <a:lnTo>
                    <a:pt x="92038" y="7965"/>
                  </a:lnTo>
                  <a:lnTo>
                    <a:pt x="109663" y="897"/>
                  </a:lnTo>
                  <a:lnTo>
                    <a:pt x="117325" y="0"/>
                  </a:lnTo>
                  <a:lnTo>
                    <a:pt x="133366" y="4648"/>
                  </a:lnTo>
                  <a:lnTo>
                    <a:pt x="141595" y="8850"/>
                  </a:lnTo>
                  <a:lnTo>
                    <a:pt x="154500" y="24809"/>
                  </a:lnTo>
                  <a:lnTo>
                    <a:pt x="164235" y="48130"/>
                  </a:lnTo>
                  <a:lnTo>
                    <a:pt x="170912" y="79661"/>
                  </a:lnTo>
                  <a:lnTo>
                    <a:pt x="168707" y="116723"/>
                  </a:lnTo>
                  <a:lnTo>
                    <a:pt x="159260" y="154597"/>
                  </a:lnTo>
                  <a:lnTo>
                    <a:pt x="143301" y="187893"/>
                  </a:lnTo>
                  <a:lnTo>
                    <a:pt x="111113" y="231034"/>
                  </a:lnTo>
                  <a:lnTo>
                    <a:pt x="74765" y="257143"/>
                  </a:lnTo>
                  <a:lnTo>
                    <a:pt x="40555" y="267074"/>
                  </a:lnTo>
                  <a:lnTo>
                    <a:pt x="33153" y="266352"/>
                  </a:lnTo>
                  <a:lnTo>
                    <a:pt x="28220" y="263753"/>
                  </a:lnTo>
                  <a:lnTo>
                    <a:pt x="24931" y="259904"/>
                  </a:lnTo>
                  <a:lnTo>
                    <a:pt x="24149" y="255927"/>
                  </a:lnTo>
                  <a:lnTo>
                    <a:pt x="25038" y="251864"/>
                  </a:lnTo>
                  <a:lnTo>
                    <a:pt x="31052" y="23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78"/>
            <p:cNvSpPr/>
            <p:nvPr>
              <p:custDataLst>
                <p:tags r:id="rId82"/>
              </p:custDataLst>
            </p:nvPr>
          </p:nvSpPr>
          <p:spPr>
            <a:xfrm>
              <a:off x="7645400" y="63500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33878" y="48184"/>
                  </a:lnTo>
                  <a:lnTo>
                    <a:pt x="62665" y="95282"/>
                  </a:lnTo>
                  <a:lnTo>
                    <a:pt x="88735" y="139288"/>
                  </a:lnTo>
                  <a:lnTo>
                    <a:pt x="98704" y="158567"/>
                  </a:lnTo>
                  <a:lnTo>
                    <a:pt x="1016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79"/>
            <p:cNvSpPr/>
            <p:nvPr>
              <p:custDataLst>
                <p:tags r:id="rId83"/>
              </p:custDataLst>
            </p:nvPr>
          </p:nvSpPr>
          <p:spPr>
            <a:xfrm>
              <a:off x="7666934" y="628650"/>
              <a:ext cx="92767" cy="203201"/>
            </a:xfrm>
            <a:custGeom>
              <a:avLst/>
              <a:gdLst/>
              <a:ahLst/>
              <a:cxnLst/>
              <a:rect l="0" t="0" r="0" b="0"/>
              <a:pathLst>
                <a:path w="92767" h="203201">
                  <a:moveTo>
                    <a:pt x="92766" y="0"/>
                  </a:moveTo>
                  <a:lnTo>
                    <a:pt x="92766" y="0"/>
                  </a:lnTo>
                  <a:lnTo>
                    <a:pt x="86024" y="3371"/>
                  </a:lnTo>
                  <a:lnTo>
                    <a:pt x="71718" y="18951"/>
                  </a:lnTo>
                  <a:lnTo>
                    <a:pt x="50873" y="60345"/>
                  </a:lnTo>
                  <a:lnTo>
                    <a:pt x="27593" y="99646"/>
                  </a:lnTo>
                  <a:lnTo>
                    <a:pt x="10094" y="145246"/>
                  </a:lnTo>
                  <a:lnTo>
                    <a:pt x="0" y="181482"/>
                  </a:lnTo>
                  <a:lnTo>
                    <a:pt x="502" y="191901"/>
                  </a:lnTo>
                  <a:lnTo>
                    <a:pt x="386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27"/>
          <p:cNvGrpSpPr/>
          <p:nvPr/>
        </p:nvGrpSpPr>
        <p:grpSpPr>
          <a:xfrm>
            <a:off x="7999298" y="355600"/>
            <a:ext cx="569745" cy="361951"/>
            <a:chOff x="7999298" y="355600"/>
            <a:chExt cx="569745" cy="361951"/>
          </a:xfrm>
        </p:grpSpPr>
        <p:sp>
          <p:nvSpPr>
            <p:cNvPr id="32" name="SMARTInkShape-1380"/>
            <p:cNvSpPr/>
            <p:nvPr>
              <p:custDataLst>
                <p:tags r:id="rId78"/>
              </p:custDataLst>
            </p:nvPr>
          </p:nvSpPr>
          <p:spPr>
            <a:xfrm>
              <a:off x="7999298" y="406500"/>
              <a:ext cx="84175" cy="304701"/>
            </a:xfrm>
            <a:custGeom>
              <a:avLst/>
              <a:gdLst/>
              <a:ahLst/>
              <a:cxnLst/>
              <a:rect l="0" t="0" r="0" b="0"/>
              <a:pathLst>
                <a:path w="84175" h="304701">
                  <a:moveTo>
                    <a:pt x="77902" y="12600"/>
                  </a:moveTo>
                  <a:lnTo>
                    <a:pt x="77902" y="12600"/>
                  </a:lnTo>
                  <a:lnTo>
                    <a:pt x="81272" y="9229"/>
                  </a:lnTo>
                  <a:lnTo>
                    <a:pt x="82927" y="5692"/>
                  </a:lnTo>
                  <a:lnTo>
                    <a:pt x="84174" y="239"/>
                  </a:lnTo>
                  <a:lnTo>
                    <a:pt x="80858" y="0"/>
                  </a:lnTo>
                  <a:lnTo>
                    <a:pt x="68665" y="10043"/>
                  </a:lnTo>
                  <a:lnTo>
                    <a:pt x="41217" y="44655"/>
                  </a:lnTo>
                  <a:lnTo>
                    <a:pt x="21876" y="88498"/>
                  </a:lnTo>
                  <a:lnTo>
                    <a:pt x="11608" y="123238"/>
                  </a:lnTo>
                  <a:lnTo>
                    <a:pt x="4223" y="159845"/>
                  </a:lnTo>
                  <a:lnTo>
                    <a:pt x="0" y="195870"/>
                  </a:lnTo>
                  <a:lnTo>
                    <a:pt x="3000" y="241802"/>
                  </a:lnTo>
                  <a:lnTo>
                    <a:pt x="11451" y="264280"/>
                  </a:lnTo>
                  <a:lnTo>
                    <a:pt x="26026" y="281797"/>
                  </a:lnTo>
                  <a:lnTo>
                    <a:pt x="52502" y="30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81"/>
            <p:cNvSpPr/>
            <p:nvPr>
              <p:custDataLst>
                <p:tags r:id="rId79"/>
              </p:custDataLst>
            </p:nvPr>
          </p:nvSpPr>
          <p:spPr>
            <a:xfrm>
              <a:off x="8136663" y="451198"/>
              <a:ext cx="321538" cy="209856"/>
            </a:xfrm>
            <a:custGeom>
              <a:avLst/>
              <a:gdLst/>
              <a:ahLst/>
              <a:cxnLst/>
              <a:rect l="0" t="0" r="0" b="0"/>
              <a:pathLst>
                <a:path w="321538" h="209856">
                  <a:moveTo>
                    <a:pt x="42137" y="44102"/>
                  </a:moveTo>
                  <a:lnTo>
                    <a:pt x="42137" y="44102"/>
                  </a:lnTo>
                  <a:lnTo>
                    <a:pt x="35395" y="40731"/>
                  </a:lnTo>
                  <a:lnTo>
                    <a:pt x="32703" y="40444"/>
                  </a:lnTo>
                  <a:lnTo>
                    <a:pt x="27832" y="42006"/>
                  </a:lnTo>
                  <a:lnTo>
                    <a:pt x="17751" y="56965"/>
                  </a:lnTo>
                  <a:lnTo>
                    <a:pt x="3114" y="101807"/>
                  </a:lnTo>
                  <a:lnTo>
                    <a:pt x="0" y="139516"/>
                  </a:lnTo>
                  <a:lnTo>
                    <a:pt x="3939" y="175384"/>
                  </a:lnTo>
                  <a:lnTo>
                    <a:pt x="10109" y="192761"/>
                  </a:lnTo>
                  <a:lnTo>
                    <a:pt x="17553" y="203776"/>
                  </a:lnTo>
                  <a:lnTo>
                    <a:pt x="21514" y="207701"/>
                  </a:lnTo>
                  <a:lnTo>
                    <a:pt x="25567" y="209613"/>
                  </a:lnTo>
                  <a:lnTo>
                    <a:pt x="33831" y="209855"/>
                  </a:lnTo>
                  <a:lnTo>
                    <a:pt x="44090" y="201966"/>
                  </a:lnTo>
                  <a:lnTo>
                    <a:pt x="64552" y="177277"/>
                  </a:lnTo>
                  <a:lnTo>
                    <a:pt x="69738" y="166556"/>
                  </a:lnTo>
                  <a:lnTo>
                    <a:pt x="73644" y="152901"/>
                  </a:lnTo>
                  <a:lnTo>
                    <a:pt x="87636" y="157289"/>
                  </a:lnTo>
                  <a:lnTo>
                    <a:pt x="111968" y="174143"/>
                  </a:lnTo>
                  <a:lnTo>
                    <a:pt x="118564" y="182096"/>
                  </a:lnTo>
                  <a:lnTo>
                    <a:pt x="131373" y="186572"/>
                  </a:lnTo>
                  <a:lnTo>
                    <a:pt x="149531" y="187150"/>
                  </a:lnTo>
                  <a:lnTo>
                    <a:pt x="181437" y="178836"/>
                  </a:lnTo>
                  <a:lnTo>
                    <a:pt x="197886" y="168895"/>
                  </a:lnTo>
                  <a:lnTo>
                    <a:pt x="208490" y="155540"/>
                  </a:lnTo>
                  <a:lnTo>
                    <a:pt x="221045" y="127341"/>
                  </a:lnTo>
                  <a:lnTo>
                    <a:pt x="225827" y="79774"/>
                  </a:lnTo>
                  <a:lnTo>
                    <a:pt x="216174" y="32685"/>
                  </a:lnTo>
                  <a:lnTo>
                    <a:pt x="213326" y="16450"/>
                  </a:lnTo>
                  <a:lnTo>
                    <a:pt x="207356" y="4531"/>
                  </a:lnTo>
                  <a:lnTo>
                    <a:pt x="204493" y="1493"/>
                  </a:lnTo>
                  <a:lnTo>
                    <a:pt x="201880" y="174"/>
                  </a:lnTo>
                  <a:lnTo>
                    <a:pt x="199432" y="0"/>
                  </a:lnTo>
                  <a:lnTo>
                    <a:pt x="185875" y="9868"/>
                  </a:lnTo>
                  <a:lnTo>
                    <a:pt x="180104" y="22302"/>
                  </a:lnTo>
                  <a:lnTo>
                    <a:pt x="173028" y="53280"/>
                  </a:lnTo>
                  <a:lnTo>
                    <a:pt x="173848" y="60804"/>
                  </a:lnTo>
                  <a:lnTo>
                    <a:pt x="180403" y="74808"/>
                  </a:lnTo>
                  <a:lnTo>
                    <a:pt x="195994" y="91222"/>
                  </a:lnTo>
                  <a:lnTo>
                    <a:pt x="224131" y="101651"/>
                  </a:lnTo>
                  <a:lnTo>
                    <a:pt x="266021" y="102468"/>
                  </a:lnTo>
                  <a:lnTo>
                    <a:pt x="321537" y="9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82"/>
            <p:cNvSpPr/>
            <p:nvPr>
              <p:custDataLst>
                <p:tags r:id="rId80"/>
              </p:custDataLst>
            </p:nvPr>
          </p:nvSpPr>
          <p:spPr>
            <a:xfrm>
              <a:off x="8477250" y="355600"/>
              <a:ext cx="91793" cy="361951"/>
            </a:xfrm>
            <a:custGeom>
              <a:avLst/>
              <a:gdLst/>
              <a:ahLst/>
              <a:cxnLst/>
              <a:rect l="0" t="0" r="0" b="0"/>
              <a:pathLst>
                <a:path w="91793" h="361951">
                  <a:moveTo>
                    <a:pt x="31750" y="0"/>
                  </a:moveTo>
                  <a:lnTo>
                    <a:pt x="31750" y="0"/>
                  </a:lnTo>
                  <a:lnTo>
                    <a:pt x="49327" y="42682"/>
                  </a:lnTo>
                  <a:lnTo>
                    <a:pt x="62846" y="86703"/>
                  </a:lnTo>
                  <a:lnTo>
                    <a:pt x="69414" y="114246"/>
                  </a:lnTo>
                  <a:lnTo>
                    <a:pt x="75909" y="143898"/>
                  </a:lnTo>
                  <a:lnTo>
                    <a:pt x="81651" y="170721"/>
                  </a:lnTo>
                  <a:lnTo>
                    <a:pt x="86889" y="195658"/>
                  </a:lnTo>
                  <a:lnTo>
                    <a:pt x="91792" y="219339"/>
                  </a:lnTo>
                  <a:lnTo>
                    <a:pt x="85952" y="260702"/>
                  </a:lnTo>
                  <a:lnTo>
                    <a:pt x="78468" y="279635"/>
                  </a:lnTo>
                  <a:lnTo>
                    <a:pt x="51338" y="31384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28"/>
          <p:cNvGrpSpPr/>
          <p:nvPr/>
        </p:nvGrpSpPr>
        <p:grpSpPr>
          <a:xfrm>
            <a:off x="2117242" y="1822071"/>
            <a:ext cx="670409" cy="584580"/>
            <a:chOff x="2117242" y="1822071"/>
            <a:chExt cx="670409" cy="584580"/>
          </a:xfrm>
        </p:grpSpPr>
        <p:sp>
          <p:nvSpPr>
            <p:cNvPr id="36" name="SMARTInkShape-1383"/>
            <p:cNvSpPr/>
            <p:nvPr>
              <p:custDataLst>
                <p:tags r:id="rId72"/>
              </p:custDataLst>
            </p:nvPr>
          </p:nvSpPr>
          <p:spPr>
            <a:xfrm>
              <a:off x="2117242" y="1822071"/>
              <a:ext cx="257659" cy="481465"/>
            </a:xfrm>
            <a:custGeom>
              <a:avLst/>
              <a:gdLst/>
              <a:ahLst/>
              <a:cxnLst/>
              <a:rect l="0" t="0" r="0" b="0"/>
              <a:pathLst>
                <a:path w="257659" h="481465">
                  <a:moveTo>
                    <a:pt x="3658" y="25779"/>
                  </a:moveTo>
                  <a:lnTo>
                    <a:pt x="3658" y="25779"/>
                  </a:lnTo>
                  <a:lnTo>
                    <a:pt x="287" y="29150"/>
                  </a:lnTo>
                  <a:lnTo>
                    <a:pt x="0" y="30848"/>
                  </a:lnTo>
                  <a:lnTo>
                    <a:pt x="513" y="32686"/>
                  </a:lnTo>
                  <a:lnTo>
                    <a:pt x="1562" y="34617"/>
                  </a:lnTo>
                  <a:lnTo>
                    <a:pt x="29989" y="55816"/>
                  </a:lnTo>
                  <a:lnTo>
                    <a:pt x="55126" y="64861"/>
                  </a:lnTo>
                  <a:lnTo>
                    <a:pt x="91658" y="61897"/>
                  </a:lnTo>
                  <a:lnTo>
                    <a:pt x="133762" y="48710"/>
                  </a:lnTo>
                  <a:lnTo>
                    <a:pt x="174911" y="25997"/>
                  </a:lnTo>
                  <a:lnTo>
                    <a:pt x="185133" y="16233"/>
                  </a:lnTo>
                  <a:lnTo>
                    <a:pt x="187436" y="11654"/>
                  </a:lnTo>
                  <a:lnTo>
                    <a:pt x="188113" y="2803"/>
                  </a:lnTo>
                  <a:lnTo>
                    <a:pt x="184484" y="584"/>
                  </a:lnTo>
                  <a:lnTo>
                    <a:pt x="171043" y="0"/>
                  </a:lnTo>
                  <a:lnTo>
                    <a:pt x="133530" y="10380"/>
                  </a:lnTo>
                  <a:lnTo>
                    <a:pt x="86667" y="40344"/>
                  </a:lnTo>
                  <a:lnTo>
                    <a:pt x="47146" y="73761"/>
                  </a:lnTo>
                  <a:lnTo>
                    <a:pt x="33569" y="95317"/>
                  </a:lnTo>
                  <a:lnTo>
                    <a:pt x="29949" y="106005"/>
                  </a:lnTo>
                  <a:lnTo>
                    <a:pt x="29652" y="115951"/>
                  </a:lnTo>
                  <a:lnTo>
                    <a:pt x="34966" y="134530"/>
                  </a:lnTo>
                  <a:lnTo>
                    <a:pt x="59971" y="160856"/>
                  </a:lnTo>
                  <a:lnTo>
                    <a:pt x="104936" y="194330"/>
                  </a:lnTo>
                  <a:lnTo>
                    <a:pt x="124400" y="208640"/>
                  </a:lnTo>
                  <a:lnTo>
                    <a:pt x="130014" y="216126"/>
                  </a:lnTo>
                  <a:lnTo>
                    <a:pt x="134370" y="231968"/>
                  </a:lnTo>
                  <a:lnTo>
                    <a:pt x="126113" y="263496"/>
                  </a:lnTo>
                  <a:lnTo>
                    <a:pt x="100148" y="299649"/>
                  </a:lnTo>
                  <a:lnTo>
                    <a:pt x="65644" y="340543"/>
                  </a:lnTo>
                  <a:lnTo>
                    <a:pt x="38722" y="380568"/>
                  </a:lnTo>
                  <a:lnTo>
                    <a:pt x="24082" y="419239"/>
                  </a:lnTo>
                  <a:lnTo>
                    <a:pt x="23624" y="429902"/>
                  </a:lnTo>
                  <a:lnTo>
                    <a:pt x="28760" y="447395"/>
                  </a:lnTo>
                  <a:lnTo>
                    <a:pt x="43742" y="462225"/>
                  </a:lnTo>
                  <a:lnTo>
                    <a:pt x="53664" y="469143"/>
                  </a:lnTo>
                  <a:lnTo>
                    <a:pt x="97967" y="478879"/>
                  </a:lnTo>
                  <a:lnTo>
                    <a:pt x="131181" y="481157"/>
                  </a:lnTo>
                  <a:lnTo>
                    <a:pt x="164052" y="481464"/>
                  </a:lnTo>
                  <a:lnTo>
                    <a:pt x="208913" y="477669"/>
                  </a:lnTo>
                  <a:lnTo>
                    <a:pt x="257658" y="470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84"/>
            <p:cNvSpPr/>
            <p:nvPr>
              <p:custDataLst>
                <p:tags r:id="rId73"/>
              </p:custDataLst>
            </p:nvPr>
          </p:nvSpPr>
          <p:spPr>
            <a:xfrm>
              <a:off x="2368550" y="2101521"/>
              <a:ext cx="203201" cy="164957"/>
            </a:xfrm>
            <a:custGeom>
              <a:avLst/>
              <a:gdLst/>
              <a:ahLst/>
              <a:cxnLst/>
              <a:rect l="0" t="0" r="0" b="0"/>
              <a:pathLst>
                <a:path w="203201" h="164957">
                  <a:moveTo>
                    <a:pt x="0" y="19379"/>
                  </a:moveTo>
                  <a:lnTo>
                    <a:pt x="0" y="19379"/>
                  </a:lnTo>
                  <a:lnTo>
                    <a:pt x="0" y="16008"/>
                  </a:lnTo>
                  <a:lnTo>
                    <a:pt x="705" y="15015"/>
                  </a:lnTo>
                  <a:lnTo>
                    <a:pt x="1881" y="14353"/>
                  </a:lnTo>
                  <a:lnTo>
                    <a:pt x="8789" y="13421"/>
                  </a:lnTo>
                  <a:lnTo>
                    <a:pt x="12209" y="13290"/>
                  </a:lnTo>
                  <a:lnTo>
                    <a:pt x="30507" y="19848"/>
                  </a:lnTo>
                  <a:lnTo>
                    <a:pt x="53803" y="40841"/>
                  </a:lnTo>
                  <a:lnTo>
                    <a:pt x="64599" y="61373"/>
                  </a:lnTo>
                  <a:lnTo>
                    <a:pt x="68466" y="72775"/>
                  </a:lnTo>
                  <a:lnTo>
                    <a:pt x="69000" y="96733"/>
                  </a:lnTo>
                  <a:lnTo>
                    <a:pt x="63828" y="120081"/>
                  </a:lnTo>
                  <a:lnTo>
                    <a:pt x="54473" y="139865"/>
                  </a:lnTo>
                  <a:lnTo>
                    <a:pt x="41379" y="154302"/>
                  </a:lnTo>
                  <a:lnTo>
                    <a:pt x="28268" y="163306"/>
                  </a:lnTo>
                  <a:lnTo>
                    <a:pt x="23785" y="164719"/>
                  </a:lnTo>
                  <a:lnTo>
                    <a:pt x="20090" y="164956"/>
                  </a:lnTo>
                  <a:lnTo>
                    <a:pt x="17626" y="161586"/>
                  </a:lnTo>
                  <a:lnTo>
                    <a:pt x="14889" y="148434"/>
                  </a:lnTo>
                  <a:lnTo>
                    <a:pt x="21199" y="130829"/>
                  </a:lnTo>
                  <a:lnTo>
                    <a:pt x="54988" y="87412"/>
                  </a:lnTo>
                  <a:lnTo>
                    <a:pt x="93512" y="53961"/>
                  </a:lnTo>
                  <a:lnTo>
                    <a:pt x="132835" y="21708"/>
                  </a:lnTo>
                  <a:lnTo>
                    <a:pt x="156584" y="894"/>
                  </a:lnTo>
                  <a:lnTo>
                    <a:pt x="156600" y="0"/>
                  </a:lnTo>
                  <a:lnTo>
                    <a:pt x="155200" y="109"/>
                  </a:lnTo>
                  <a:lnTo>
                    <a:pt x="123242" y="16905"/>
                  </a:lnTo>
                  <a:lnTo>
                    <a:pt x="102987" y="33567"/>
                  </a:lnTo>
                  <a:lnTo>
                    <a:pt x="89752" y="52731"/>
                  </a:lnTo>
                  <a:lnTo>
                    <a:pt x="85235" y="62780"/>
                  </a:lnTo>
                  <a:lnTo>
                    <a:pt x="83978" y="81472"/>
                  </a:lnTo>
                  <a:lnTo>
                    <a:pt x="85619" y="90408"/>
                  </a:lnTo>
                  <a:lnTo>
                    <a:pt x="90240" y="97776"/>
                  </a:lnTo>
                  <a:lnTo>
                    <a:pt x="104783" y="109726"/>
                  </a:lnTo>
                  <a:lnTo>
                    <a:pt x="139545" y="121016"/>
                  </a:lnTo>
                  <a:lnTo>
                    <a:pt x="186236" y="121718"/>
                  </a:lnTo>
                  <a:lnTo>
                    <a:pt x="203200" y="120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85"/>
            <p:cNvSpPr/>
            <p:nvPr>
              <p:custDataLst>
                <p:tags r:id="rId74"/>
              </p:custDataLst>
            </p:nvPr>
          </p:nvSpPr>
          <p:spPr>
            <a:xfrm>
              <a:off x="2273300" y="2307861"/>
              <a:ext cx="317501" cy="35290"/>
            </a:xfrm>
            <a:custGeom>
              <a:avLst/>
              <a:gdLst/>
              <a:ahLst/>
              <a:cxnLst/>
              <a:rect l="0" t="0" r="0" b="0"/>
              <a:pathLst>
                <a:path w="317501" h="35290">
                  <a:moveTo>
                    <a:pt x="0" y="35289"/>
                  </a:moveTo>
                  <a:lnTo>
                    <a:pt x="0" y="35289"/>
                  </a:lnTo>
                  <a:lnTo>
                    <a:pt x="26628" y="32467"/>
                  </a:lnTo>
                  <a:lnTo>
                    <a:pt x="65692" y="21805"/>
                  </a:lnTo>
                  <a:lnTo>
                    <a:pt x="88951" y="16422"/>
                  </a:lnTo>
                  <a:lnTo>
                    <a:pt x="113628" y="11422"/>
                  </a:lnTo>
                  <a:lnTo>
                    <a:pt x="139252" y="6678"/>
                  </a:lnTo>
                  <a:lnTo>
                    <a:pt x="164801" y="3515"/>
                  </a:lnTo>
                  <a:lnTo>
                    <a:pt x="190301" y="1406"/>
                  </a:lnTo>
                  <a:lnTo>
                    <a:pt x="215767" y="0"/>
                  </a:lnTo>
                  <a:lnTo>
                    <a:pt x="259115" y="4083"/>
                  </a:lnTo>
                  <a:lnTo>
                    <a:pt x="317500" y="16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86"/>
            <p:cNvSpPr/>
            <p:nvPr>
              <p:custDataLst>
                <p:tags r:id="rId75"/>
              </p:custDataLst>
            </p:nvPr>
          </p:nvSpPr>
          <p:spPr>
            <a:xfrm>
              <a:off x="2406650" y="23495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3365" y="46305"/>
                  </a:lnTo>
                  <a:lnTo>
                    <a:pt x="78069" y="36102"/>
                  </a:lnTo>
                  <a:lnTo>
                    <a:pt x="118894" y="2263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87"/>
            <p:cNvSpPr/>
            <p:nvPr>
              <p:custDataLst>
                <p:tags r:id="rId76"/>
              </p:custDataLst>
            </p:nvPr>
          </p:nvSpPr>
          <p:spPr>
            <a:xfrm>
              <a:off x="2762250" y="2063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88"/>
            <p:cNvSpPr/>
            <p:nvPr>
              <p:custDataLst>
                <p:tags r:id="rId77"/>
              </p:custDataLst>
            </p:nvPr>
          </p:nvSpPr>
          <p:spPr>
            <a:xfrm>
              <a:off x="2781300" y="2254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29"/>
          <p:cNvGrpSpPr/>
          <p:nvPr/>
        </p:nvGrpSpPr>
        <p:grpSpPr>
          <a:xfrm>
            <a:off x="3290083" y="1947557"/>
            <a:ext cx="725862" cy="595856"/>
            <a:chOff x="3290083" y="1947557"/>
            <a:chExt cx="725862" cy="595856"/>
          </a:xfrm>
        </p:grpSpPr>
        <p:sp>
          <p:nvSpPr>
            <p:cNvPr id="43" name="SMARTInkShape-1389"/>
            <p:cNvSpPr/>
            <p:nvPr>
              <p:custDataLst>
                <p:tags r:id="rId68"/>
              </p:custDataLst>
            </p:nvPr>
          </p:nvSpPr>
          <p:spPr>
            <a:xfrm>
              <a:off x="3290083" y="2067973"/>
              <a:ext cx="162596" cy="475440"/>
            </a:xfrm>
            <a:custGeom>
              <a:avLst/>
              <a:gdLst/>
              <a:ahLst/>
              <a:cxnLst/>
              <a:rect l="0" t="0" r="0" b="0"/>
              <a:pathLst>
                <a:path w="162596" h="475440">
                  <a:moveTo>
                    <a:pt x="119867" y="27527"/>
                  </a:moveTo>
                  <a:lnTo>
                    <a:pt x="119867" y="27527"/>
                  </a:lnTo>
                  <a:lnTo>
                    <a:pt x="98819" y="9850"/>
                  </a:lnTo>
                  <a:lnTo>
                    <a:pt x="81175" y="1044"/>
                  </a:lnTo>
                  <a:lnTo>
                    <a:pt x="68804" y="0"/>
                  </a:lnTo>
                  <a:lnTo>
                    <a:pt x="56250" y="2592"/>
                  </a:lnTo>
                  <a:lnTo>
                    <a:pt x="43615" y="8449"/>
                  </a:lnTo>
                  <a:lnTo>
                    <a:pt x="24602" y="33163"/>
                  </a:lnTo>
                  <a:lnTo>
                    <a:pt x="5562" y="77410"/>
                  </a:lnTo>
                  <a:lnTo>
                    <a:pt x="0" y="120624"/>
                  </a:lnTo>
                  <a:lnTo>
                    <a:pt x="9562" y="156868"/>
                  </a:lnTo>
                  <a:lnTo>
                    <a:pt x="15991" y="165260"/>
                  </a:lnTo>
                  <a:lnTo>
                    <a:pt x="32542" y="176466"/>
                  </a:lnTo>
                  <a:lnTo>
                    <a:pt x="41190" y="178325"/>
                  </a:lnTo>
                  <a:lnTo>
                    <a:pt x="58323" y="176628"/>
                  </a:lnTo>
                  <a:lnTo>
                    <a:pt x="65432" y="172083"/>
                  </a:lnTo>
                  <a:lnTo>
                    <a:pt x="77094" y="157626"/>
                  </a:lnTo>
                  <a:lnTo>
                    <a:pt x="88222" y="122911"/>
                  </a:lnTo>
                  <a:lnTo>
                    <a:pt x="92616" y="84717"/>
                  </a:lnTo>
                  <a:lnTo>
                    <a:pt x="92342" y="38760"/>
                  </a:lnTo>
                  <a:lnTo>
                    <a:pt x="89289" y="28992"/>
                  </a:lnTo>
                  <a:lnTo>
                    <a:pt x="87487" y="26387"/>
                  </a:lnTo>
                  <a:lnTo>
                    <a:pt x="85581" y="24650"/>
                  </a:lnTo>
                  <a:lnTo>
                    <a:pt x="84309" y="26315"/>
                  </a:lnTo>
                  <a:lnTo>
                    <a:pt x="82102" y="63577"/>
                  </a:lnTo>
                  <a:lnTo>
                    <a:pt x="88608" y="102022"/>
                  </a:lnTo>
                  <a:lnTo>
                    <a:pt x="101270" y="135895"/>
                  </a:lnTo>
                  <a:lnTo>
                    <a:pt x="117952" y="175174"/>
                  </a:lnTo>
                  <a:lnTo>
                    <a:pt x="134773" y="218501"/>
                  </a:lnTo>
                  <a:lnTo>
                    <a:pt x="142504" y="242332"/>
                  </a:lnTo>
                  <a:lnTo>
                    <a:pt x="149775" y="267392"/>
                  </a:lnTo>
                  <a:lnTo>
                    <a:pt x="156739" y="293270"/>
                  </a:lnTo>
                  <a:lnTo>
                    <a:pt x="162595" y="338957"/>
                  </a:lnTo>
                  <a:lnTo>
                    <a:pt x="161435" y="379724"/>
                  </a:lnTo>
                  <a:lnTo>
                    <a:pt x="153864" y="416657"/>
                  </a:lnTo>
                  <a:lnTo>
                    <a:pt x="135917" y="444361"/>
                  </a:lnTo>
                  <a:lnTo>
                    <a:pt x="111478" y="463964"/>
                  </a:lnTo>
                  <a:lnTo>
                    <a:pt x="84154" y="475029"/>
                  </a:lnTo>
                  <a:lnTo>
                    <a:pt x="71364" y="475439"/>
                  </a:lnTo>
                  <a:lnTo>
                    <a:pt x="47745" y="468369"/>
                  </a:lnTo>
                  <a:lnTo>
                    <a:pt x="21357" y="448522"/>
                  </a:lnTo>
                  <a:lnTo>
                    <a:pt x="17505" y="440129"/>
                  </a:lnTo>
                  <a:lnTo>
                    <a:pt x="16987" y="421397"/>
                  </a:lnTo>
                  <a:lnTo>
                    <a:pt x="28987" y="399430"/>
                  </a:lnTo>
                  <a:lnTo>
                    <a:pt x="56367" y="364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90"/>
            <p:cNvSpPr/>
            <p:nvPr>
              <p:custDataLst>
                <p:tags r:id="rId69"/>
              </p:custDataLst>
            </p:nvPr>
          </p:nvSpPr>
          <p:spPr>
            <a:xfrm>
              <a:off x="3551069" y="1947557"/>
              <a:ext cx="112882" cy="351144"/>
            </a:xfrm>
            <a:custGeom>
              <a:avLst/>
              <a:gdLst/>
              <a:ahLst/>
              <a:cxnLst/>
              <a:rect l="0" t="0" r="0" b="0"/>
              <a:pathLst>
                <a:path w="112882" h="351144">
                  <a:moveTo>
                    <a:pt x="112881" y="20943"/>
                  </a:moveTo>
                  <a:lnTo>
                    <a:pt x="112881" y="20943"/>
                  </a:lnTo>
                  <a:lnTo>
                    <a:pt x="112175" y="7145"/>
                  </a:lnTo>
                  <a:lnTo>
                    <a:pt x="109510" y="1170"/>
                  </a:lnTo>
                  <a:lnTo>
                    <a:pt x="105695" y="0"/>
                  </a:lnTo>
                  <a:lnTo>
                    <a:pt x="93929" y="581"/>
                  </a:lnTo>
                  <a:lnTo>
                    <a:pt x="68068" y="18359"/>
                  </a:lnTo>
                  <a:lnTo>
                    <a:pt x="38063" y="59453"/>
                  </a:lnTo>
                  <a:lnTo>
                    <a:pt x="21068" y="99442"/>
                  </a:lnTo>
                  <a:lnTo>
                    <a:pt x="7870" y="145437"/>
                  </a:lnTo>
                  <a:lnTo>
                    <a:pt x="3362" y="169556"/>
                  </a:lnTo>
                  <a:lnTo>
                    <a:pt x="0" y="216815"/>
                  </a:lnTo>
                  <a:lnTo>
                    <a:pt x="7914" y="258986"/>
                  </a:lnTo>
                  <a:lnTo>
                    <a:pt x="26482" y="291370"/>
                  </a:lnTo>
                  <a:lnTo>
                    <a:pt x="51198" y="316110"/>
                  </a:lnTo>
                  <a:lnTo>
                    <a:pt x="106531" y="351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91"/>
            <p:cNvSpPr/>
            <p:nvPr>
              <p:custDataLst>
                <p:tags r:id="rId70"/>
              </p:custDataLst>
            </p:nvPr>
          </p:nvSpPr>
          <p:spPr>
            <a:xfrm>
              <a:off x="3707433" y="2062783"/>
              <a:ext cx="172418" cy="178709"/>
            </a:xfrm>
            <a:custGeom>
              <a:avLst/>
              <a:gdLst/>
              <a:ahLst/>
              <a:cxnLst/>
              <a:rect l="0" t="0" r="0" b="0"/>
              <a:pathLst>
                <a:path w="172418" h="178709">
                  <a:moveTo>
                    <a:pt x="7317" y="7317"/>
                  </a:moveTo>
                  <a:lnTo>
                    <a:pt x="7317" y="7317"/>
                  </a:lnTo>
                  <a:lnTo>
                    <a:pt x="575" y="7317"/>
                  </a:lnTo>
                  <a:lnTo>
                    <a:pt x="0" y="5906"/>
                  </a:lnTo>
                  <a:lnTo>
                    <a:pt x="3124" y="575"/>
                  </a:lnTo>
                  <a:lnTo>
                    <a:pt x="5227" y="0"/>
                  </a:lnTo>
                  <a:lnTo>
                    <a:pt x="7335" y="1028"/>
                  </a:lnTo>
                  <a:lnTo>
                    <a:pt x="9446" y="3124"/>
                  </a:lnTo>
                  <a:lnTo>
                    <a:pt x="28042" y="38317"/>
                  </a:lnTo>
                  <a:lnTo>
                    <a:pt x="43796" y="82197"/>
                  </a:lnTo>
                  <a:lnTo>
                    <a:pt x="47994" y="128830"/>
                  </a:lnTo>
                  <a:lnTo>
                    <a:pt x="40928" y="163108"/>
                  </a:lnTo>
                  <a:lnTo>
                    <a:pt x="33779" y="174865"/>
                  </a:lnTo>
                  <a:lnTo>
                    <a:pt x="29897" y="177577"/>
                  </a:lnTo>
                  <a:lnTo>
                    <a:pt x="25898" y="178679"/>
                  </a:lnTo>
                  <a:lnTo>
                    <a:pt x="21822" y="178708"/>
                  </a:lnTo>
                  <a:lnTo>
                    <a:pt x="19103" y="175200"/>
                  </a:lnTo>
                  <a:lnTo>
                    <a:pt x="16083" y="161895"/>
                  </a:lnTo>
                  <a:lnTo>
                    <a:pt x="21125" y="124457"/>
                  </a:lnTo>
                  <a:lnTo>
                    <a:pt x="34927" y="87729"/>
                  </a:lnTo>
                  <a:lnTo>
                    <a:pt x="71047" y="40519"/>
                  </a:lnTo>
                  <a:lnTo>
                    <a:pt x="78680" y="32657"/>
                  </a:lnTo>
                  <a:lnTo>
                    <a:pt x="84424" y="29162"/>
                  </a:lnTo>
                  <a:lnTo>
                    <a:pt x="85533" y="31053"/>
                  </a:lnTo>
                  <a:lnTo>
                    <a:pt x="84883" y="40679"/>
                  </a:lnTo>
                  <a:lnTo>
                    <a:pt x="75059" y="79288"/>
                  </a:lnTo>
                  <a:lnTo>
                    <a:pt x="72702" y="100452"/>
                  </a:lnTo>
                  <a:lnTo>
                    <a:pt x="74896" y="109624"/>
                  </a:lnTo>
                  <a:lnTo>
                    <a:pt x="84860" y="125459"/>
                  </a:lnTo>
                  <a:lnTo>
                    <a:pt x="102458" y="135789"/>
                  </a:lnTo>
                  <a:lnTo>
                    <a:pt x="113078" y="139532"/>
                  </a:lnTo>
                  <a:lnTo>
                    <a:pt x="136166" y="139927"/>
                  </a:lnTo>
                  <a:lnTo>
                    <a:pt x="172417" y="134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92"/>
            <p:cNvSpPr/>
            <p:nvPr>
              <p:custDataLst>
                <p:tags r:id="rId71"/>
              </p:custDataLst>
            </p:nvPr>
          </p:nvSpPr>
          <p:spPr>
            <a:xfrm>
              <a:off x="3909779" y="1981200"/>
              <a:ext cx="106166" cy="317501"/>
            </a:xfrm>
            <a:custGeom>
              <a:avLst/>
              <a:gdLst/>
              <a:ahLst/>
              <a:cxnLst/>
              <a:rect l="0" t="0" r="0" b="0"/>
              <a:pathLst>
                <a:path w="106166" h="3175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29910" y="35156"/>
                  </a:lnTo>
                  <a:lnTo>
                    <a:pt x="53816" y="65719"/>
                  </a:lnTo>
                  <a:lnTo>
                    <a:pt x="78552" y="105173"/>
                  </a:lnTo>
                  <a:lnTo>
                    <a:pt x="98012" y="148579"/>
                  </a:lnTo>
                  <a:lnTo>
                    <a:pt x="106165" y="171019"/>
                  </a:lnTo>
                  <a:lnTo>
                    <a:pt x="105817" y="214768"/>
                  </a:lnTo>
                  <a:lnTo>
                    <a:pt x="93197" y="254908"/>
                  </a:lnTo>
                  <a:lnTo>
                    <a:pt x="65819" y="297073"/>
                  </a:lnTo>
                  <a:lnTo>
                    <a:pt x="46271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30"/>
          <p:cNvGrpSpPr/>
          <p:nvPr/>
        </p:nvGrpSpPr>
        <p:grpSpPr>
          <a:xfrm>
            <a:off x="4324350" y="2075239"/>
            <a:ext cx="196851" cy="140912"/>
            <a:chOff x="4324350" y="2075239"/>
            <a:chExt cx="196851" cy="140912"/>
          </a:xfrm>
        </p:grpSpPr>
        <p:sp>
          <p:nvSpPr>
            <p:cNvPr id="48" name="SMARTInkShape-1393"/>
            <p:cNvSpPr/>
            <p:nvPr>
              <p:custDataLst>
                <p:tags r:id="rId66"/>
              </p:custDataLst>
            </p:nvPr>
          </p:nvSpPr>
          <p:spPr>
            <a:xfrm>
              <a:off x="4330700" y="2075239"/>
              <a:ext cx="190501" cy="32962"/>
            </a:xfrm>
            <a:custGeom>
              <a:avLst/>
              <a:gdLst/>
              <a:ahLst/>
              <a:cxnLst/>
              <a:rect l="0" t="0" r="0" b="0"/>
              <a:pathLst>
                <a:path w="190501" h="32962">
                  <a:moveTo>
                    <a:pt x="0" y="32961"/>
                  </a:moveTo>
                  <a:lnTo>
                    <a:pt x="0" y="32961"/>
                  </a:lnTo>
                  <a:lnTo>
                    <a:pt x="3371" y="29590"/>
                  </a:lnTo>
                  <a:lnTo>
                    <a:pt x="44876" y="16333"/>
                  </a:lnTo>
                  <a:lnTo>
                    <a:pt x="79211" y="7226"/>
                  </a:lnTo>
                  <a:lnTo>
                    <a:pt x="115638" y="827"/>
                  </a:lnTo>
                  <a:lnTo>
                    <a:pt x="161733" y="0"/>
                  </a:lnTo>
                  <a:lnTo>
                    <a:pt x="190500" y="1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94"/>
            <p:cNvSpPr/>
            <p:nvPr>
              <p:custDataLst>
                <p:tags r:id="rId67"/>
              </p:custDataLst>
            </p:nvPr>
          </p:nvSpPr>
          <p:spPr>
            <a:xfrm>
              <a:off x="4324350" y="219075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34532" y="13191"/>
                  </a:lnTo>
                  <a:lnTo>
                    <a:pt x="67794" y="7509"/>
                  </a:lnTo>
                  <a:lnTo>
                    <a:pt x="108447" y="3337"/>
                  </a:lnTo>
                  <a:lnTo>
                    <a:pt x="152386" y="148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31"/>
          <p:cNvGrpSpPr/>
          <p:nvPr/>
        </p:nvGrpSpPr>
        <p:grpSpPr>
          <a:xfrm>
            <a:off x="4779729" y="1794957"/>
            <a:ext cx="446322" cy="438854"/>
            <a:chOff x="4779729" y="1794957"/>
            <a:chExt cx="446322" cy="438854"/>
          </a:xfrm>
        </p:grpSpPr>
        <p:sp>
          <p:nvSpPr>
            <p:cNvPr id="51" name="SMARTInkShape-1395"/>
            <p:cNvSpPr/>
            <p:nvPr>
              <p:custDataLst>
                <p:tags r:id="rId64"/>
              </p:custDataLst>
            </p:nvPr>
          </p:nvSpPr>
          <p:spPr>
            <a:xfrm>
              <a:off x="4779729" y="2025989"/>
              <a:ext cx="236772" cy="207822"/>
            </a:xfrm>
            <a:custGeom>
              <a:avLst/>
              <a:gdLst/>
              <a:ahLst/>
              <a:cxnLst/>
              <a:rect l="0" t="0" r="0" b="0"/>
              <a:pathLst>
                <a:path w="236772" h="207822">
                  <a:moveTo>
                    <a:pt x="8171" y="12361"/>
                  </a:moveTo>
                  <a:lnTo>
                    <a:pt x="8171" y="12361"/>
                  </a:lnTo>
                  <a:lnTo>
                    <a:pt x="1429" y="8990"/>
                  </a:lnTo>
                  <a:lnTo>
                    <a:pt x="148" y="7291"/>
                  </a:lnTo>
                  <a:lnTo>
                    <a:pt x="0" y="5453"/>
                  </a:lnTo>
                  <a:lnTo>
                    <a:pt x="607" y="3523"/>
                  </a:lnTo>
                  <a:lnTo>
                    <a:pt x="2423" y="2235"/>
                  </a:lnTo>
                  <a:lnTo>
                    <a:pt x="8203" y="805"/>
                  </a:lnTo>
                  <a:lnTo>
                    <a:pt x="29504" y="0"/>
                  </a:lnTo>
                  <a:lnTo>
                    <a:pt x="50108" y="9219"/>
                  </a:lnTo>
                  <a:lnTo>
                    <a:pt x="72670" y="26487"/>
                  </a:lnTo>
                  <a:lnTo>
                    <a:pt x="94458" y="50624"/>
                  </a:lnTo>
                  <a:lnTo>
                    <a:pt x="104612" y="81578"/>
                  </a:lnTo>
                  <a:lnTo>
                    <a:pt x="104656" y="115796"/>
                  </a:lnTo>
                  <a:lnTo>
                    <a:pt x="95268" y="149819"/>
                  </a:lnTo>
                  <a:lnTo>
                    <a:pt x="70745" y="187223"/>
                  </a:lnTo>
                  <a:lnTo>
                    <a:pt x="51268" y="201320"/>
                  </a:lnTo>
                  <a:lnTo>
                    <a:pt x="41136" y="206067"/>
                  </a:lnTo>
                  <a:lnTo>
                    <a:pt x="32264" y="207821"/>
                  </a:lnTo>
                  <a:lnTo>
                    <a:pt x="16763" y="206006"/>
                  </a:lnTo>
                  <a:lnTo>
                    <a:pt x="12488" y="200724"/>
                  </a:lnTo>
                  <a:lnTo>
                    <a:pt x="9619" y="183567"/>
                  </a:lnTo>
                  <a:lnTo>
                    <a:pt x="18222" y="159949"/>
                  </a:lnTo>
                  <a:lnTo>
                    <a:pt x="46662" y="120767"/>
                  </a:lnTo>
                  <a:lnTo>
                    <a:pt x="88249" y="84228"/>
                  </a:lnTo>
                  <a:lnTo>
                    <a:pt x="130676" y="52940"/>
                  </a:lnTo>
                  <a:lnTo>
                    <a:pt x="171909" y="22482"/>
                  </a:lnTo>
                  <a:lnTo>
                    <a:pt x="172363" y="21225"/>
                  </a:lnTo>
                  <a:lnTo>
                    <a:pt x="148666" y="57343"/>
                  </a:lnTo>
                  <a:lnTo>
                    <a:pt x="134113" y="82447"/>
                  </a:lnTo>
                  <a:lnTo>
                    <a:pt x="127645" y="107716"/>
                  </a:lnTo>
                  <a:lnTo>
                    <a:pt x="132297" y="133058"/>
                  </a:lnTo>
                  <a:lnTo>
                    <a:pt x="137488" y="145742"/>
                  </a:lnTo>
                  <a:lnTo>
                    <a:pt x="154545" y="163599"/>
                  </a:lnTo>
                  <a:lnTo>
                    <a:pt x="165021" y="170336"/>
                  </a:lnTo>
                  <a:lnTo>
                    <a:pt x="191712" y="174059"/>
                  </a:lnTo>
                  <a:lnTo>
                    <a:pt x="236771" y="171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96"/>
            <p:cNvSpPr/>
            <p:nvPr>
              <p:custDataLst>
                <p:tags r:id="rId65"/>
              </p:custDataLst>
            </p:nvPr>
          </p:nvSpPr>
          <p:spPr>
            <a:xfrm>
              <a:off x="5040080" y="1794957"/>
              <a:ext cx="185971" cy="172532"/>
            </a:xfrm>
            <a:custGeom>
              <a:avLst/>
              <a:gdLst/>
              <a:ahLst/>
              <a:cxnLst/>
              <a:rect l="0" t="0" r="0" b="0"/>
              <a:pathLst>
                <a:path w="185971" h="172532">
                  <a:moveTo>
                    <a:pt x="8170" y="33843"/>
                  </a:moveTo>
                  <a:lnTo>
                    <a:pt x="8170" y="33843"/>
                  </a:lnTo>
                  <a:lnTo>
                    <a:pt x="1428" y="30472"/>
                  </a:lnTo>
                  <a:lnTo>
                    <a:pt x="147" y="28068"/>
                  </a:lnTo>
                  <a:lnTo>
                    <a:pt x="0" y="25054"/>
                  </a:lnTo>
                  <a:lnTo>
                    <a:pt x="4831" y="10078"/>
                  </a:lnTo>
                  <a:lnTo>
                    <a:pt x="10449" y="3761"/>
                  </a:lnTo>
                  <a:lnTo>
                    <a:pt x="13922" y="1088"/>
                  </a:lnTo>
                  <a:lnTo>
                    <a:pt x="27190" y="0"/>
                  </a:lnTo>
                  <a:lnTo>
                    <a:pt x="35666" y="698"/>
                  </a:lnTo>
                  <a:lnTo>
                    <a:pt x="50729" y="7117"/>
                  </a:lnTo>
                  <a:lnTo>
                    <a:pt x="57709" y="11793"/>
                  </a:lnTo>
                  <a:lnTo>
                    <a:pt x="61657" y="20554"/>
                  </a:lnTo>
                  <a:lnTo>
                    <a:pt x="64162" y="45340"/>
                  </a:lnTo>
                  <a:lnTo>
                    <a:pt x="55398" y="73290"/>
                  </a:lnTo>
                  <a:lnTo>
                    <a:pt x="34393" y="113029"/>
                  </a:lnTo>
                  <a:lnTo>
                    <a:pt x="15074" y="151320"/>
                  </a:lnTo>
                  <a:lnTo>
                    <a:pt x="14184" y="157316"/>
                  </a:lnTo>
                  <a:lnTo>
                    <a:pt x="15001" y="162019"/>
                  </a:lnTo>
                  <a:lnTo>
                    <a:pt x="16958" y="165861"/>
                  </a:lnTo>
                  <a:lnTo>
                    <a:pt x="30420" y="170129"/>
                  </a:lnTo>
                  <a:lnTo>
                    <a:pt x="69326" y="172531"/>
                  </a:lnTo>
                  <a:lnTo>
                    <a:pt x="105906" y="172388"/>
                  </a:lnTo>
                  <a:lnTo>
                    <a:pt x="145683" y="169972"/>
                  </a:lnTo>
                  <a:lnTo>
                    <a:pt x="185970" y="167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32"/>
          <p:cNvGrpSpPr/>
          <p:nvPr/>
        </p:nvGrpSpPr>
        <p:grpSpPr>
          <a:xfrm>
            <a:off x="2755900" y="2795822"/>
            <a:ext cx="1250274" cy="542719"/>
            <a:chOff x="2755900" y="2795822"/>
            <a:chExt cx="1250274" cy="542719"/>
          </a:xfrm>
        </p:grpSpPr>
        <p:sp>
          <p:nvSpPr>
            <p:cNvPr id="54" name="SMARTInkShape-1397"/>
            <p:cNvSpPr/>
            <p:nvPr>
              <p:custDataLst>
                <p:tags r:id="rId57"/>
              </p:custDataLst>
            </p:nvPr>
          </p:nvSpPr>
          <p:spPr>
            <a:xfrm>
              <a:off x="2781827" y="2942793"/>
              <a:ext cx="164574" cy="379831"/>
            </a:xfrm>
            <a:custGeom>
              <a:avLst/>
              <a:gdLst/>
              <a:ahLst/>
              <a:cxnLst/>
              <a:rect l="0" t="0" r="0" b="0"/>
              <a:pathLst>
                <a:path w="164574" h="379831">
                  <a:moveTo>
                    <a:pt x="164573" y="9957"/>
                  </a:moveTo>
                  <a:lnTo>
                    <a:pt x="164573" y="9957"/>
                  </a:lnTo>
                  <a:lnTo>
                    <a:pt x="161202" y="6586"/>
                  </a:lnTo>
                  <a:lnTo>
                    <a:pt x="148993" y="4490"/>
                  </a:lnTo>
                  <a:lnTo>
                    <a:pt x="106549" y="0"/>
                  </a:lnTo>
                  <a:lnTo>
                    <a:pt x="83254" y="3636"/>
                  </a:lnTo>
                  <a:lnTo>
                    <a:pt x="50098" y="19030"/>
                  </a:lnTo>
                  <a:lnTo>
                    <a:pt x="35378" y="30923"/>
                  </a:lnTo>
                  <a:lnTo>
                    <a:pt x="26485" y="45616"/>
                  </a:lnTo>
                  <a:lnTo>
                    <a:pt x="17511" y="79868"/>
                  </a:lnTo>
                  <a:lnTo>
                    <a:pt x="13755" y="121296"/>
                  </a:lnTo>
                  <a:lnTo>
                    <a:pt x="12642" y="168221"/>
                  </a:lnTo>
                  <a:lnTo>
                    <a:pt x="12381" y="201182"/>
                  </a:lnTo>
                  <a:lnTo>
                    <a:pt x="10854" y="234646"/>
                  </a:lnTo>
                  <a:lnTo>
                    <a:pt x="5472" y="268334"/>
                  </a:lnTo>
                  <a:lnTo>
                    <a:pt x="1250" y="312291"/>
                  </a:lnTo>
                  <a:lnTo>
                    <a:pt x="0" y="345384"/>
                  </a:lnTo>
                  <a:lnTo>
                    <a:pt x="1941" y="353520"/>
                  </a:lnTo>
                  <a:lnTo>
                    <a:pt x="9742" y="366322"/>
                  </a:lnTo>
                  <a:lnTo>
                    <a:pt x="20265" y="374834"/>
                  </a:lnTo>
                  <a:lnTo>
                    <a:pt x="26034" y="378092"/>
                  </a:lnTo>
                  <a:lnTo>
                    <a:pt x="43733" y="379830"/>
                  </a:lnTo>
                  <a:lnTo>
                    <a:pt x="79379" y="376842"/>
                  </a:lnTo>
                  <a:lnTo>
                    <a:pt x="125559" y="369511"/>
                  </a:lnTo>
                  <a:lnTo>
                    <a:pt x="151873" y="359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98"/>
            <p:cNvSpPr/>
            <p:nvPr>
              <p:custDataLst>
                <p:tags r:id="rId58"/>
              </p:custDataLst>
            </p:nvPr>
          </p:nvSpPr>
          <p:spPr>
            <a:xfrm>
              <a:off x="2755900" y="31686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12552" y="13467"/>
                  </a:lnTo>
                  <a:lnTo>
                    <a:pt x="28156" y="9513"/>
                  </a:lnTo>
                  <a:lnTo>
                    <a:pt x="64709" y="658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99"/>
            <p:cNvSpPr/>
            <p:nvPr>
              <p:custDataLst>
                <p:tags r:id="rId59"/>
              </p:custDataLst>
            </p:nvPr>
          </p:nvSpPr>
          <p:spPr>
            <a:xfrm>
              <a:off x="3077889" y="2884168"/>
              <a:ext cx="217762" cy="454373"/>
            </a:xfrm>
            <a:custGeom>
              <a:avLst/>
              <a:gdLst/>
              <a:ahLst/>
              <a:cxnLst/>
              <a:rect l="0" t="0" r="0" b="0"/>
              <a:pathLst>
                <a:path w="217762" h="454373">
                  <a:moveTo>
                    <a:pt x="217761" y="30482"/>
                  </a:moveTo>
                  <a:lnTo>
                    <a:pt x="217761" y="30482"/>
                  </a:lnTo>
                  <a:lnTo>
                    <a:pt x="208923" y="16177"/>
                  </a:lnTo>
                  <a:lnTo>
                    <a:pt x="202834" y="9467"/>
                  </a:lnTo>
                  <a:lnTo>
                    <a:pt x="189820" y="3010"/>
                  </a:lnTo>
                  <a:lnTo>
                    <a:pt x="172558" y="0"/>
                  </a:lnTo>
                  <a:lnTo>
                    <a:pt x="147296" y="5850"/>
                  </a:lnTo>
                  <a:lnTo>
                    <a:pt x="107860" y="26243"/>
                  </a:lnTo>
                  <a:lnTo>
                    <a:pt x="89659" y="40828"/>
                  </a:lnTo>
                  <a:lnTo>
                    <a:pt x="77806" y="58599"/>
                  </a:lnTo>
                  <a:lnTo>
                    <a:pt x="70892" y="79667"/>
                  </a:lnTo>
                  <a:lnTo>
                    <a:pt x="67000" y="121412"/>
                  </a:lnTo>
                  <a:lnTo>
                    <a:pt x="66089" y="157914"/>
                  </a:lnTo>
                  <a:lnTo>
                    <a:pt x="67566" y="195774"/>
                  </a:lnTo>
                  <a:lnTo>
                    <a:pt x="69163" y="233061"/>
                  </a:lnTo>
                  <a:lnTo>
                    <a:pt x="67521" y="268449"/>
                  </a:lnTo>
                  <a:lnTo>
                    <a:pt x="64440" y="301110"/>
                  </a:lnTo>
                  <a:lnTo>
                    <a:pt x="58602" y="332089"/>
                  </a:lnTo>
                  <a:lnTo>
                    <a:pt x="40154" y="375885"/>
                  </a:lnTo>
                  <a:lnTo>
                    <a:pt x="16481" y="419241"/>
                  </a:lnTo>
                  <a:lnTo>
                    <a:pt x="128" y="445142"/>
                  </a:lnTo>
                  <a:lnTo>
                    <a:pt x="0" y="448033"/>
                  </a:lnTo>
                  <a:lnTo>
                    <a:pt x="620" y="450666"/>
                  </a:lnTo>
                  <a:lnTo>
                    <a:pt x="3150" y="452421"/>
                  </a:lnTo>
                  <a:lnTo>
                    <a:pt x="11607" y="454372"/>
                  </a:lnTo>
                  <a:lnTo>
                    <a:pt x="55265" y="449849"/>
                  </a:lnTo>
                  <a:lnTo>
                    <a:pt x="101959" y="440645"/>
                  </a:lnTo>
                  <a:lnTo>
                    <a:pt x="149348" y="433842"/>
                  </a:lnTo>
                  <a:lnTo>
                    <a:pt x="173311" y="430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00"/>
            <p:cNvSpPr/>
            <p:nvPr>
              <p:custDataLst>
                <p:tags r:id="rId60"/>
              </p:custDataLst>
            </p:nvPr>
          </p:nvSpPr>
          <p:spPr>
            <a:xfrm>
              <a:off x="3406880" y="3010783"/>
              <a:ext cx="209312" cy="284868"/>
            </a:xfrm>
            <a:custGeom>
              <a:avLst/>
              <a:gdLst/>
              <a:ahLst/>
              <a:cxnLst/>
              <a:rect l="0" t="0" r="0" b="0"/>
              <a:pathLst>
                <a:path w="209312" h="28486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3" y="441"/>
                  </a:lnTo>
                  <a:lnTo>
                    <a:pt x="582" y="0"/>
                  </a:lnTo>
                  <a:lnTo>
                    <a:pt x="0" y="411"/>
                  </a:lnTo>
                  <a:lnTo>
                    <a:pt x="318" y="1391"/>
                  </a:lnTo>
                  <a:lnTo>
                    <a:pt x="1235" y="2750"/>
                  </a:lnTo>
                  <a:lnTo>
                    <a:pt x="39247" y="38383"/>
                  </a:lnTo>
                  <a:lnTo>
                    <a:pt x="76113" y="81307"/>
                  </a:lnTo>
                  <a:lnTo>
                    <a:pt x="104678" y="116079"/>
                  </a:lnTo>
                  <a:lnTo>
                    <a:pt x="136189" y="152700"/>
                  </a:lnTo>
                  <a:lnTo>
                    <a:pt x="163363" y="192024"/>
                  </a:lnTo>
                  <a:lnTo>
                    <a:pt x="185083" y="228787"/>
                  </a:lnTo>
                  <a:lnTo>
                    <a:pt x="206762" y="271621"/>
                  </a:lnTo>
                  <a:lnTo>
                    <a:pt x="209311" y="281802"/>
                  </a:lnTo>
                  <a:lnTo>
                    <a:pt x="209003" y="283529"/>
                  </a:lnTo>
                  <a:lnTo>
                    <a:pt x="206270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01"/>
            <p:cNvSpPr/>
            <p:nvPr>
              <p:custDataLst>
                <p:tags r:id="rId61"/>
              </p:custDataLst>
            </p:nvPr>
          </p:nvSpPr>
          <p:spPr>
            <a:xfrm>
              <a:off x="3454799" y="2997200"/>
              <a:ext cx="145652" cy="304801"/>
            </a:xfrm>
            <a:custGeom>
              <a:avLst/>
              <a:gdLst/>
              <a:ahLst/>
              <a:cxnLst/>
              <a:rect l="0" t="0" r="0" b="0"/>
              <a:pathLst>
                <a:path w="145652" h="304801">
                  <a:moveTo>
                    <a:pt x="145651" y="0"/>
                  </a:moveTo>
                  <a:lnTo>
                    <a:pt x="145651" y="0"/>
                  </a:lnTo>
                  <a:lnTo>
                    <a:pt x="142280" y="0"/>
                  </a:lnTo>
                  <a:lnTo>
                    <a:pt x="133441" y="3371"/>
                  </a:lnTo>
                  <a:lnTo>
                    <a:pt x="121886" y="12209"/>
                  </a:lnTo>
                  <a:lnTo>
                    <a:pt x="95906" y="50233"/>
                  </a:lnTo>
                  <a:lnTo>
                    <a:pt x="82620" y="81592"/>
                  </a:lnTo>
                  <a:lnTo>
                    <a:pt x="64015" y="120460"/>
                  </a:lnTo>
                  <a:lnTo>
                    <a:pt x="43046" y="162899"/>
                  </a:lnTo>
                  <a:lnTo>
                    <a:pt x="24319" y="205279"/>
                  </a:lnTo>
                  <a:lnTo>
                    <a:pt x="10351" y="240108"/>
                  </a:lnTo>
                  <a:lnTo>
                    <a:pt x="1557" y="267581"/>
                  </a:lnTo>
                  <a:lnTo>
                    <a:pt x="0" y="286847"/>
                  </a:lnTo>
                  <a:lnTo>
                    <a:pt x="1278" y="292831"/>
                  </a:lnTo>
                  <a:lnTo>
                    <a:pt x="3541" y="296821"/>
                  </a:lnTo>
                  <a:lnTo>
                    <a:pt x="12301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02"/>
            <p:cNvSpPr/>
            <p:nvPr>
              <p:custDataLst>
                <p:tags r:id="rId62"/>
              </p:custDataLst>
            </p:nvPr>
          </p:nvSpPr>
          <p:spPr>
            <a:xfrm>
              <a:off x="3638550" y="2795822"/>
              <a:ext cx="101601" cy="132799"/>
            </a:xfrm>
            <a:custGeom>
              <a:avLst/>
              <a:gdLst/>
              <a:ahLst/>
              <a:cxnLst/>
              <a:rect l="0" t="0" r="0" b="0"/>
              <a:pathLst>
                <a:path w="101601" h="132799">
                  <a:moveTo>
                    <a:pt x="0" y="36278"/>
                  </a:moveTo>
                  <a:lnTo>
                    <a:pt x="0" y="36278"/>
                  </a:lnTo>
                  <a:lnTo>
                    <a:pt x="705" y="10957"/>
                  </a:lnTo>
                  <a:lnTo>
                    <a:pt x="3371" y="4328"/>
                  </a:lnTo>
                  <a:lnTo>
                    <a:pt x="5775" y="2278"/>
                  </a:lnTo>
                  <a:lnTo>
                    <a:pt x="12209" y="0"/>
                  </a:lnTo>
                  <a:lnTo>
                    <a:pt x="27136" y="2089"/>
                  </a:lnTo>
                  <a:lnTo>
                    <a:pt x="36990" y="9088"/>
                  </a:lnTo>
                  <a:lnTo>
                    <a:pt x="41593" y="13918"/>
                  </a:lnTo>
                  <a:lnTo>
                    <a:pt x="46708" y="28692"/>
                  </a:lnTo>
                  <a:lnTo>
                    <a:pt x="48072" y="37571"/>
                  </a:lnTo>
                  <a:lnTo>
                    <a:pt x="42061" y="56843"/>
                  </a:lnTo>
                  <a:lnTo>
                    <a:pt x="17455" y="102669"/>
                  </a:lnTo>
                  <a:lnTo>
                    <a:pt x="2577" y="130681"/>
                  </a:lnTo>
                  <a:lnTo>
                    <a:pt x="3129" y="132374"/>
                  </a:lnTo>
                  <a:lnTo>
                    <a:pt x="4908" y="132798"/>
                  </a:lnTo>
                  <a:lnTo>
                    <a:pt x="43502" y="125920"/>
                  </a:lnTo>
                  <a:lnTo>
                    <a:pt x="101600" y="112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03"/>
            <p:cNvSpPr/>
            <p:nvPr>
              <p:custDataLst>
                <p:tags r:id="rId63"/>
              </p:custDataLst>
            </p:nvPr>
          </p:nvSpPr>
          <p:spPr>
            <a:xfrm>
              <a:off x="3778250" y="2819716"/>
              <a:ext cx="227924" cy="501335"/>
            </a:xfrm>
            <a:custGeom>
              <a:avLst/>
              <a:gdLst/>
              <a:ahLst/>
              <a:cxnLst/>
              <a:rect l="0" t="0" r="0" b="0"/>
              <a:pathLst>
                <a:path w="227924" h="501335">
                  <a:moveTo>
                    <a:pt x="82550" y="31434"/>
                  </a:moveTo>
                  <a:lnTo>
                    <a:pt x="82550" y="31434"/>
                  </a:lnTo>
                  <a:lnTo>
                    <a:pt x="79179" y="28063"/>
                  </a:lnTo>
                  <a:lnTo>
                    <a:pt x="78892" y="26364"/>
                  </a:lnTo>
                  <a:lnTo>
                    <a:pt x="79406" y="24527"/>
                  </a:lnTo>
                  <a:lnTo>
                    <a:pt x="80454" y="22596"/>
                  </a:lnTo>
                  <a:lnTo>
                    <a:pt x="92042" y="13136"/>
                  </a:lnTo>
                  <a:lnTo>
                    <a:pt x="104878" y="9191"/>
                  </a:lnTo>
                  <a:lnTo>
                    <a:pt x="150806" y="1285"/>
                  </a:lnTo>
                  <a:lnTo>
                    <a:pt x="174115" y="0"/>
                  </a:lnTo>
                  <a:lnTo>
                    <a:pt x="181571" y="1706"/>
                  </a:lnTo>
                  <a:lnTo>
                    <a:pt x="184548" y="3149"/>
                  </a:lnTo>
                  <a:lnTo>
                    <a:pt x="186532" y="6933"/>
                  </a:lnTo>
                  <a:lnTo>
                    <a:pt x="189977" y="47876"/>
                  </a:lnTo>
                  <a:lnTo>
                    <a:pt x="193716" y="93456"/>
                  </a:lnTo>
                  <a:lnTo>
                    <a:pt x="197339" y="128849"/>
                  </a:lnTo>
                  <a:lnTo>
                    <a:pt x="202006" y="167158"/>
                  </a:lnTo>
                  <a:lnTo>
                    <a:pt x="208784" y="210054"/>
                  </a:lnTo>
                  <a:lnTo>
                    <a:pt x="214619" y="251226"/>
                  </a:lnTo>
                  <a:lnTo>
                    <a:pt x="218858" y="289986"/>
                  </a:lnTo>
                  <a:lnTo>
                    <a:pt x="220742" y="326028"/>
                  </a:lnTo>
                  <a:lnTo>
                    <a:pt x="225174" y="371310"/>
                  </a:lnTo>
                  <a:lnTo>
                    <a:pt x="227923" y="412987"/>
                  </a:lnTo>
                  <a:lnTo>
                    <a:pt x="227835" y="444900"/>
                  </a:lnTo>
                  <a:lnTo>
                    <a:pt x="223125" y="455167"/>
                  </a:lnTo>
                  <a:lnTo>
                    <a:pt x="218876" y="456121"/>
                  </a:lnTo>
                  <a:lnTo>
                    <a:pt x="181902" y="463264"/>
                  </a:lnTo>
                  <a:lnTo>
                    <a:pt x="149049" y="472419"/>
                  </a:lnTo>
                  <a:lnTo>
                    <a:pt x="110929" y="481663"/>
                  </a:lnTo>
                  <a:lnTo>
                    <a:pt x="72585" y="489769"/>
                  </a:lnTo>
                  <a:lnTo>
                    <a:pt x="27465" y="497594"/>
                  </a:lnTo>
                  <a:lnTo>
                    <a:pt x="0" y="50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33"/>
          <p:cNvGrpSpPr/>
          <p:nvPr/>
        </p:nvGrpSpPr>
        <p:grpSpPr>
          <a:xfrm>
            <a:off x="4387850" y="3060700"/>
            <a:ext cx="190501" cy="107951"/>
            <a:chOff x="4387850" y="3060700"/>
            <a:chExt cx="190501" cy="107951"/>
          </a:xfrm>
        </p:grpSpPr>
        <p:sp>
          <p:nvSpPr>
            <p:cNvPr id="62" name="SMARTInkShape-1404"/>
            <p:cNvSpPr/>
            <p:nvPr>
              <p:custDataLst>
                <p:tags r:id="rId55"/>
              </p:custDataLst>
            </p:nvPr>
          </p:nvSpPr>
          <p:spPr>
            <a:xfrm>
              <a:off x="4419600" y="3060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8334" y="392"/>
                  </a:lnTo>
                  <a:lnTo>
                    <a:pt x="92646" y="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05"/>
            <p:cNvSpPr/>
            <p:nvPr>
              <p:custDataLst>
                <p:tags r:id="rId56"/>
              </p:custDataLst>
            </p:nvPr>
          </p:nvSpPr>
          <p:spPr>
            <a:xfrm>
              <a:off x="4387850" y="3149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6740" y="17639"/>
                  </a:lnTo>
                  <a:lnTo>
                    <a:pt x="71127" y="12308"/>
                  </a:lnTo>
                  <a:lnTo>
                    <a:pt x="116044" y="7117"/>
                  </a:lnTo>
                  <a:lnTo>
                    <a:pt x="157408" y="31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34"/>
          <p:cNvGrpSpPr/>
          <p:nvPr/>
        </p:nvGrpSpPr>
        <p:grpSpPr>
          <a:xfrm>
            <a:off x="5019892" y="2743200"/>
            <a:ext cx="1544281" cy="753350"/>
            <a:chOff x="5019892" y="2743200"/>
            <a:chExt cx="1544281" cy="753350"/>
          </a:xfrm>
        </p:grpSpPr>
        <p:sp>
          <p:nvSpPr>
            <p:cNvPr id="65" name="SMARTInkShape-1406"/>
            <p:cNvSpPr/>
            <p:nvPr>
              <p:custDataLst>
                <p:tags r:id="rId49"/>
              </p:custDataLst>
            </p:nvPr>
          </p:nvSpPr>
          <p:spPr>
            <a:xfrm>
              <a:off x="5019892" y="2838605"/>
              <a:ext cx="447459" cy="350319"/>
            </a:xfrm>
            <a:custGeom>
              <a:avLst/>
              <a:gdLst/>
              <a:ahLst/>
              <a:cxnLst/>
              <a:rect l="0" t="0" r="0" b="0"/>
              <a:pathLst>
                <a:path w="447459" h="350319">
                  <a:moveTo>
                    <a:pt x="256958" y="12545"/>
                  </a:moveTo>
                  <a:lnTo>
                    <a:pt x="256958" y="12545"/>
                  </a:lnTo>
                  <a:lnTo>
                    <a:pt x="256958" y="0"/>
                  </a:lnTo>
                  <a:lnTo>
                    <a:pt x="243996" y="10720"/>
                  </a:lnTo>
                  <a:lnTo>
                    <a:pt x="201716" y="36252"/>
                  </a:lnTo>
                  <a:lnTo>
                    <a:pt x="158511" y="66606"/>
                  </a:lnTo>
                  <a:lnTo>
                    <a:pt x="113723" y="100530"/>
                  </a:lnTo>
                  <a:lnTo>
                    <a:pt x="70777" y="140226"/>
                  </a:lnTo>
                  <a:lnTo>
                    <a:pt x="63204" y="156076"/>
                  </a:lnTo>
                  <a:lnTo>
                    <a:pt x="62171" y="163265"/>
                  </a:lnTo>
                  <a:lnTo>
                    <a:pt x="65012" y="170175"/>
                  </a:lnTo>
                  <a:lnTo>
                    <a:pt x="77574" y="183498"/>
                  </a:lnTo>
                  <a:lnTo>
                    <a:pt x="117965" y="196155"/>
                  </a:lnTo>
                  <a:lnTo>
                    <a:pt x="154026" y="201864"/>
                  </a:lnTo>
                  <a:lnTo>
                    <a:pt x="192160" y="206754"/>
                  </a:lnTo>
                  <a:lnTo>
                    <a:pt x="227924" y="211279"/>
                  </a:lnTo>
                  <a:lnTo>
                    <a:pt x="259566" y="217793"/>
                  </a:lnTo>
                  <a:lnTo>
                    <a:pt x="262224" y="221343"/>
                  </a:lnTo>
                  <a:lnTo>
                    <a:pt x="261174" y="225827"/>
                  </a:lnTo>
                  <a:lnTo>
                    <a:pt x="257652" y="230933"/>
                  </a:lnTo>
                  <a:lnTo>
                    <a:pt x="222357" y="251603"/>
                  </a:lnTo>
                  <a:lnTo>
                    <a:pt x="179961" y="271193"/>
                  </a:lnTo>
                  <a:lnTo>
                    <a:pt x="154827" y="282343"/>
                  </a:lnTo>
                  <a:lnTo>
                    <a:pt x="129603" y="293305"/>
                  </a:lnTo>
                  <a:lnTo>
                    <a:pt x="104322" y="304141"/>
                  </a:lnTo>
                  <a:lnTo>
                    <a:pt x="57886" y="323471"/>
                  </a:lnTo>
                  <a:lnTo>
                    <a:pt x="12178" y="341581"/>
                  </a:lnTo>
                  <a:lnTo>
                    <a:pt x="0" y="348813"/>
                  </a:lnTo>
                  <a:lnTo>
                    <a:pt x="4513" y="350318"/>
                  </a:lnTo>
                  <a:lnTo>
                    <a:pt x="30225" y="350109"/>
                  </a:lnTo>
                  <a:lnTo>
                    <a:pt x="52886" y="349065"/>
                  </a:lnTo>
                  <a:lnTo>
                    <a:pt x="80693" y="347665"/>
                  </a:lnTo>
                  <a:lnTo>
                    <a:pt x="111931" y="346025"/>
                  </a:lnTo>
                  <a:lnTo>
                    <a:pt x="148280" y="344226"/>
                  </a:lnTo>
                  <a:lnTo>
                    <a:pt x="188034" y="342321"/>
                  </a:lnTo>
                  <a:lnTo>
                    <a:pt x="230058" y="340346"/>
                  </a:lnTo>
                  <a:lnTo>
                    <a:pt x="272892" y="339029"/>
                  </a:lnTo>
                  <a:lnTo>
                    <a:pt x="316264" y="338151"/>
                  </a:lnTo>
                  <a:lnTo>
                    <a:pt x="359995" y="337566"/>
                  </a:lnTo>
                  <a:lnTo>
                    <a:pt x="389149" y="337176"/>
                  </a:lnTo>
                  <a:lnTo>
                    <a:pt x="447458" y="336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07"/>
            <p:cNvSpPr/>
            <p:nvPr>
              <p:custDataLst>
                <p:tags r:id="rId50"/>
              </p:custDataLst>
            </p:nvPr>
          </p:nvSpPr>
          <p:spPr>
            <a:xfrm>
              <a:off x="5075294" y="3320476"/>
              <a:ext cx="309507" cy="176074"/>
            </a:xfrm>
            <a:custGeom>
              <a:avLst/>
              <a:gdLst/>
              <a:ahLst/>
              <a:cxnLst/>
              <a:rect l="0" t="0" r="0" b="0"/>
              <a:pathLst>
                <a:path w="309507" h="176074">
                  <a:moveTo>
                    <a:pt x="23756" y="70424"/>
                  </a:moveTo>
                  <a:lnTo>
                    <a:pt x="23756" y="70424"/>
                  </a:lnTo>
                  <a:lnTo>
                    <a:pt x="23756" y="58214"/>
                  </a:lnTo>
                  <a:lnTo>
                    <a:pt x="21874" y="52533"/>
                  </a:lnTo>
                  <a:lnTo>
                    <a:pt x="19392" y="47656"/>
                  </a:lnTo>
                  <a:lnTo>
                    <a:pt x="17667" y="39996"/>
                  </a:lnTo>
                  <a:lnTo>
                    <a:pt x="16046" y="50485"/>
                  </a:lnTo>
                  <a:lnTo>
                    <a:pt x="3107" y="92980"/>
                  </a:lnTo>
                  <a:lnTo>
                    <a:pt x="0" y="138850"/>
                  </a:lnTo>
                  <a:lnTo>
                    <a:pt x="2144" y="155869"/>
                  </a:lnTo>
                  <a:lnTo>
                    <a:pt x="7331" y="166725"/>
                  </a:lnTo>
                  <a:lnTo>
                    <a:pt x="13634" y="173197"/>
                  </a:lnTo>
                  <a:lnTo>
                    <a:pt x="18787" y="176073"/>
                  </a:lnTo>
                  <a:lnTo>
                    <a:pt x="21854" y="175429"/>
                  </a:lnTo>
                  <a:lnTo>
                    <a:pt x="29026" y="170950"/>
                  </a:lnTo>
                  <a:lnTo>
                    <a:pt x="43716" y="152919"/>
                  </a:lnTo>
                  <a:lnTo>
                    <a:pt x="48440" y="142079"/>
                  </a:lnTo>
                  <a:lnTo>
                    <a:pt x="48678" y="142182"/>
                  </a:lnTo>
                  <a:lnTo>
                    <a:pt x="48944" y="144180"/>
                  </a:lnTo>
                  <a:lnTo>
                    <a:pt x="63443" y="164086"/>
                  </a:lnTo>
                  <a:lnTo>
                    <a:pt x="73615" y="170377"/>
                  </a:lnTo>
                  <a:lnTo>
                    <a:pt x="80279" y="173043"/>
                  </a:lnTo>
                  <a:lnTo>
                    <a:pt x="95209" y="174123"/>
                  </a:lnTo>
                  <a:lnTo>
                    <a:pt x="111957" y="170840"/>
                  </a:lnTo>
                  <a:lnTo>
                    <a:pt x="139809" y="157092"/>
                  </a:lnTo>
                  <a:lnTo>
                    <a:pt x="168898" y="131602"/>
                  </a:lnTo>
                  <a:lnTo>
                    <a:pt x="181397" y="113842"/>
                  </a:lnTo>
                  <a:lnTo>
                    <a:pt x="196367" y="76076"/>
                  </a:lnTo>
                  <a:lnTo>
                    <a:pt x="207623" y="36429"/>
                  </a:lnTo>
                  <a:lnTo>
                    <a:pt x="208250" y="17921"/>
                  </a:lnTo>
                  <a:lnTo>
                    <a:pt x="206019" y="11433"/>
                  </a:lnTo>
                  <a:lnTo>
                    <a:pt x="197895" y="2342"/>
                  </a:lnTo>
                  <a:lnTo>
                    <a:pt x="192765" y="342"/>
                  </a:lnTo>
                  <a:lnTo>
                    <a:pt x="181422" y="0"/>
                  </a:lnTo>
                  <a:lnTo>
                    <a:pt x="176138" y="3720"/>
                  </a:lnTo>
                  <a:lnTo>
                    <a:pt x="166506" y="17259"/>
                  </a:lnTo>
                  <a:lnTo>
                    <a:pt x="159891" y="37973"/>
                  </a:lnTo>
                  <a:lnTo>
                    <a:pt x="162106" y="51062"/>
                  </a:lnTo>
                  <a:lnTo>
                    <a:pt x="164673" y="57517"/>
                  </a:lnTo>
                  <a:lnTo>
                    <a:pt x="173169" y="66569"/>
                  </a:lnTo>
                  <a:lnTo>
                    <a:pt x="178398" y="69971"/>
                  </a:lnTo>
                  <a:lnTo>
                    <a:pt x="209354" y="74758"/>
                  </a:lnTo>
                  <a:lnTo>
                    <a:pt x="245239" y="70233"/>
                  </a:lnTo>
                  <a:lnTo>
                    <a:pt x="309506" y="57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08"/>
            <p:cNvSpPr/>
            <p:nvPr>
              <p:custDataLst>
                <p:tags r:id="rId51"/>
              </p:custDataLst>
            </p:nvPr>
          </p:nvSpPr>
          <p:spPr>
            <a:xfrm>
              <a:off x="5666293" y="2919190"/>
              <a:ext cx="180574" cy="396075"/>
            </a:xfrm>
            <a:custGeom>
              <a:avLst/>
              <a:gdLst/>
              <a:ahLst/>
              <a:cxnLst/>
              <a:rect l="0" t="0" r="0" b="0"/>
              <a:pathLst>
                <a:path w="180574" h="396075">
                  <a:moveTo>
                    <a:pt x="105857" y="33560"/>
                  </a:moveTo>
                  <a:lnTo>
                    <a:pt x="105857" y="33560"/>
                  </a:lnTo>
                  <a:lnTo>
                    <a:pt x="105857" y="26818"/>
                  </a:lnTo>
                  <a:lnTo>
                    <a:pt x="102094" y="19745"/>
                  </a:lnTo>
                  <a:lnTo>
                    <a:pt x="99115" y="15883"/>
                  </a:lnTo>
                  <a:lnTo>
                    <a:pt x="84809" y="7078"/>
                  </a:lnTo>
                  <a:lnTo>
                    <a:pt x="63794" y="0"/>
                  </a:lnTo>
                  <a:lnTo>
                    <a:pt x="39693" y="176"/>
                  </a:lnTo>
                  <a:lnTo>
                    <a:pt x="24945" y="8610"/>
                  </a:lnTo>
                  <a:lnTo>
                    <a:pt x="18049" y="14810"/>
                  </a:lnTo>
                  <a:lnTo>
                    <a:pt x="8505" y="32987"/>
                  </a:lnTo>
                  <a:lnTo>
                    <a:pt x="1047" y="67022"/>
                  </a:lnTo>
                  <a:lnTo>
                    <a:pt x="0" y="79151"/>
                  </a:lnTo>
                  <a:lnTo>
                    <a:pt x="6363" y="102036"/>
                  </a:lnTo>
                  <a:lnTo>
                    <a:pt x="19304" y="121849"/>
                  </a:lnTo>
                  <a:lnTo>
                    <a:pt x="36815" y="135359"/>
                  </a:lnTo>
                  <a:lnTo>
                    <a:pt x="54475" y="140422"/>
                  </a:lnTo>
                  <a:lnTo>
                    <a:pt x="63136" y="140785"/>
                  </a:lnTo>
                  <a:lnTo>
                    <a:pt x="70321" y="138910"/>
                  </a:lnTo>
                  <a:lnTo>
                    <a:pt x="82067" y="131182"/>
                  </a:lnTo>
                  <a:lnTo>
                    <a:pt x="90110" y="116929"/>
                  </a:lnTo>
                  <a:lnTo>
                    <a:pt x="96723" y="90953"/>
                  </a:lnTo>
                  <a:lnTo>
                    <a:pt x="102798" y="60664"/>
                  </a:lnTo>
                  <a:lnTo>
                    <a:pt x="102407" y="59390"/>
                  </a:lnTo>
                  <a:lnTo>
                    <a:pt x="101440" y="59247"/>
                  </a:lnTo>
                  <a:lnTo>
                    <a:pt x="100796" y="60562"/>
                  </a:lnTo>
                  <a:lnTo>
                    <a:pt x="100080" y="65787"/>
                  </a:lnTo>
                  <a:lnTo>
                    <a:pt x="110465" y="102328"/>
                  </a:lnTo>
                  <a:lnTo>
                    <a:pt x="126977" y="147148"/>
                  </a:lnTo>
                  <a:lnTo>
                    <a:pt x="141584" y="182116"/>
                  </a:lnTo>
                  <a:lnTo>
                    <a:pt x="157484" y="222586"/>
                  </a:lnTo>
                  <a:lnTo>
                    <a:pt x="171842" y="264327"/>
                  </a:lnTo>
                  <a:lnTo>
                    <a:pt x="180573" y="301693"/>
                  </a:lnTo>
                  <a:lnTo>
                    <a:pt x="179282" y="333352"/>
                  </a:lnTo>
                  <a:lnTo>
                    <a:pt x="170945" y="359418"/>
                  </a:lnTo>
                  <a:lnTo>
                    <a:pt x="157834" y="378058"/>
                  </a:lnTo>
                  <a:lnTo>
                    <a:pt x="140717" y="389635"/>
                  </a:lnTo>
                  <a:lnTo>
                    <a:pt x="122056" y="395721"/>
                  </a:lnTo>
                  <a:lnTo>
                    <a:pt x="104355" y="396074"/>
                  </a:lnTo>
                  <a:lnTo>
                    <a:pt x="97095" y="393064"/>
                  </a:lnTo>
                  <a:lnTo>
                    <a:pt x="85264" y="382193"/>
                  </a:lnTo>
                  <a:lnTo>
                    <a:pt x="79066" y="360428"/>
                  </a:lnTo>
                  <a:lnTo>
                    <a:pt x="74107" y="3193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09"/>
            <p:cNvSpPr/>
            <p:nvPr>
              <p:custDataLst>
                <p:tags r:id="rId52"/>
              </p:custDataLst>
            </p:nvPr>
          </p:nvSpPr>
          <p:spPr>
            <a:xfrm>
              <a:off x="5899589" y="2834960"/>
              <a:ext cx="81229" cy="295591"/>
            </a:xfrm>
            <a:custGeom>
              <a:avLst/>
              <a:gdLst/>
              <a:ahLst/>
              <a:cxnLst/>
              <a:rect l="0" t="0" r="0" b="0"/>
              <a:pathLst>
                <a:path w="81229" h="295591">
                  <a:moveTo>
                    <a:pt x="75761" y="54290"/>
                  </a:moveTo>
                  <a:lnTo>
                    <a:pt x="75761" y="54290"/>
                  </a:lnTo>
                  <a:lnTo>
                    <a:pt x="81228" y="22308"/>
                  </a:lnTo>
                  <a:lnTo>
                    <a:pt x="77955" y="11618"/>
                  </a:lnTo>
                  <a:lnTo>
                    <a:pt x="72503" y="3575"/>
                  </a:lnTo>
                  <a:lnTo>
                    <a:pt x="67729" y="0"/>
                  </a:lnTo>
                  <a:lnTo>
                    <a:pt x="57609" y="4055"/>
                  </a:lnTo>
                  <a:lnTo>
                    <a:pt x="42999" y="15736"/>
                  </a:lnTo>
                  <a:lnTo>
                    <a:pt x="24746" y="37390"/>
                  </a:lnTo>
                  <a:lnTo>
                    <a:pt x="10519" y="69121"/>
                  </a:lnTo>
                  <a:lnTo>
                    <a:pt x="1609" y="108154"/>
                  </a:lnTo>
                  <a:lnTo>
                    <a:pt x="0" y="153724"/>
                  </a:lnTo>
                  <a:lnTo>
                    <a:pt x="5401" y="196555"/>
                  </a:lnTo>
                  <a:lnTo>
                    <a:pt x="15562" y="234641"/>
                  </a:lnTo>
                  <a:lnTo>
                    <a:pt x="29485" y="265680"/>
                  </a:lnTo>
                  <a:lnTo>
                    <a:pt x="37855" y="275650"/>
                  </a:lnTo>
                  <a:lnTo>
                    <a:pt x="75761" y="295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10"/>
            <p:cNvSpPr/>
            <p:nvPr>
              <p:custDataLst>
                <p:tags r:id="rId53"/>
              </p:custDataLst>
            </p:nvPr>
          </p:nvSpPr>
          <p:spPr>
            <a:xfrm>
              <a:off x="6094550" y="2871172"/>
              <a:ext cx="338001" cy="186063"/>
            </a:xfrm>
            <a:custGeom>
              <a:avLst/>
              <a:gdLst/>
              <a:ahLst/>
              <a:cxnLst/>
              <a:rect l="0" t="0" r="0" b="0"/>
              <a:pathLst>
                <a:path w="338001" h="186063">
                  <a:moveTo>
                    <a:pt x="33200" y="37128"/>
                  </a:moveTo>
                  <a:lnTo>
                    <a:pt x="33200" y="37128"/>
                  </a:lnTo>
                  <a:lnTo>
                    <a:pt x="21267" y="32102"/>
                  </a:lnTo>
                  <a:lnTo>
                    <a:pt x="18895" y="31661"/>
                  </a:lnTo>
                  <a:lnTo>
                    <a:pt x="15901" y="33483"/>
                  </a:lnTo>
                  <a:lnTo>
                    <a:pt x="8814" y="41153"/>
                  </a:lnTo>
                  <a:lnTo>
                    <a:pt x="261" y="67484"/>
                  </a:lnTo>
                  <a:lnTo>
                    <a:pt x="0" y="102096"/>
                  </a:lnTo>
                  <a:lnTo>
                    <a:pt x="7763" y="132421"/>
                  </a:lnTo>
                  <a:lnTo>
                    <a:pt x="16955" y="146743"/>
                  </a:lnTo>
                  <a:lnTo>
                    <a:pt x="22370" y="152538"/>
                  </a:lnTo>
                  <a:lnTo>
                    <a:pt x="28802" y="155696"/>
                  </a:lnTo>
                  <a:lnTo>
                    <a:pt x="43475" y="157323"/>
                  </a:lnTo>
                  <a:lnTo>
                    <a:pt x="57523" y="151931"/>
                  </a:lnTo>
                  <a:lnTo>
                    <a:pt x="69410" y="142479"/>
                  </a:lnTo>
                  <a:lnTo>
                    <a:pt x="82790" y="124809"/>
                  </a:lnTo>
                  <a:lnTo>
                    <a:pt x="85310" y="123099"/>
                  </a:lnTo>
                  <a:lnTo>
                    <a:pt x="86991" y="123370"/>
                  </a:lnTo>
                  <a:lnTo>
                    <a:pt x="88110" y="124961"/>
                  </a:lnTo>
                  <a:lnTo>
                    <a:pt x="99057" y="161830"/>
                  </a:lnTo>
                  <a:lnTo>
                    <a:pt x="108800" y="173925"/>
                  </a:lnTo>
                  <a:lnTo>
                    <a:pt x="115350" y="179126"/>
                  </a:lnTo>
                  <a:lnTo>
                    <a:pt x="132035" y="184905"/>
                  </a:lnTo>
                  <a:lnTo>
                    <a:pt x="151916" y="186062"/>
                  </a:lnTo>
                  <a:lnTo>
                    <a:pt x="174862" y="181873"/>
                  </a:lnTo>
                  <a:lnTo>
                    <a:pt x="208211" y="164839"/>
                  </a:lnTo>
                  <a:lnTo>
                    <a:pt x="233692" y="135176"/>
                  </a:lnTo>
                  <a:lnTo>
                    <a:pt x="258019" y="92834"/>
                  </a:lnTo>
                  <a:lnTo>
                    <a:pt x="265293" y="64708"/>
                  </a:lnTo>
                  <a:lnTo>
                    <a:pt x="264763" y="39508"/>
                  </a:lnTo>
                  <a:lnTo>
                    <a:pt x="257473" y="18901"/>
                  </a:lnTo>
                  <a:lnTo>
                    <a:pt x="247177" y="5979"/>
                  </a:lnTo>
                  <a:lnTo>
                    <a:pt x="241468" y="1545"/>
                  </a:lnTo>
                  <a:lnTo>
                    <a:pt x="235546" y="0"/>
                  </a:lnTo>
                  <a:lnTo>
                    <a:pt x="223320" y="2047"/>
                  </a:lnTo>
                  <a:lnTo>
                    <a:pt x="218508" y="5980"/>
                  </a:lnTo>
                  <a:lnTo>
                    <a:pt x="211280" y="17875"/>
                  </a:lnTo>
                  <a:lnTo>
                    <a:pt x="209478" y="32569"/>
                  </a:lnTo>
                  <a:lnTo>
                    <a:pt x="209985" y="40439"/>
                  </a:lnTo>
                  <a:lnTo>
                    <a:pt x="216193" y="54827"/>
                  </a:lnTo>
                  <a:lnTo>
                    <a:pt x="220812" y="61627"/>
                  </a:lnTo>
                  <a:lnTo>
                    <a:pt x="244168" y="77940"/>
                  </a:lnTo>
                  <a:lnTo>
                    <a:pt x="276801" y="84969"/>
                  </a:lnTo>
                  <a:lnTo>
                    <a:pt x="321522" y="82979"/>
                  </a:lnTo>
                  <a:lnTo>
                    <a:pt x="338000" y="81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11"/>
            <p:cNvSpPr/>
            <p:nvPr>
              <p:custDataLst>
                <p:tags r:id="rId54"/>
              </p:custDataLst>
            </p:nvPr>
          </p:nvSpPr>
          <p:spPr>
            <a:xfrm>
              <a:off x="6470650" y="2743200"/>
              <a:ext cx="93523" cy="361951"/>
            </a:xfrm>
            <a:custGeom>
              <a:avLst/>
              <a:gdLst/>
              <a:ahLst/>
              <a:cxnLst/>
              <a:rect l="0" t="0" r="0" b="0"/>
              <a:pathLst>
                <a:path w="93523" h="3619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9311" y="28862"/>
                  </a:lnTo>
                  <a:lnTo>
                    <a:pt x="48289" y="71895"/>
                  </a:lnTo>
                  <a:lnTo>
                    <a:pt x="71556" y="111446"/>
                  </a:lnTo>
                  <a:lnTo>
                    <a:pt x="86601" y="156776"/>
                  </a:lnTo>
                  <a:lnTo>
                    <a:pt x="93522" y="203734"/>
                  </a:lnTo>
                  <a:lnTo>
                    <a:pt x="91896" y="248123"/>
                  </a:lnTo>
                  <a:lnTo>
                    <a:pt x="75179" y="285725"/>
                  </a:lnTo>
                  <a:lnTo>
                    <a:pt x="37797" y="32901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35"/>
          <p:cNvGrpSpPr/>
          <p:nvPr/>
        </p:nvGrpSpPr>
        <p:grpSpPr>
          <a:xfrm>
            <a:off x="6861861" y="2781002"/>
            <a:ext cx="968426" cy="520097"/>
            <a:chOff x="6861861" y="2781002"/>
            <a:chExt cx="968426" cy="520097"/>
          </a:xfrm>
        </p:grpSpPr>
        <p:sp>
          <p:nvSpPr>
            <p:cNvPr id="72" name="SMARTInkShape-1412"/>
            <p:cNvSpPr/>
            <p:nvPr>
              <p:custDataLst>
                <p:tags r:id="rId43"/>
              </p:custDataLst>
            </p:nvPr>
          </p:nvSpPr>
          <p:spPr>
            <a:xfrm>
              <a:off x="6861861" y="2781002"/>
              <a:ext cx="145665" cy="520097"/>
            </a:xfrm>
            <a:custGeom>
              <a:avLst/>
              <a:gdLst/>
              <a:ahLst/>
              <a:cxnLst/>
              <a:rect l="0" t="0" r="0" b="0"/>
              <a:pathLst>
                <a:path w="145665" h="520097">
                  <a:moveTo>
                    <a:pt x="8839" y="209848"/>
                  </a:moveTo>
                  <a:lnTo>
                    <a:pt x="8839" y="209848"/>
                  </a:lnTo>
                  <a:lnTo>
                    <a:pt x="5468" y="209848"/>
                  </a:lnTo>
                  <a:lnTo>
                    <a:pt x="1932" y="211729"/>
                  </a:lnTo>
                  <a:lnTo>
                    <a:pt x="0" y="213219"/>
                  </a:lnTo>
                  <a:lnTo>
                    <a:pt x="654" y="235541"/>
                  </a:lnTo>
                  <a:lnTo>
                    <a:pt x="5436" y="268539"/>
                  </a:lnTo>
                  <a:lnTo>
                    <a:pt x="12266" y="312133"/>
                  </a:lnTo>
                  <a:lnTo>
                    <a:pt x="16062" y="336600"/>
                  </a:lnTo>
                  <a:lnTo>
                    <a:pt x="20004" y="362082"/>
                  </a:lnTo>
                  <a:lnTo>
                    <a:pt x="24384" y="409212"/>
                  </a:lnTo>
                  <a:lnTo>
                    <a:pt x="25626" y="451560"/>
                  </a:lnTo>
                  <a:lnTo>
                    <a:pt x="23063" y="498934"/>
                  </a:lnTo>
                  <a:lnTo>
                    <a:pt x="21285" y="517909"/>
                  </a:lnTo>
                  <a:lnTo>
                    <a:pt x="19958" y="519645"/>
                  </a:lnTo>
                  <a:lnTo>
                    <a:pt x="18369" y="520096"/>
                  </a:lnTo>
                  <a:lnTo>
                    <a:pt x="16602" y="511190"/>
                  </a:lnTo>
                  <a:lnTo>
                    <a:pt x="17489" y="473171"/>
                  </a:lnTo>
                  <a:lnTo>
                    <a:pt x="20444" y="426364"/>
                  </a:lnTo>
                  <a:lnTo>
                    <a:pt x="22220" y="395114"/>
                  </a:lnTo>
                  <a:lnTo>
                    <a:pt x="24110" y="360875"/>
                  </a:lnTo>
                  <a:lnTo>
                    <a:pt x="26781" y="323233"/>
                  </a:lnTo>
                  <a:lnTo>
                    <a:pt x="29972" y="283322"/>
                  </a:lnTo>
                  <a:lnTo>
                    <a:pt x="33511" y="241897"/>
                  </a:lnTo>
                  <a:lnTo>
                    <a:pt x="38692" y="202286"/>
                  </a:lnTo>
                  <a:lnTo>
                    <a:pt x="44969" y="163885"/>
                  </a:lnTo>
                  <a:lnTo>
                    <a:pt x="51975" y="126289"/>
                  </a:lnTo>
                  <a:lnTo>
                    <a:pt x="60880" y="94170"/>
                  </a:lnTo>
                  <a:lnTo>
                    <a:pt x="71049" y="65702"/>
                  </a:lnTo>
                  <a:lnTo>
                    <a:pt x="90815" y="22311"/>
                  </a:lnTo>
                  <a:lnTo>
                    <a:pt x="104304" y="3026"/>
                  </a:lnTo>
                  <a:lnTo>
                    <a:pt x="110582" y="0"/>
                  </a:lnTo>
                  <a:lnTo>
                    <a:pt x="116884" y="99"/>
                  </a:lnTo>
                  <a:lnTo>
                    <a:pt x="123202" y="2282"/>
                  </a:lnTo>
                  <a:lnTo>
                    <a:pt x="133986" y="19760"/>
                  </a:lnTo>
                  <a:lnTo>
                    <a:pt x="142070" y="47753"/>
                  </a:lnTo>
                  <a:lnTo>
                    <a:pt x="145664" y="83713"/>
                  </a:lnTo>
                  <a:lnTo>
                    <a:pt x="139735" y="125096"/>
                  </a:lnTo>
                  <a:lnTo>
                    <a:pt x="127693" y="165830"/>
                  </a:lnTo>
                  <a:lnTo>
                    <a:pt x="105046" y="211152"/>
                  </a:lnTo>
                  <a:lnTo>
                    <a:pt x="81873" y="240260"/>
                  </a:lnTo>
                  <a:lnTo>
                    <a:pt x="59639" y="254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13"/>
            <p:cNvSpPr/>
            <p:nvPr>
              <p:custDataLst>
                <p:tags r:id="rId44"/>
              </p:custDataLst>
            </p:nvPr>
          </p:nvSpPr>
          <p:spPr>
            <a:xfrm>
              <a:off x="7043033" y="3035300"/>
              <a:ext cx="113418" cy="133351"/>
            </a:xfrm>
            <a:custGeom>
              <a:avLst/>
              <a:gdLst/>
              <a:ahLst/>
              <a:cxnLst/>
              <a:rect l="0" t="0" r="0" b="0"/>
              <a:pathLst>
                <a:path w="11341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9490" y="27790"/>
                  </a:lnTo>
                  <a:lnTo>
                    <a:pt x="41801" y="70165"/>
                  </a:lnTo>
                  <a:lnTo>
                    <a:pt x="89205" y="112530"/>
                  </a:lnTo>
                  <a:lnTo>
                    <a:pt x="11341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14"/>
            <p:cNvSpPr/>
            <p:nvPr>
              <p:custDataLst>
                <p:tags r:id="rId45"/>
              </p:custDataLst>
            </p:nvPr>
          </p:nvSpPr>
          <p:spPr>
            <a:xfrm>
              <a:off x="7086600" y="3044342"/>
              <a:ext cx="76201" cy="149709"/>
            </a:xfrm>
            <a:custGeom>
              <a:avLst/>
              <a:gdLst/>
              <a:ahLst/>
              <a:cxnLst/>
              <a:rect l="0" t="0" r="0" b="0"/>
              <a:pathLst>
                <a:path w="76201" h="149709">
                  <a:moveTo>
                    <a:pt x="76200" y="3658"/>
                  </a:moveTo>
                  <a:lnTo>
                    <a:pt x="76200" y="3658"/>
                  </a:lnTo>
                  <a:lnTo>
                    <a:pt x="72829" y="287"/>
                  </a:lnTo>
                  <a:lnTo>
                    <a:pt x="71131" y="0"/>
                  </a:lnTo>
                  <a:lnTo>
                    <a:pt x="69292" y="514"/>
                  </a:lnTo>
                  <a:lnTo>
                    <a:pt x="63957" y="4377"/>
                  </a:lnTo>
                  <a:lnTo>
                    <a:pt x="43286" y="27867"/>
                  </a:lnTo>
                  <a:lnTo>
                    <a:pt x="18820" y="69432"/>
                  </a:lnTo>
                  <a:lnTo>
                    <a:pt x="8107" y="112632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15"/>
            <p:cNvSpPr/>
            <p:nvPr>
              <p:custDataLst>
                <p:tags r:id="rId46"/>
              </p:custDataLst>
            </p:nvPr>
          </p:nvSpPr>
          <p:spPr>
            <a:xfrm>
              <a:off x="7377741" y="2838450"/>
              <a:ext cx="83510" cy="298451"/>
            </a:xfrm>
            <a:custGeom>
              <a:avLst/>
              <a:gdLst/>
              <a:ahLst/>
              <a:cxnLst/>
              <a:rect l="0" t="0" r="0" b="0"/>
              <a:pathLst>
                <a:path w="83510" h="298451">
                  <a:moveTo>
                    <a:pt x="83509" y="0"/>
                  </a:moveTo>
                  <a:lnTo>
                    <a:pt x="83509" y="0"/>
                  </a:lnTo>
                  <a:lnTo>
                    <a:pt x="76767" y="0"/>
                  </a:lnTo>
                  <a:lnTo>
                    <a:pt x="59090" y="13484"/>
                  </a:lnTo>
                  <a:lnTo>
                    <a:pt x="35979" y="38724"/>
                  </a:lnTo>
                  <a:lnTo>
                    <a:pt x="14627" y="82029"/>
                  </a:lnTo>
                  <a:lnTo>
                    <a:pt x="5153" y="118772"/>
                  </a:lnTo>
                  <a:lnTo>
                    <a:pt x="0" y="157915"/>
                  </a:lnTo>
                  <a:lnTo>
                    <a:pt x="63" y="196479"/>
                  </a:lnTo>
                  <a:lnTo>
                    <a:pt x="4323" y="231022"/>
                  </a:lnTo>
                  <a:lnTo>
                    <a:pt x="11627" y="260016"/>
                  </a:lnTo>
                  <a:lnTo>
                    <a:pt x="32709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16"/>
            <p:cNvSpPr/>
            <p:nvPr>
              <p:custDataLst>
                <p:tags r:id="rId47"/>
              </p:custDataLst>
            </p:nvPr>
          </p:nvSpPr>
          <p:spPr>
            <a:xfrm>
              <a:off x="7506637" y="2943051"/>
              <a:ext cx="214964" cy="123302"/>
            </a:xfrm>
            <a:custGeom>
              <a:avLst/>
              <a:gdLst/>
              <a:ahLst/>
              <a:cxnLst/>
              <a:rect l="0" t="0" r="0" b="0"/>
              <a:pathLst>
                <a:path w="214964" h="123302">
                  <a:moveTo>
                    <a:pt x="18113" y="16049"/>
                  </a:moveTo>
                  <a:lnTo>
                    <a:pt x="18113" y="16049"/>
                  </a:lnTo>
                  <a:lnTo>
                    <a:pt x="11371" y="16049"/>
                  </a:lnTo>
                  <a:lnTo>
                    <a:pt x="8679" y="18166"/>
                  </a:lnTo>
                  <a:lnTo>
                    <a:pt x="3807" y="26162"/>
                  </a:lnTo>
                  <a:lnTo>
                    <a:pt x="0" y="53612"/>
                  </a:lnTo>
                  <a:lnTo>
                    <a:pt x="1130" y="84329"/>
                  </a:lnTo>
                  <a:lnTo>
                    <a:pt x="2557" y="91203"/>
                  </a:lnTo>
                  <a:lnTo>
                    <a:pt x="9788" y="102603"/>
                  </a:lnTo>
                  <a:lnTo>
                    <a:pt x="19352" y="110962"/>
                  </a:lnTo>
                  <a:lnTo>
                    <a:pt x="28306" y="114677"/>
                  </a:lnTo>
                  <a:lnTo>
                    <a:pt x="48023" y="113397"/>
                  </a:lnTo>
                  <a:lnTo>
                    <a:pt x="59863" y="108469"/>
                  </a:lnTo>
                  <a:lnTo>
                    <a:pt x="79829" y="93709"/>
                  </a:lnTo>
                  <a:lnTo>
                    <a:pt x="80423" y="93928"/>
                  </a:lnTo>
                  <a:lnTo>
                    <a:pt x="80820" y="94779"/>
                  </a:lnTo>
                  <a:lnTo>
                    <a:pt x="82919" y="108235"/>
                  </a:lnTo>
                  <a:lnTo>
                    <a:pt x="88309" y="116052"/>
                  </a:lnTo>
                  <a:lnTo>
                    <a:pt x="97289" y="120467"/>
                  </a:lnTo>
                  <a:lnTo>
                    <a:pt x="116930" y="123301"/>
                  </a:lnTo>
                  <a:lnTo>
                    <a:pt x="129529" y="118045"/>
                  </a:lnTo>
                  <a:lnTo>
                    <a:pt x="157244" y="97423"/>
                  </a:lnTo>
                  <a:lnTo>
                    <a:pt x="173323" y="72458"/>
                  </a:lnTo>
                  <a:lnTo>
                    <a:pt x="183654" y="46090"/>
                  </a:lnTo>
                  <a:lnTo>
                    <a:pt x="185055" y="30812"/>
                  </a:lnTo>
                  <a:lnTo>
                    <a:pt x="182620" y="17671"/>
                  </a:lnTo>
                  <a:lnTo>
                    <a:pt x="176834" y="7128"/>
                  </a:lnTo>
                  <a:lnTo>
                    <a:pt x="171441" y="1501"/>
                  </a:lnTo>
                  <a:lnTo>
                    <a:pt x="169015" y="0"/>
                  </a:lnTo>
                  <a:lnTo>
                    <a:pt x="165986" y="411"/>
                  </a:lnTo>
                  <a:lnTo>
                    <a:pt x="158859" y="4630"/>
                  </a:lnTo>
                  <a:lnTo>
                    <a:pt x="154750" y="9328"/>
                  </a:lnTo>
                  <a:lnTo>
                    <a:pt x="152923" y="14473"/>
                  </a:lnTo>
                  <a:lnTo>
                    <a:pt x="152112" y="21463"/>
                  </a:lnTo>
                  <a:lnTo>
                    <a:pt x="155026" y="33332"/>
                  </a:lnTo>
                  <a:lnTo>
                    <a:pt x="163729" y="45786"/>
                  </a:lnTo>
                  <a:lnTo>
                    <a:pt x="173142" y="50432"/>
                  </a:lnTo>
                  <a:lnTo>
                    <a:pt x="185087" y="51792"/>
                  </a:lnTo>
                  <a:lnTo>
                    <a:pt x="214963" y="47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17"/>
            <p:cNvSpPr/>
            <p:nvPr>
              <p:custDataLst>
                <p:tags r:id="rId48"/>
              </p:custDataLst>
            </p:nvPr>
          </p:nvSpPr>
          <p:spPr>
            <a:xfrm>
              <a:off x="7721600" y="2844800"/>
              <a:ext cx="108687" cy="266701"/>
            </a:xfrm>
            <a:custGeom>
              <a:avLst/>
              <a:gdLst/>
              <a:ahLst/>
              <a:cxnLst/>
              <a:rect l="0" t="0" r="0" b="0"/>
              <a:pathLst>
                <a:path w="108687" h="266701">
                  <a:moveTo>
                    <a:pt x="44450" y="0"/>
                  </a:moveTo>
                  <a:lnTo>
                    <a:pt x="44450" y="0"/>
                  </a:lnTo>
                  <a:lnTo>
                    <a:pt x="77708" y="39999"/>
                  </a:lnTo>
                  <a:lnTo>
                    <a:pt x="100165" y="83505"/>
                  </a:lnTo>
                  <a:lnTo>
                    <a:pt x="108017" y="117547"/>
                  </a:lnTo>
                  <a:lnTo>
                    <a:pt x="108686" y="152432"/>
                  </a:lnTo>
                  <a:lnTo>
                    <a:pt x="99575" y="184399"/>
                  </a:lnTo>
                  <a:lnTo>
                    <a:pt x="76712" y="213189"/>
                  </a:lnTo>
                  <a:lnTo>
                    <a:pt x="35664" y="24567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36"/>
          <p:cNvGrpSpPr/>
          <p:nvPr/>
        </p:nvGrpSpPr>
        <p:grpSpPr>
          <a:xfrm>
            <a:off x="8178800" y="2965450"/>
            <a:ext cx="107951" cy="107951"/>
            <a:chOff x="8178800" y="2965450"/>
            <a:chExt cx="107951" cy="107951"/>
          </a:xfrm>
        </p:grpSpPr>
        <p:sp>
          <p:nvSpPr>
            <p:cNvPr id="79" name="SMARTInkShape-1418"/>
            <p:cNvSpPr/>
            <p:nvPr>
              <p:custDataLst>
                <p:tags r:id="rId41"/>
              </p:custDataLst>
            </p:nvPr>
          </p:nvSpPr>
          <p:spPr>
            <a:xfrm>
              <a:off x="8191500" y="29654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393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19"/>
            <p:cNvSpPr/>
            <p:nvPr>
              <p:custDataLst>
                <p:tags r:id="rId42"/>
              </p:custDataLst>
            </p:nvPr>
          </p:nvSpPr>
          <p:spPr>
            <a:xfrm>
              <a:off x="8178800" y="30670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1683" y="5644"/>
                  </a:lnTo>
                  <a:lnTo>
                    <a:pt x="68410" y="297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37"/>
          <p:cNvGrpSpPr/>
          <p:nvPr/>
        </p:nvGrpSpPr>
        <p:grpSpPr>
          <a:xfrm>
            <a:off x="8707087" y="2597223"/>
            <a:ext cx="2020308" cy="805481"/>
            <a:chOff x="8707087" y="2597223"/>
            <a:chExt cx="2020308" cy="805481"/>
          </a:xfrm>
        </p:grpSpPr>
        <p:sp>
          <p:nvSpPr>
            <p:cNvPr id="82" name="SMARTInkShape-1420"/>
            <p:cNvSpPr/>
            <p:nvPr>
              <p:custDataLst>
                <p:tags r:id="rId31"/>
              </p:custDataLst>
            </p:nvPr>
          </p:nvSpPr>
          <p:spPr>
            <a:xfrm>
              <a:off x="8707087" y="2807844"/>
              <a:ext cx="405164" cy="316357"/>
            </a:xfrm>
            <a:custGeom>
              <a:avLst/>
              <a:gdLst/>
              <a:ahLst/>
              <a:cxnLst/>
              <a:rect l="0" t="0" r="0" b="0"/>
              <a:pathLst>
                <a:path w="405164" h="316357">
                  <a:moveTo>
                    <a:pt x="221013" y="11556"/>
                  </a:moveTo>
                  <a:lnTo>
                    <a:pt x="221013" y="11556"/>
                  </a:lnTo>
                  <a:lnTo>
                    <a:pt x="226788" y="6487"/>
                  </a:lnTo>
                  <a:lnTo>
                    <a:pt x="234797" y="1431"/>
                  </a:lnTo>
                  <a:lnTo>
                    <a:pt x="235142" y="572"/>
                  </a:lnTo>
                  <a:lnTo>
                    <a:pt x="234665" y="0"/>
                  </a:lnTo>
                  <a:lnTo>
                    <a:pt x="190426" y="20004"/>
                  </a:lnTo>
                  <a:lnTo>
                    <a:pt x="156853" y="35301"/>
                  </a:lnTo>
                  <a:lnTo>
                    <a:pt x="119825" y="53859"/>
                  </a:lnTo>
                  <a:lnTo>
                    <a:pt x="84553" y="73867"/>
                  </a:lnTo>
                  <a:lnTo>
                    <a:pt x="43383" y="100247"/>
                  </a:lnTo>
                  <a:lnTo>
                    <a:pt x="36233" y="110006"/>
                  </a:lnTo>
                  <a:lnTo>
                    <a:pt x="37148" y="114584"/>
                  </a:lnTo>
                  <a:lnTo>
                    <a:pt x="45692" y="123433"/>
                  </a:lnTo>
                  <a:lnTo>
                    <a:pt x="83606" y="144976"/>
                  </a:lnTo>
                  <a:lnTo>
                    <a:pt x="123916" y="165433"/>
                  </a:lnTo>
                  <a:lnTo>
                    <a:pt x="139052" y="177312"/>
                  </a:lnTo>
                  <a:lnTo>
                    <a:pt x="145780" y="189648"/>
                  </a:lnTo>
                  <a:lnTo>
                    <a:pt x="144046" y="196606"/>
                  </a:lnTo>
                  <a:lnTo>
                    <a:pt x="132713" y="211864"/>
                  </a:lnTo>
                  <a:lnTo>
                    <a:pt x="96386" y="236320"/>
                  </a:lnTo>
                  <a:lnTo>
                    <a:pt x="56615" y="258069"/>
                  </a:lnTo>
                  <a:lnTo>
                    <a:pt x="9485" y="287334"/>
                  </a:lnTo>
                  <a:lnTo>
                    <a:pt x="0" y="295931"/>
                  </a:lnTo>
                  <a:lnTo>
                    <a:pt x="3115" y="298506"/>
                  </a:lnTo>
                  <a:lnTo>
                    <a:pt x="50553" y="304520"/>
                  </a:lnTo>
                  <a:lnTo>
                    <a:pt x="90219" y="306862"/>
                  </a:lnTo>
                  <a:lnTo>
                    <a:pt x="117590" y="306499"/>
                  </a:lnTo>
                  <a:lnTo>
                    <a:pt x="147831" y="305551"/>
                  </a:lnTo>
                  <a:lnTo>
                    <a:pt x="179986" y="304920"/>
                  </a:lnTo>
                  <a:lnTo>
                    <a:pt x="213417" y="304498"/>
                  </a:lnTo>
                  <a:lnTo>
                    <a:pt x="247699" y="304218"/>
                  </a:lnTo>
                  <a:lnTo>
                    <a:pt x="280432" y="305442"/>
                  </a:lnTo>
                  <a:lnTo>
                    <a:pt x="312131" y="307669"/>
                  </a:lnTo>
                  <a:lnTo>
                    <a:pt x="343141" y="310564"/>
                  </a:lnTo>
                  <a:lnTo>
                    <a:pt x="405163" y="316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21"/>
            <p:cNvSpPr/>
            <p:nvPr>
              <p:custDataLst>
                <p:tags r:id="rId32"/>
              </p:custDataLst>
            </p:nvPr>
          </p:nvSpPr>
          <p:spPr>
            <a:xfrm>
              <a:off x="8780310" y="3249914"/>
              <a:ext cx="281141" cy="152790"/>
            </a:xfrm>
            <a:custGeom>
              <a:avLst/>
              <a:gdLst/>
              <a:ahLst/>
              <a:cxnLst/>
              <a:rect l="0" t="0" r="0" b="0"/>
              <a:pathLst>
                <a:path w="281141" h="152790">
                  <a:moveTo>
                    <a:pt x="14440" y="64786"/>
                  </a:moveTo>
                  <a:lnTo>
                    <a:pt x="14440" y="64786"/>
                  </a:lnTo>
                  <a:lnTo>
                    <a:pt x="11069" y="58044"/>
                  </a:lnTo>
                  <a:lnTo>
                    <a:pt x="5651" y="52853"/>
                  </a:lnTo>
                  <a:lnTo>
                    <a:pt x="2231" y="50480"/>
                  </a:lnTo>
                  <a:lnTo>
                    <a:pt x="1361" y="46782"/>
                  </a:lnTo>
                  <a:lnTo>
                    <a:pt x="7744" y="24223"/>
                  </a:lnTo>
                  <a:lnTo>
                    <a:pt x="6449" y="24338"/>
                  </a:lnTo>
                  <a:lnTo>
                    <a:pt x="1245" y="28230"/>
                  </a:lnTo>
                  <a:lnTo>
                    <a:pt x="0" y="32654"/>
                  </a:lnTo>
                  <a:lnTo>
                    <a:pt x="496" y="45096"/>
                  </a:lnTo>
                  <a:lnTo>
                    <a:pt x="8113" y="67967"/>
                  </a:lnTo>
                  <a:lnTo>
                    <a:pt x="5984" y="89953"/>
                  </a:lnTo>
                  <a:lnTo>
                    <a:pt x="804" y="114071"/>
                  </a:lnTo>
                  <a:lnTo>
                    <a:pt x="1854" y="141400"/>
                  </a:lnTo>
                  <a:lnTo>
                    <a:pt x="4848" y="151283"/>
                  </a:lnTo>
                  <a:lnTo>
                    <a:pt x="8046" y="152789"/>
                  </a:lnTo>
                  <a:lnTo>
                    <a:pt x="12294" y="152383"/>
                  </a:lnTo>
                  <a:lnTo>
                    <a:pt x="41062" y="138220"/>
                  </a:lnTo>
                  <a:lnTo>
                    <a:pt x="52848" y="125175"/>
                  </a:lnTo>
                  <a:lnTo>
                    <a:pt x="69178" y="92909"/>
                  </a:lnTo>
                  <a:lnTo>
                    <a:pt x="69982" y="89884"/>
                  </a:lnTo>
                  <a:lnTo>
                    <a:pt x="71223" y="88574"/>
                  </a:lnTo>
                  <a:lnTo>
                    <a:pt x="72757" y="88406"/>
                  </a:lnTo>
                  <a:lnTo>
                    <a:pt x="74484" y="89000"/>
                  </a:lnTo>
                  <a:lnTo>
                    <a:pt x="78285" y="93421"/>
                  </a:lnTo>
                  <a:lnTo>
                    <a:pt x="83032" y="99385"/>
                  </a:lnTo>
                  <a:lnTo>
                    <a:pt x="101615" y="111170"/>
                  </a:lnTo>
                  <a:lnTo>
                    <a:pt x="105717" y="111937"/>
                  </a:lnTo>
                  <a:lnTo>
                    <a:pt x="118939" y="109644"/>
                  </a:lnTo>
                  <a:lnTo>
                    <a:pt x="130028" y="106360"/>
                  </a:lnTo>
                  <a:lnTo>
                    <a:pt x="140132" y="96904"/>
                  </a:lnTo>
                  <a:lnTo>
                    <a:pt x="170457" y="55401"/>
                  </a:lnTo>
                  <a:lnTo>
                    <a:pt x="178559" y="37802"/>
                  </a:lnTo>
                  <a:lnTo>
                    <a:pt x="180751" y="22454"/>
                  </a:lnTo>
                  <a:lnTo>
                    <a:pt x="180348" y="15398"/>
                  </a:lnTo>
                  <a:lnTo>
                    <a:pt x="178666" y="9988"/>
                  </a:lnTo>
                  <a:lnTo>
                    <a:pt x="173037" y="2096"/>
                  </a:lnTo>
                  <a:lnTo>
                    <a:pt x="170265" y="415"/>
                  </a:lnTo>
                  <a:lnTo>
                    <a:pt x="167712" y="0"/>
                  </a:lnTo>
                  <a:lnTo>
                    <a:pt x="165304" y="428"/>
                  </a:lnTo>
                  <a:lnTo>
                    <a:pt x="160748" y="4668"/>
                  </a:lnTo>
                  <a:lnTo>
                    <a:pt x="158545" y="7774"/>
                  </a:lnTo>
                  <a:lnTo>
                    <a:pt x="150957" y="32009"/>
                  </a:lnTo>
                  <a:lnTo>
                    <a:pt x="147785" y="36584"/>
                  </a:lnTo>
                  <a:lnTo>
                    <a:pt x="148492" y="41046"/>
                  </a:lnTo>
                  <a:lnTo>
                    <a:pt x="156803" y="49766"/>
                  </a:lnTo>
                  <a:lnTo>
                    <a:pt x="177432" y="48939"/>
                  </a:lnTo>
                  <a:lnTo>
                    <a:pt x="224540" y="38453"/>
                  </a:lnTo>
                  <a:lnTo>
                    <a:pt x="281140" y="26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22"/>
            <p:cNvSpPr/>
            <p:nvPr>
              <p:custDataLst>
                <p:tags r:id="rId33"/>
              </p:custDataLst>
            </p:nvPr>
          </p:nvSpPr>
          <p:spPr>
            <a:xfrm>
              <a:off x="9261732" y="2814234"/>
              <a:ext cx="288669" cy="227206"/>
            </a:xfrm>
            <a:custGeom>
              <a:avLst/>
              <a:gdLst/>
              <a:ahLst/>
              <a:cxnLst/>
              <a:rect l="0" t="0" r="0" b="0"/>
              <a:pathLst>
                <a:path w="288669" h="227206">
                  <a:moveTo>
                    <a:pt x="21968" y="68666"/>
                  </a:moveTo>
                  <a:lnTo>
                    <a:pt x="21968" y="68666"/>
                  </a:lnTo>
                  <a:lnTo>
                    <a:pt x="21968" y="37378"/>
                  </a:lnTo>
                  <a:lnTo>
                    <a:pt x="8153" y="84066"/>
                  </a:lnTo>
                  <a:lnTo>
                    <a:pt x="0" y="131085"/>
                  </a:lnTo>
                  <a:lnTo>
                    <a:pt x="1348" y="172533"/>
                  </a:lnTo>
                  <a:lnTo>
                    <a:pt x="14445" y="211401"/>
                  </a:lnTo>
                  <a:lnTo>
                    <a:pt x="26150" y="222179"/>
                  </a:lnTo>
                  <a:lnTo>
                    <a:pt x="33223" y="226041"/>
                  </a:lnTo>
                  <a:lnTo>
                    <a:pt x="40761" y="227205"/>
                  </a:lnTo>
                  <a:lnTo>
                    <a:pt x="56660" y="224735"/>
                  </a:lnTo>
                  <a:lnTo>
                    <a:pt x="69373" y="215171"/>
                  </a:lnTo>
                  <a:lnTo>
                    <a:pt x="89993" y="191340"/>
                  </a:lnTo>
                  <a:lnTo>
                    <a:pt x="91306" y="192076"/>
                  </a:lnTo>
                  <a:lnTo>
                    <a:pt x="97232" y="199150"/>
                  </a:lnTo>
                  <a:lnTo>
                    <a:pt x="103866" y="203800"/>
                  </a:lnTo>
                  <a:lnTo>
                    <a:pt x="115536" y="207013"/>
                  </a:lnTo>
                  <a:lnTo>
                    <a:pt x="134672" y="201223"/>
                  </a:lnTo>
                  <a:lnTo>
                    <a:pt x="154845" y="187199"/>
                  </a:lnTo>
                  <a:lnTo>
                    <a:pt x="180624" y="147583"/>
                  </a:lnTo>
                  <a:lnTo>
                    <a:pt x="198329" y="106474"/>
                  </a:lnTo>
                  <a:lnTo>
                    <a:pt x="207964" y="60270"/>
                  </a:lnTo>
                  <a:lnTo>
                    <a:pt x="210467" y="32478"/>
                  </a:lnTo>
                  <a:lnTo>
                    <a:pt x="205934" y="13542"/>
                  </a:lnTo>
                  <a:lnTo>
                    <a:pt x="201762" y="6517"/>
                  </a:lnTo>
                  <a:lnTo>
                    <a:pt x="196158" y="2538"/>
                  </a:lnTo>
                  <a:lnTo>
                    <a:pt x="182405" y="0"/>
                  </a:lnTo>
                  <a:lnTo>
                    <a:pt x="168768" y="4986"/>
                  </a:lnTo>
                  <a:lnTo>
                    <a:pt x="162168" y="9280"/>
                  </a:lnTo>
                  <a:lnTo>
                    <a:pt x="152953" y="23457"/>
                  </a:lnTo>
                  <a:lnTo>
                    <a:pt x="149508" y="32177"/>
                  </a:lnTo>
                  <a:lnTo>
                    <a:pt x="149443" y="51273"/>
                  </a:lnTo>
                  <a:lnTo>
                    <a:pt x="151401" y="61304"/>
                  </a:lnTo>
                  <a:lnTo>
                    <a:pt x="161104" y="78094"/>
                  </a:lnTo>
                  <a:lnTo>
                    <a:pt x="174822" y="91200"/>
                  </a:lnTo>
                  <a:lnTo>
                    <a:pt x="190327" y="99378"/>
                  </a:lnTo>
                  <a:lnTo>
                    <a:pt x="218294" y="104577"/>
                  </a:lnTo>
                  <a:lnTo>
                    <a:pt x="248923" y="99376"/>
                  </a:lnTo>
                  <a:lnTo>
                    <a:pt x="288668" y="81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23"/>
            <p:cNvSpPr/>
            <p:nvPr>
              <p:custDataLst>
                <p:tags r:id="rId34"/>
              </p:custDataLst>
            </p:nvPr>
          </p:nvSpPr>
          <p:spPr>
            <a:xfrm>
              <a:off x="9508929" y="2597223"/>
              <a:ext cx="174822" cy="139628"/>
            </a:xfrm>
            <a:custGeom>
              <a:avLst/>
              <a:gdLst/>
              <a:ahLst/>
              <a:cxnLst/>
              <a:rect l="0" t="0" r="0" b="0"/>
              <a:pathLst>
                <a:path w="174822" h="139628">
                  <a:moveTo>
                    <a:pt x="3371" y="38027"/>
                  </a:moveTo>
                  <a:lnTo>
                    <a:pt x="3371" y="38027"/>
                  </a:lnTo>
                  <a:lnTo>
                    <a:pt x="0" y="31285"/>
                  </a:lnTo>
                  <a:lnTo>
                    <a:pt x="227" y="24212"/>
                  </a:lnTo>
                  <a:lnTo>
                    <a:pt x="2750" y="11545"/>
                  </a:lnTo>
                  <a:lnTo>
                    <a:pt x="8740" y="4855"/>
                  </a:lnTo>
                  <a:lnTo>
                    <a:pt x="13300" y="1096"/>
                  </a:lnTo>
                  <a:lnTo>
                    <a:pt x="19163" y="0"/>
                  </a:lnTo>
                  <a:lnTo>
                    <a:pt x="33203" y="2546"/>
                  </a:lnTo>
                  <a:lnTo>
                    <a:pt x="50232" y="11914"/>
                  </a:lnTo>
                  <a:lnTo>
                    <a:pt x="55948" y="27127"/>
                  </a:lnTo>
                  <a:lnTo>
                    <a:pt x="57472" y="37110"/>
                  </a:lnTo>
                  <a:lnTo>
                    <a:pt x="53522" y="55729"/>
                  </a:lnTo>
                  <a:lnTo>
                    <a:pt x="39397" y="80196"/>
                  </a:lnTo>
                  <a:lnTo>
                    <a:pt x="13664" y="110820"/>
                  </a:lnTo>
                  <a:lnTo>
                    <a:pt x="13761" y="111956"/>
                  </a:lnTo>
                  <a:lnTo>
                    <a:pt x="14531" y="112713"/>
                  </a:lnTo>
                  <a:lnTo>
                    <a:pt x="61402" y="117465"/>
                  </a:lnTo>
                  <a:lnTo>
                    <a:pt x="98882" y="123026"/>
                  </a:lnTo>
                  <a:lnTo>
                    <a:pt x="143540" y="132513"/>
                  </a:lnTo>
                  <a:lnTo>
                    <a:pt x="174821" y="139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24"/>
            <p:cNvSpPr/>
            <p:nvPr>
              <p:custDataLst>
                <p:tags r:id="rId35"/>
              </p:custDataLst>
            </p:nvPr>
          </p:nvSpPr>
          <p:spPr>
            <a:xfrm>
              <a:off x="9767262" y="2780887"/>
              <a:ext cx="172212" cy="451804"/>
            </a:xfrm>
            <a:custGeom>
              <a:avLst/>
              <a:gdLst/>
              <a:ahLst/>
              <a:cxnLst/>
              <a:rect l="0" t="0" r="0" b="0"/>
              <a:pathLst>
                <a:path w="172212" h="451804">
                  <a:moveTo>
                    <a:pt x="30788" y="171863"/>
                  </a:moveTo>
                  <a:lnTo>
                    <a:pt x="30788" y="171863"/>
                  </a:lnTo>
                  <a:lnTo>
                    <a:pt x="27417" y="175234"/>
                  </a:lnTo>
                  <a:lnTo>
                    <a:pt x="18579" y="194185"/>
                  </a:lnTo>
                  <a:lnTo>
                    <a:pt x="13765" y="235627"/>
                  </a:lnTo>
                  <a:lnTo>
                    <a:pt x="12639" y="270053"/>
                  </a:lnTo>
                  <a:lnTo>
                    <a:pt x="12139" y="306519"/>
                  </a:lnTo>
                  <a:lnTo>
                    <a:pt x="11916" y="343894"/>
                  </a:lnTo>
                  <a:lnTo>
                    <a:pt x="9935" y="379789"/>
                  </a:lnTo>
                  <a:lnTo>
                    <a:pt x="6735" y="424206"/>
                  </a:lnTo>
                  <a:lnTo>
                    <a:pt x="5281" y="442766"/>
                  </a:lnTo>
                  <a:lnTo>
                    <a:pt x="2284" y="451014"/>
                  </a:lnTo>
                  <a:lnTo>
                    <a:pt x="1201" y="451803"/>
                  </a:lnTo>
                  <a:lnTo>
                    <a:pt x="481" y="450917"/>
                  </a:lnTo>
                  <a:lnTo>
                    <a:pt x="0" y="448916"/>
                  </a:lnTo>
                  <a:lnTo>
                    <a:pt x="12981" y="405258"/>
                  </a:lnTo>
                  <a:lnTo>
                    <a:pt x="20757" y="370844"/>
                  </a:lnTo>
                  <a:lnTo>
                    <a:pt x="24805" y="346850"/>
                  </a:lnTo>
                  <a:lnTo>
                    <a:pt x="28917" y="320272"/>
                  </a:lnTo>
                  <a:lnTo>
                    <a:pt x="33773" y="289147"/>
                  </a:lnTo>
                  <a:lnTo>
                    <a:pt x="39129" y="254991"/>
                  </a:lnTo>
                  <a:lnTo>
                    <a:pt x="44814" y="218815"/>
                  </a:lnTo>
                  <a:lnTo>
                    <a:pt x="51428" y="184114"/>
                  </a:lnTo>
                  <a:lnTo>
                    <a:pt x="58659" y="150397"/>
                  </a:lnTo>
                  <a:lnTo>
                    <a:pt x="66301" y="117336"/>
                  </a:lnTo>
                  <a:lnTo>
                    <a:pt x="73514" y="91062"/>
                  </a:lnTo>
                  <a:lnTo>
                    <a:pt x="87171" y="50579"/>
                  </a:lnTo>
                  <a:lnTo>
                    <a:pt x="106761" y="14101"/>
                  </a:lnTo>
                  <a:lnTo>
                    <a:pt x="119588" y="2969"/>
                  </a:lnTo>
                  <a:lnTo>
                    <a:pt x="125971" y="0"/>
                  </a:lnTo>
                  <a:lnTo>
                    <a:pt x="132344" y="138"/>
                  </a:lnTo>
                  <a:lnTo>
                    <a:pt x="145069" y="5935"/>
                  </a:lnTo>
                  <a:lnTo>
                    <a:pt x="164133" y="37954"/>
                  </a:lnTo>
                  <a:lnTo>
                    <a:pt x="171190" y="69309"/>
                  </a:lnTo>
                  <a:lnTo>
                    <a:pt x="172211" y="103000"/>
                  </a:lnTo>
                  <a:lnTo>
                    <a:pt x="165609" y="134437"/>
                  </a:lnTo>
                  <a:lnTo>
                    <a:pt x="143250" y="176531"/>
                  </a:lnTo>
                  <a:lnTo>
                    <a:pt x="110912" y="205702"/>
                  </a:lnTo>
                  <a:lnTo>
                    <a:pt x="84632" y="217637"/>
                  </a:lnTo>
                  <a:lnTo>
                    <a:pt x="78679" y="217901"/>
                  </a:lnTo>
                  <a:lnTo>
                    <a:pt x="74003" y="216666"/>
                  </a:lnTo>
                  <a:lnTo>
                    <a:pt x="62538" y="209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25"/>
            <p:cNvSpPr/>
            <p:nvPr>
              <p:custDataLst>
                <p:tags r:id="rId36"/>
              </p:custDataLst>
            </p:nvPr>
          </p:nvSpPr>
          <p:spPr>
            <a:xfrm>
              <a:off x="9944100" y="29908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4830" y="54292"/>
                  </a:lnTo>
                  <a:lnTo>
                    <a:pt x="74838" y="98846"/>
                  </a:lnTo>
                  <a:lnTo>
                    <a:pt x="85126" y="112856"/>
                  </a:lnTo>
                  <a:lnTo>
                    <a:pt x="87795" y="114043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26"/>
            <p:cNvSpPr/>
            <p:nvPr>
              <p:custDataLst>
                <p:tags r:id="rId37"/>
              </p:custDataLst>
            </p:nvPr>
          </p:nvSpPr>
          <p:spPr>
            <a:xfrm>
              <a:off x="9965467" y="2984500"/>
              <a:ext cx="99284" cy="146051"/>
            </a:xfrm>
            <a:custGeom>
              <a:avLst/>
              <a:gdLst/>
              <a:ahLst/>
              <a:cxnLst/>
              <a:rect l="0" t="0" r="0" b="0"/>
              <a:pathLst>
                <a:path w="99284" h="146051">
                  <a:moveTo>
                    <a:pt x="99283" y="0"/>
                  </a:moveTo>
                  <a:lnTo>
                    <a:pt x="99283" y="0"/>
                  </a:lnTo>
                  <a:lnTo>
                    <a:pt x="90445" y="0"/>
                  </a:lnTo>
                  <a:lnTo>
                    <a:pt x="74243" y="10113"/>
                  </a:lnTo>
                  <a:lnTo>
                    <a:pt x="39121" y="47702"/>
                  </a:lnTo>
                  <a:lnTo>
                    <a:pt x="9919" y="92130"/>
                  </a:lnTo>
                  <a:lnTo>
                    <a:pt x="1308" y="119726"/>
                  </a:lnTo>
                  <a:lnTo>
                    <a:pt x="0" y="134351"/>
                  </a:lnTo>
                  <a:lnTo>
                    <a:pt x="639" y="138250"/>
                  </a:lnTo>
                  <a:lnTo>
                    <a:pt x="403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27"/>
            <p:cNvSpPr/>
            <p:nvPr>
              <p:custDataLst>
                <p:tags r:id="rId38"/>
              </p:custDataLst>
            </p:nvPr>
          </p:nvSpPr>
          <p:spPr>
            <a:xfrm>
              <a:off x="10206482" y="2764015"/>
              <a:ext cx="105919" cy="347486"/>
            </a:xfrm>
            <a:custGeom>
              <a:avLst/>
              <a:gdLst/>
              <a:ahLst/>
              <a:cxnLst/>
              <a:rect l="0" t="0" r="0" b="0"/>
              <a:pathLst>
                <a:path w="105919" h="347486">
                  <a:moveTo>
                    <a:pt x="105918" y="10935"/>
                  </a:moveTo>
                  <a:lnTo>
                    <a:pt x="105918" y="10935"/>
                  </a:lnTo>
                  <a:lnTo>
                    <a:pt x="100450" y="0"/>
                  </a:lnTo>
                  <a:lnTo>
                    <a:pt x="89716" y="8871"/>
                  </a:lnTo>
                  <a:lnTo>
                    <a:pt x="65010" y="49568"/>
                  </a:lnTo>
                  <a:lnTo>
                    <a:pt x="44698" y="86431"/>
                  </a:lnTo>
                  <a:lnTo>
                    <a:pt x="25321" y="130567"/>
                  </a:lnTo>
                  <a:lnTo>
                    <a:pt x="9420" y="177699"/>
                  </a:lnTo>
                  <a:lnTo>
                    <a:pt x="0" y="224517"/>
                  </a:lnTo>
                  <a:lnTo>
                    <a:pt x="986" y="263670"/>
                  </a:lnTo>
                  <a:lnTo>
                    <a:pt x="13444" y="309716"/>
                  </a:lnTo>
                  <a:lnTo>
                    <a:pt x="24601" y="330699"/>
                  </a:lnTo>
                  <a:lnTo>
                    <a:pt x="48768" y="347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28"/>
            <p:cNvSpPr/>
            <p:nvPr>
              <p:custDataLst>
                <p:tags r:id="rId39"/>
              </p:custDataLst>
            </p:nvPr>
          </p:nvSpPr>
          <p:spPr>
            <a:xfrm>
              <a:off x="10348697" y="2888592"/>
              <a:ext cx="268504" cy="140910"/>
            </a:xfrm>
            <a:custGeom>
              <a:avLst/>
              <a:gdLst/>
              <a:ahLst/>
              <a:cxnLst/>
              <a:rect l="0" t="0" r="0" b="0"/>
              <a:pathLst>
                <a:path w="268504" h="140910">
                  <a:moveTo>
                    <a:pt x="52603" y="7008"/>
                  </a:moveTo>
                  <a:lnTo>
                    <a:pt x="52603" y="7008"/>
                  </a:lnTo>
                  <a:lnTo>
                    <a:pt x="42490" y="7008"/>
                  </a:lnTo>
                  <a:lnTo>
                    <a:pt x="31881" y="14534"/>
                  </a:lnTo>
                  <a:lnTo>
                    <a:pt x="20815" y="27992"/>
                  </a:lnTo>
                  <a:lnTo>
                    <a:pt x="4097" y="65376"/>
                  </a:lnTo>
                  <a:lnTo>
                    <a:pt x="0" y="85866"/>
                  </a:lnTo>
                  <a:lnTo>
                    <a:pt x="532" y="106732"/>
                  </a:lnTo>
                  <a:lnTo>
                    <a:pt x="6883" y="122120"/>
                  </a:lnTo>
                  <a:lnTo>
                    <a:pt x="20477" y="136836"/>
                  </a:lnTo>
                  <a:lnTo>
                    <a:pt x="24836" y="140126"/>
                  </a:lnTo>
                  <a:lnTo>
                    <a:pt x="30563" y="140909"/>
                  </a:lnTo>
                  <a:lnTo>
                    <a:pt x="44453" y="138016"/>
                  </a:lnTo>
                  <a:lnTo>
                    <a:pt x="64770" y="128454"/>
                  </a:lnTo>
                  <a:lnTo>
                    <a:pt x="72121" y="122602"/>
                  </a:lnTo>
                  <a:lnTo>
                    <a:pt x="76093" y="118355"/>
                  </a:lnTo>
                  <a:lnTo>
                    <a:pt x="80211" y="116468"/>
                  </a:lnTo>
                  <a:lnTo>
                    <a:pt x="81592" y="117376"/>
                  </a:lnTo>
                  <a:lnTo>
                    <a:pt x="87360" y="129396"/>
                  </a:lnTo>
                  <a:lnTo>
                    <a:pt x="96454" y="136012"/>
                  </a:lnTo>
                  <a:lnTo>
                    <a:pt x="111456" y="139070"/>
                  </a:lnTo>
                  <a:lnTo>
                    <a:pt x="132678" y="136606"/>
                  </a:lnTo>
                  <a:lnTo>
                    <a:pt x="156841" y="128035"/>
                  </a:lnTo>
                  <a:lnTo>
                    <a:pt x="181874" y="109817"/>
                  </a:lnTo>
                  <a:lnTo>
                    <a:pt x="203795" y="83174"/>
                  </a:lnTo>
                  <a:lnTo>
                    <a:pt x="216953" y="49567"/>
                  </a:lnTo>
                  <a:lnTo>
                    <a:pt x="221949" y="19540"/>
                  </a:lnTo>
                  <a:lnTo>
                    <a:pt x="221240" y="12540"/>
                  </a:lnTo>
                  <a:lnTo>
                    <a:pt x="216688" y="2882"/>
                  </a:lnTo>
                  <a:lnTo>
                    <a:pt x="213499" y="729"/>
                  </a:lnTo>
                  <a:lnTo>
                    <a:pt x="209962" y="0"/>
                  </a:lnTo>
                  <a:lnTo>
                    <a:pt x="206192" y="219"/>
                  </a:lnTo>
                  <a:lnTo>
                    <a:pt x="202974" y="2482"/>
                  </a:lnTo>
                  <a:lnTo>
                    <a:pt x="197516" y="10641"/>
                  </a:lnTo>
                  <a:lnTo>
                    <a:pt x="193848" y="27134"/>
                  </a:lnTo>
                  <a:lnTo>
                    <a:pt x="196752" y="39236"/>
                  </a:lnTo>
                  <a:lnTo>
                    <a:pt x="199502" y="45427"/>
                  </a:lnTo>
                  <a:lnTo>
                    <a:pt x="203452" y="49554"/>
                  </a:lnTo>
                  <a:lnTo>
                    <a:pt x="213486" y="54140"/>
                  </a:lnTo>
                  <a:lnTo>
                    <a:pt x="231035" y="56721"/>
                  </a:lnTo>
                  <a:lnTo>
                    <a:pt x="268503" y="5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429"/>
            <p:cNvSpPr/>
            <p:nvPr>
              <p:custDataLst>
                <p:tags r:id="rId40"/>
              </p:custDataLst>
            </p:nvPr>
          </p:nvSpPr>
          <p:spPr>
            <a:xfrm>
              <a:off x="10553700" y="2787650"/>
              <a:ext cx="173695" cy="336551"/>
            </a:xfrm>
            <a:custGeom>
              <a:avLst/>
              <a:gdLst/>
              <a:ahLst/>
              <a:cxnLst/>
              <a:rect l="0" t="0" r="0" b="0"/>
              <a:pathLst>
                <a:path w="173695" h="336551">
                  <a:moveTo>
                    <a:pt x="152400" y="0"/>
                  </a:moveTo>
                  <a:lnTo>
                    <a:pt x="152400" y="0"/>
                  </a:lnTo>
                  <a:lnTo>
                    <a:pt x="155770" y="3371"/>
                  </a:lnTo>
                  <a:lnTo>
                    <a:pt x="167595" y="44070"/>
                  </a:lnTo>
                  <a:lnTo>
                    <a:pt x="172794" y="81441"/>
                  </a:lnTo>
                  <a:lnTo>
                    <a:pt x="173694" y="125801"/>
                  </a:lnTo>
                  <a:lnTo>
                    <a:pt x="167508" y="172328"/>
                  </a:lnTo>
                  <a:lnTo>
                    <a:pt x="148296" y="216526"/>
                  </a:lnTo>
                  <a:lnTo>
                    <a:pt x="115768" y="255924"/>
                  </a:lnTo>
                  <a:lnTo>
                    <a:pt x="76852" y="289428"/>
                  </a:lnTo>
                  <a:lnTo>
                    <a:pt x="38389" y="31372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38"/>
          <p:cNvGrpSpPr/>
          <p:nvPr/>
        </p:nvGrpSpPr>
        <p:grpSpPr>
          <a:xfrm>
            <a:off x="2575834" y="3978814"/>
            <a:ext cx="2325198" cy="561437"/>
            <a:chOff x="2575834" y="3978814"/>
            <a:chExt cx="2325198" cy="561437"/>
          </a:xfrm>
        </p:grpSpPr>
        <p:sp>
          <p:nvSpPr>
            <p:cNvPr id="93" name="SMARTInkShape-1430"/>
            <p:cNvSpPr/>
            <p:nvPr>
              <p:custDataLst>
                <p:tags r:id="rId19"/>
              </p:custDataLst>
            </p:nvPr>
          </p:nvSpPr>
          <p:spPr>
            <a:xfrm>
              <a:off x="2618800" y="4013461"/>
              <a:ext cx="245051" cy="426684"/>
            </a:xfrm>
            <a:custGeom>
              <a:avLst/>
              <a:gdLst/>
              <a:ahLst/>
              <a:cxnLst/>
              <a:rect l="0" t="0" r="0" b="0"/>
              <a:pathLst>
                <a:path w="245051" h="426684">
                  <a:moveTo>
                    <a:pt x="194250" y="6089"/>
                  </a:moveTo>
                  <a:lnTo>
                    <a:pt x="194250" y="6089"/>
                  </a:lnTo>
                  <a:lnTo>
                    <a:pt x="197621" y="2718"/>
                  </a:lnTo>
                  <a:lnTo>
                    <a:pt x="201157" y="1063"/>
                  </a:lnTo>
                  <a:lnTo>
                    <a:pt x="205806" y="0"/>
                  </a:lnTo>
                  <a:lnTo>
                    <a:pt x="167909" y="459"/>
                  </a:lnTo>
                  <a:lnTo>
                    <a:pt x="121078" y="8531"/>
                  </a:lnTo>
                  <a:lnTo>
                    <a:pt x="74590" y="23504"/>
                  </a:lnTo>
                  <a:lnTo>
                    <a:pt x="59694" y="33585"/>
                  </a:lnTo>
                  <a:lnTo>
                    <a:pt x="43374" y="53041"/>
                  </a:lnTo>
                  <a:lnTo>
                    <a:pt x="34767" y="70701"/>
                  </a:lnTo>
                  <a:lnTo>
                    <a:pt x="25248" y="109116"/>
                  </a:lnTo>
                  <a:lnTo>
                    <a:pt x="15215" y="155933"/>
                  </a:lnTo>
                  <a:lnTo>
                    <a:pt x="12373" y="188868"/>
                  </a:lnTo>
                  <a:lnTo>
                    <a:pt x="11110" y="224202"/>
                  </a:lnTo>
                  <a:lnTo>
                    <a:pt x="10549" y="260367"/>
                  </a:lnTo>
                  <a:lnTo>
                    <a:pt x="10300" y="295255"/>
                  </a:lnTo>
                  <a:lnTo>
                    <a:pt x="6426" y="327694"/>
                  </a:lnTo>
                  <a:lnTo>
                    <a:pt x="74" y="369961"/>
                  </a:lnTo>
                  <a:lnTo>
                    <a:pt x="0" y="391471"/>
                  </a:lnTo>
                  <a:lnTo>
                    <a:pt x="4670" y="405735"/>
                  </a:lnTo>
                  <a:lnTo>
                    <a:pt x="9303" y="410808"/>
                  </a:lnTo>
                  <a:lnTo>
                    <a:pt x="21975" y="418327"/>
                  </a:lnTo>
                  <a:lnTo>
                    <a:pt x="51719" y="426527"/>
                  </a:lnTo>
                  <a:lnTo>
                    <a:pt x="94084" y="426683"/>
                  </a:lnTo>
                  <a:lnTo>
                    <a:pt x="127860" y="422090"/>
                  </a:lnTo>
                  <a:lnTo>
                    <a:pt x="162626" y="416756"/>
                  </a:lnTo>
                  <a:lnTo>
                    <a:pt x="207144" y="413047"/>
                  </a:lnTo>
                  <a:lnTo>
                    <a:pt x="245050" y="406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31"/>
            <p:cNvSpPr/>
            <p:nvPr>
              <p:custDataLst>
                <p:tags r:id="rId20"/>
              </p:custDataLst>
            </p:nvPr>
          </p:nvSpPr>
          <p:spPr>
            <a:xfrm>
              <a:off x="2575834" y="4248150"/>
              <a:ext cx="192767" cy="30508"/>
            </a:xfrm>
            <a:custGeom>
              <a:avLst/>
              <a:gdLst/>
              <a:ahLst/>
              <a:cxnLst/>
              <a:rect l="0" t="0" r="0" b="0"/>
              <a:pathLst>
                <a:path w="192767" h="30508">
                  <a:moveTo>
                    <a:pt x="97516" y="12700"/>
                  </a:moveTo>
                  <a:lnTo>
                    <a:pt x="97516" y="12700"/>
                  </a:lnTo>
                  <a:lnTo>
                    <a:pt x="87377" y="8336"/>
                  </a:lnTo>
                  <a:lnTo>
                    <a:pt x="79839" y="7233"/>
                  </a:lnTo>
                  <a:lnTo>
                    <a:pt x="33625" y="21299"/>
                  </a:lnTo>
                  <a:lnTo>
                    <a:pt x="5995" y="30507"/>
                  </a:lnTo>
                  <a:lnTo>
                    <a:pt x="4046" y="30216"/>
                  </a:lnTo>
                  <a:lnTo>
                    <a:pt x="0" y="28011"/>
                  </a:lnTo>
                  <a:lnTo>
                    <a:pt x="755" y="26435"/>
                  </a:lnTo>
                  <a:lnTo>
                    <a:pt x="7239" y="22802"/>
                  </a:lnTo>
                  <a:lnTo>
                    <a:pt x="52249" y="12636"/>
                  </a:lnTo>
                  <a:lnTo>
                    <a:pt x="96569" y="8212"/>
                  </a:lnTo>
                  <a:lnTo>
                    <a:pt x="130256" y="6472"/>
                  </a:lnTo>
                  <a:lnTo>
                    <a:pt x="172049" y="2231"/>
                  </a:lnTo>
                  <a:lnTo>
                    <a:pt x="1927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32"/>
            <p:cNvSpPr/>
            <p:nvPr>
              <p:custDataLst>
                <p:tags r:id="rId21"/>
              </p:custDataLst>
            </p:nvPr>
          </p:nvSpPr>
          <p:spPr>
            <a:xfrm>
              <a:off x="3038162" y="3978814"/>
              <a:ext cx="269306" cy="496045"/>
            </a:xfrm>
            <a:custGeom>
              <a:avLst/>
              <a:gdLst/>
              <a:ahLst/>
              <a:cxnLst/>
              <a:rect l="0" t="0" r="0" b="0"/>
              <a:pathLst>
                <a:path w="269306" h="496045">
                  <a:moveTo>
                    <a:pt x="263838" y="15336"/>
                  </a:moveTo>
                  <a:lnTo>
                    <a:pt x="263838" y="15336"/>
                  </a:lnTo>
                  <a:lnTo>
                    <a:pt x="267209" y="11965"/>
                  </a:lnTo>
                  <a:lnTo>
                    <a:pt x="268864" y="8429"/>
                  </a:lnTo>
                  <a:lnTo>
                    <a:pt x="269305" y="6498"/>
                  </a:lnTo>
                  <a:lnTo>
                    <a:pt x="268894" y="4505"/>
                  </a:lnTo>
                  <a:lnTo>
                    <a:pt x="266555" y="409"/>
                  </a:lnTo>
                  <a:lnTo>
                    <a:pt x="255638" y="0"/>
                  </a:lnTo>
                  <a:lnTo>
                    <a:pt x="216514" y="5486"/>
                  </a:lnTo>
                  <a:lnTo>
                    <a:pt x="177066" y="18062"/>
                  </a:lnTo>
                  <a:lnTo>
                    <a:pt x="137468" y="31823"/>
                  </a:lnTo>
                  <a:lnTo>
                    <a:pt x="109038" y="44837"/>
                  </a:lnTo>
                  <a:lnTo>
                    <a:pt x="97906" y="55258"/>
                  </a:lnTo>
                  <a:lnTo>
                    <a:pt x="93950" y="61001"/>
                  </a:lnTo>
                  <a:lnTo>
                    <a:pt x="88382" y="85938"/>
                  </a:lnTo>
                  <a:lnTo>
                    <a:pt x="86732" y="125782"/>
                  </a:lnTo>
                  <a:lnTo>
                    <a:pt x="82584" y="160849"/>
                  </a:lnTo>
                  <a:lnTo>
                    <a:pt x="76742" y="200658"/>
                  </a:lnTo>
                  <a:lnTo>
                    <a:pt x="71793" y="244222"/>
                  </a:lnTo>
                  <a:lnTo>
                    <a:pt x="63479" y="289454"/>
                  </a:lnTo>
                  <a:lnTo>
                    <a:pt x="52728" y="334016"/>
                  </a:lnTo>
                  <a:lnTo>
                    <a:pt x="40895" y="374988"/>
                  </a:lnTo>
                  <a:lnTo>
                    <a:pt x="28580" y="410602"/>
                  </a:lnTo>
                  <a:lnTo>
                    <a:pt x="11628" y="450892"/>
                  </a:lnTo>
                  <a:lnTo>
                    <a:pt x="1431" y="474354"/>
                  </a:lnTo>
                  <a:lnTo>
                    <a:pt x="0" y="480098"/>
                  </a:lnTo>
                  <a:lnTo>
                    <a:pt x="1869" y="484633"/>
                  </a:lnTo>
                  <a:lnTo>
                    <a:pt x="11470" y="491553"/>
                  </a:lnTo>
                  <a:lnTo>
                    <a:pt x="42855" y="496044"/>
                  </a:lnTo>
                  <a:lnTo>
                    <a:pt x="75077" y="495214"/>
                  </a:lnTo>
                  <a:lnTo>
                    <a:pt x="112211" y="492493"/>
                  </a:lnTo>
                  <a:lnTo>
                    <a:pt x="149882" y="488932"/>
                  </a:lnTo>
                  <a:lnTo>
                    <a:pt x="187638" y="485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33"/>
            <p:cNvSpPr/>
            <p:nvPr>
              <p:custDataLst>
                <p:tags r:id="rId22"/>
              </p:custDataLst>
            </p:nvPr>
          </p:nvSpPr>
          <p:spPr>
            <a:xfrm>
              <a:off x="3441299" y="4211533"/>
              <a:ext cx="129513" cy="222404"/>
            </a:xfrm>
            <a:custGeom>
              <a:avLst/>
              <a:gdLst/>
              <a:ahLst/>
              <a:cxnLst/>
              <a:rect l="0" t="0" r="0" b="0"/>
              <a:pathLst>
                <a:path w="129513" h="222404">
                  <a:moveTo>
                    <a:pt x="108351" y="23917"/>
                  </a:moveTo>
                  <a:lnTo>
                    <a:pt x="108351" y="23917"/>
                  </a:lnTo>
                  <a:lnTo>
                    <a:pt x="103281" y="18142"/>
                  </a:lnTo>
                  <a:lnTo>
                    <a:pt x="96814" y="8722"/>
                  </a:lnTo>
                  <a:lnTo>
                    <a:pt x="90053" y="3523"/>
                  </a:lnTo>
                  <a:lnTo>
                    <a:pt x="74942" y="0"/>
                  </a:lnTo>
                  <a:lnTo>
                    <a:pt x="53688" y="2327"/>
                  </a:lnTo>
                  <a:lnTo>
                    <a:pt x="39606" y="9383"/>
                  </a:lnTo>
                  <a:lnTo>
                    <a:pt x="19778" y="27136"/>
                  </a:lnTo>
                  <a:lnTo>
                    <a:pt x="8307" y="42281"/>
                  </a:lnTo>
                  <a:lnTo>
                    <a:pt x="858" y="58420"/>
                  </a:lnTo>
                  <a:lnTo>
                    <a:pt x="0" y="65263"/>
                  </a:lnTo>
                  <a:lnTo>
                    <a:pt x="2809" y="76630"/>
                  </a:lnTo>
                  <a:lnTo>
                    <a:pt x="19067" y="94334"/>
                  </a:lnTo>
                  <a:lnTo>
                    <a:pt x="65053" y="114915"/>
                  </a:lnTo>
                  <a:lnTo>
                    <a:pt x="103675" y="132488"/>
                  </a:lnTo>
                  <a:lnTo>
                    <a:pt x="119443" y="144843"/>
                  </a:lnTo>
                  <a:lnTo>
                    <a:pt x="127392" y="161152"/>
                  </a:lnTo>
                  <a:lnTo>
                    <a:pt x="129512" y="170441"/>
                  </a:lnTo>
                  <a:lnTo>
                    <a:pt x="128808" y="178749"/>
                  </a:lnTo>
                  <a:lnTo>
                    <a:pt x="122382" y="193626"/>
                  </a:lnTo>
                  <a:lnTo>
                    <a:pt x="108708" y="205412"/>
                  </a:lnTo>
                  <a:lnTo>
                    <a:pt x="90165" y="214648"/>
                  </a:lnTo>
                  <a:lnTo>
                    <a:pt x="57336" y="222403"/>
                  </a:lnTo>
                  <a:lnTo>
                    <a:pt x="38170" y="221964"/>
                  </a:lnTo>
                  <a:lnTo>
                    <a:pt x="24008" y="217536"/>
                  </a:lnTo>
                  <a:lnTo>
                    <a:pt x="6751" y="208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34"/>
            <p:cNvSpPr/>
            <p:nvPr>
              <p:custDataLst>
                <p:tags r:id="rId23"/>
              </p:custDataLst>
            </p:nvPr>
          </p:nvSpPr>
          <p:spPr>
            <a:xfrm>
              <a:off x="3632200" y="43053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23022" y="6480"/>
                  </a:lnTo>
                  <a:lnTo>
                    <a:pt x="20815" y="15580"/>
                  </a:lnTo>
                  <a:lnTo>
                    <a:pt x="17988" y="53172"/>
                  </a:lnTo>
                  <a:lnTo>
                    <a:pt x="4790" y="991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35"/>
            <p:cNvSpPr/>
            <p:nvPr>
              <p:custDataLst>
                <p:tags r:id="rId24"/>
              </p:custDataLst>
            </p:nvPr>
          </p:nvSpPr>
          <p:spPr>
            <a:xfrm>
              <a:off x="3627615" y="4146550"/>
              <a:ext cx="10936" cy="38101"/>
            </a:xfrm>
            <a:custGeom>
              <a:avLst/>
              <a:gdLst/>
              <a:ahLst/>
              <a:cxnLst/>
              <a:rect l="0" t="0" r="0" b="0"/>
              <a:pathLst>
                <a:path w="109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7392"/>
                  </a:lnTo>
                  <a:lnTo>
                    <a:pt x="117" y="4928"/>
                  </a:lnTo>
                  <a:lnTo>
                    <a:pt x="901" y="3285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36"/>
            <p:cNvSpPr/>
            <p:nvPr>
              <p:custDataLst>
                <p:tags r:id="rId25"/>
              </p:custDataLst>
            </p:nvPr>
          </p:nvSpPr>
          <p:spPr>
            <a:xfrm>
              <a:off x="3721100" y="4229100"/>
              <a:ext cx="165276" cy="203201"/>
            </a:xfrm>
            <a:custGeom>
              <a:avLst/>
              <a:gdLst/>
              <a:ahLst/>
              <a:cxnLst/>
              <a:rect l="0" t="0" r="0" b="0"/>
              <a:pathLst>
                <a:path w="165276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4073" y="60525"/>
                  </a:lnTo>
                  <a:lnTo>
                    <a:pt x="21438" y="105246"/>
                  </a:lnTo>
                  <a:lnTo>
                    <a:pt x="19548" y="145934"/>
                  </a:lnTo>
                  <a:lnTo>
                    <a:pt x="15042" y="162557"/>
                  </a:lnTo>
                  <a:lnTo>
                    <a:pt x="14262" y="164110"/>
                  </a:lnTo>
                  <a:lnTo>
                    <a:pt x="13741" y="164440"/>
                  </a:lnTo>
                  <a:lnTo>
                    <a:pt x="13009" y="154792"/>
                  </a:lnTo>
                  <a:lnTo>
                    <a:pt x="19241" y="120312"/>
                  </a:lnTo>
                  <a:lnTo>
                    <a:pt x="34394" y="79314"/>
                  </a:lnTo>
                  <a:lnTo>
                    <a:pt x="48683" y="55241"/>
                  </a:lnTo>
                  <a:lnTo>
                    <a:pt x="66322" y="38427"/>
                  </a:lnTo>
                  <a:lnTo>
                    <a:pt x="86626" y="27662"/>
                  </a:lnTo>
                  <a:lnTo>
                    <a:pt x="109762" y="22877"/>
                  </a:lnTo>
                  <a:lnTo>
                    <a:pt x="132273" y="28277"/>
                  </a:lnTo>
                  <a:lnTo>
                    <a:pt x="143215" y="33668"/>
                  </a:lnTo>
                  <a:lnTo>
                    <a:pt x="151216" y="41495"/>
                  </a:lnTo>
                  <a:lnTo>
                    <a:pt x="161986" y="61481"/>
                  </a:lnTo>
                  <a:lnTo>
                    <a:pt x="165275" y="103275"/>
                  </a:lnTo>
                  <a:lnTo>
                    <a:pt x="161781" y="148036"/>
                  </a:lnTo>
                  <a:lnTo>
                    <a:pt x="15875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37"/>
            <p:cNvSpPr/>
            <p:nvPr>
              <p:custDataLst>
                <p:tags r:id="rId26"/>
              </p:custDataLst>
            </p:nvPr>
          </p:nvSpPr>
          <p:spPr>
            <a:xfrm>
              <a:off x="4088240" y="4087384"/>
              <a:ext cx="178961" cy="348643"/>
            </a:xfrm>
            <a:custGeom>
              <a:avLst/>
              <a:gdLst/>
              <a:ahLst/>
              <a:cxnLst/>
              <a:rect l="0" t="0" r="0" b="0"/>
              <a:pathLst>
                <a:path w="178961" h="348643">
                  <a:moveTo>
                    <a:pt x="178960" y="21066"/>
                  </a:moveTo>
                  <a:lnTo>
                    <a:pt x="178960" y="21066"/>
                  </a:lnTo>
                  <a:lnTo>
                    <a:pt x="178960" y="6760"/>
                  </a:lnTo>
                  <a:lnTo>
                    <a:pt x="177548" y="4473"/>
                  </a:lnTo>
                  <a:lnTo>
                    <a:pt x="172218" y="51"/>
                  </a:lnTo>
                  <a:lnTo>
                    <a:pt x="167410" y="0"/>
                  </a:lnTo>
                  <a:lnTo>
                    <a:pt x="154541" y="3707"/>
                  </a:lnTo>
                  <a:lnTo>
                    <a:pt x="124688" y="27211"/>
                  </a:lnTo>
                  <a:lnTo>
                    <a:pt x="85660" y="71099"/>
                  </a:lnTo>
                  <a:lnTo>
                    <a:pt x="57295" y="111742"/>
                  </a:lnTo>
                  <a:lnTo>
                    <a:pt x="31048" y="158733"/>
                  </a:lnTo>
                  <a:lnTo>
                    <a:pt x="21085" y="184105"/>
                  </a:lnTo>
                  <a:lnTo>
                    <a:pt x="12327" y="210192"/>
                  </a:lnTo>
                  <a:lnTo>
                    <a:pt x="2595" y="254229"/>
                  </a:lnTo>
                  <a:lnTo>
                    <a:pt x="0" y="273875"/>
                  </a:lnTo>
                  <a:lnTo>
                    <a:pt x="6524" y="306992"/>
                  </a:lnTo>
                  <a:lnTo>
                    <a:pt x="13203" y="321750"/>
                  </a:lnTo>
                  <a:lnTo>
                    <a:pt x="24711" y="332294"/>
                  </a:lnTo>
                  <a:lnTo>
                    <a:pt x="56312" y="345891"/>
                  </a:lnTo>
                  <a:lnTo>
                    <a:pt x="95757" y="348642"/>
                  </a:lnTo>
                  <a:lnTo>
                    <a:pt x="159910" y="344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38"/>
            <p:cNvSpPr/>
            <p:nvPr>
              <p:custDataLst>
                <p:tags r:id="rId27"/>
              </p:custDataLst>
            </p:nvPr>
          </p:nvSpPr>
          <p:spPr>
            <a:xfrm>
              <a:off x="4325233" y="4185173"/>
              <a:ext cx="189618" cy="259828"/>
            </a:xfrm>
            <a:custGeom>
              <a:avLst/>
              <a:gdLst/>
              <a:ahLst/>
              <a:cxnLst/>
              <a:rect l="0" t="0" r="0" b="0"/>
              <a:pathLst>
                <a:path w="189618" h="2598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1116" y="654"/>
                  </a:lnTo>
                  <a:lnTo>
                    <a:pt x="6120" y="0"/>
                  </a:lnTo>
                  <a:lnTo>
                    <a:pt x="23613" y="13116"/>
                  </a:lnTo>
                  <a:lnTo>
                    <a:pt x="50041" y="48360"/>
                  </a:lnTo>
                  <a:lnTo>
                    <a:pt x="80214" y="94551"/>
                  </a:lnTo>
                  <a:lnTo>
                    <a:pt x="102893" y="129221"/>
                  </a:lnTo>
                  <a:lnTo>
                    <a:pt x="126379" y="165091"/>
                  </a:lnTo>
                  <a:lnTo>
                    <a:pt x="148576" y="199848"/>
                  </a:lnTo>
                  <a:lnTo>
                    <a:pt x="179315" y="245052"/>
                  </a:lnTo>
                  <a:lnTo>
                    <a:pt x="189617" y="259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39"/>
            <p:cNvSpPr/>
            <p:nvPr>
              <p:custDataLst>
                <p:tags r:id="rId28"/>
              </p:custDataLst>
            </p:nvPr>
          </p:nvSpPr>
          <p:spPr>
            <a:xfrm>
              <a:off x="4321021" y="4180992"/>
              <a:ext cx="168430" cy="276709"/>
            </a:xfrm>
            <a:custGeom>
              <a:avLst/>
              <a:gdLst/>
              <a:ahLst/>
              <a:cxnLst/>
              <a:rect l="0" t="0" r="0" b="0"/>
              <a:pathLst>
                <a:path w="168430" h="276709">
                  <a:moveTo>
                    <a:pt x="168429" y="3658"/>
                  </a:moveTo>
                  <a:lnTo>
                    <a:pt x="168429" y="3658"/>
                  </a:lnTo>
                  <a:lnTo>
                    <a:pt x="168429" y="0"/>
                  </a:lnTo>
                  <a:lnTo>
                    <a:pt x="168429" y="1562"/>
                  </a:lnTo>
                  <a:lnTo>
                    <a:pt x="151809" y="35777"/>
                  </a:lnTo>
                  <a:lnTo>
                    <a:pt x="135172" y="66617"/>
                  </a:lnTo>
                  <a:lnTo>
                    <a:pt x="112255" y="105252"/>
                  </a:lnTo>
                  <a:lnTo>
                    <a:pt x="86312" y="146883"/>
                  </a:lnTo>
                  <a:lnTo>
                    <a:pt x="60672" y="186553"/>
                  </a:lnTo>
                  <a:lnTo>
                    <a:pt x="37046" y="219706"/>
                  </a:lnTo>
                  <a:lnTo>
                    <a:pt x="452" y="266902"/>
                  </a:lnTo>
                  <a:lnTo>
                    <a:pt x="0" y="270170"/>
                  </a:lnTo>
                  <a:lnTo>
                    <a:pt x="3329" y="276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40"/>
            <p:cNvSpPr/>
            <p:nvPr>
              <p:custDataLst>
                <p:tags r:id="rId29"/>
              </p:custDataLst>
            </p:nvPr>
          </p:nvSpPr>
          <p:spPr>
            <a:xfrm>
              <a:off x="4552950" y="4121150"/>
              <a:ext cx="109207" cy="381001"/>
            </a:xfrm>
            <a:custGeom>
              <a:avLst/>
              <a:gdLst/>
              <a:ahLst/>
              <a:cxnLst/>
              <a:rect l="0" t="0" r="0" b="0"/>
              <a:pathLst>
                <a:path w="109207" h="3810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7330" y="6742"/>
                  </a:lnTo>
                  <a:lnTo>
                    <a:pt x="79852" y="43351"/>
                  </a:lnTo>
                  <a:lnTo>
                    <a:pt x="97108" y="71949"/>
                  </a:lnTo>
                  <a:lnTo>
                    <a:pt x="106660" y="114762"/>
                  </a:lnTo>
                  <a:lnTo>
                    <a:pt x="109206" y="140008"/>
                  </a:lnTo>
                  <a:lnTo>
                    <a:pt x="107377" y="166717"/>
                  </a:lnTo>
                  <a:lnTo>
                    <a:pt x="102629" y="194400"/>
                  </a:lnTo>
                  <a:lnTo>
                    <a:pt x="95936" y="222734"/>
                  </a:lnTo>
                  <a:lnTo>
                    <a:pt x="86535" y="248678"/>
                  </a:lnTo>
                  <a:lnTo>
                    <a:pt x="75329" y="273029"/>
                  </a:lnTo>
                  <a:lnTo>
                    <a:pt x="50413" y="316080"/>
                  </a:lnTo>
                  <a:lnTo>
                    <a:pt x="16818" y="35988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41"/>
            <p:cNvSpPr/>
            <p:nvPr>
              <p:custDataLst>
                <p:tags r:id="rId30"/>
              </p:custDataLst>
            </p:nvPr>
          </p:nvSpPr>
          <p:spPr>
            <a:xfrm>
              <a:off x="4667250" y="3995722"/>
              <a:ext cx="233782" cy="544529"/>
            </a:xfrm>
            <a:custGeom>
              <a:avLst/>
              <a:gdLst/>
              <a:ahLst/>
              <a:cxnLst/>
              <a:rect l="0" t="0" r="0" b="0"/>
              <a:pathLst>
                <a:path w="233782" h="544529">
                  <a:moveTo>
                    <a:pt x="95250" y="23828"/>
                  </a:moveTo>
                  <a:lnTo>
                    <a:pt x="95250" y="23828"/>
                  </a:lnTo>
                  <a:lnTo>
                    <a:pt x="118351" y="14394"/>
                  </a:lnTo>
                  <a:lnTo>
                    <a:pt x="157442" y="7235"/>
                  </a:lnTo>
                  <a:lnTo>
                    <a:pt x="203647" y="377"/>
                  </a:lnTo>
                  <a:lnTo>
                    <a:pt x="218215" y="0"/>
                  </a:lnTo>
                  <a:lnTo>
                    <a:pt x="227042" y="2184"/>
                  </a:lnTo>
                  <a:lnTo>
                    <a:pt x="229678" y="4459"/>
                  </a:lnTo>
                  <a:lnTo>
                    <a:pt x="232607" y="10751"/>
                  </a:lnTo>
                  <a:lnTo>
                    <a:pt x="233781" y="38544"/>
                  </a:lnTo>
                  <a:lnTo>
                    <a:pt x="229038" y="77734"/>
                  </a:lnTo>
                  <a:lnTo>
                    <a:pt x="222679" y="113638"/>
                  </a:lnTo>
                  <a:lnTo>
                    <a:pt x="213268" y="158758"/>
                  </a:lnTo>
                  <a:lnTo>
                    <a:pt x="207795" y="183631"/>
                  </a:lnTo>
                  <a:lnTo>
                    <a:pt x="203441" y="208680"/>
                  </a:lnTo>
                  <a:lnTo>
                    <a:pt x="199833" y="233846"/>
                  </a:lnTo>
                  <a:lnTo>
                    <a:pt x="196722" y="259090"/>
                  </a:lnTo>
                  <a:lnTo>
                    <a:pt x="193942" y="283680"/>
                  </a:lnTo>
                  <a:lnTo>
                    <a:pt x="191384" y="307835"/>
                  </a:lnTo>
                  <a:lnTo>
                    <a:pt x="186660" y="353959"/>
                  </a:lnTo>
                  <a:lnTo>
                    <a:pt x="182208" y="395625"/>
                  </a:lnTo>
                  <a:lnTo>
                    <a:pt x="179759" y="431547"/>
                  </a:lnTo>
                  <a:lnTo>
                    <a:pt x="174618" y="477655"/>
                  </a:lnTo>
                  <a:lnTo>
                    <a:pt x="166508" y="502107"/>
                  </a:lnTo>
                  <a:lnTo>
                    <a:pt x="153496" y="517678"/>
                  </a:lnTo>
                  <a:lnTo>
                    <a:pt x="134543" y="527421"/>
                  </a:lnTo>
                  <a:lnTo>
                    <a:pt x="94427" y="536872"/>
                  </a:lnTo>
                  <a:lnTo>
                    <a:pt x="61723" y="541125"/>
                  </a:lnTo>
                  <a:lnTo>
                    <a:pt x="20483" y="543520"/>
                  </a:lnTo>
                  <a:lnTo>
                    <a:pt x="0" y="544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39"/>
          <p:cNvGrpSpPr/>
          <p:nvPr/>
        </p:nvGrpSpPr>
        <p:grpSpPr>
          <a:xfrm>
            <a:off x="5246972" y="4229100"/>
            <a:ext cx="302929" cy="156908"/>
            <a:chOff x="5246972" y="4229100"/>
            <a:chExt cx="302929" cy="156908"/>
          </a:xfrm>
        </p:grpSpPr>
        <p:sp>
          <p:nvSpPr>
            <p:cNvPr id="106" name="SMARTInkShape-1442"/>
            <p:cNvSpPr/>
            <p:nvPr>
              <p:custDataLst>
                <p:tags r:id="rId17"/>
              </p:custDataLst>
            </p:nvPr>
          </p:nvSpPr>
          <p:spPr>
            <a:xfrm>
              <a:off x="5267209" y="4229100"/>
              <a:ext cx="282692" cy="12701"/>
            </a:xfrm>
            <a:custGeom>
              <a:avLst/>
              <a:gdLst/>
              <a:ahLst/>
              <a:cxnLst/>
              <a:rect l="0" t="0" r="0" b="0"/>
              <a:pathLst>
                <a:path w="282692" h="12701">
                  <a:moveTo>
                    <a:pt x="22341" y="0"/>
                  </a:moveTo>
                  <a:lnTo>
                    <a:pt x="22341" y="0"/>
                  </a:lnTo>
                  <a:lnTo>
                    <a:pt x="472" y="5467"/>
                  </a:lnTo>
                  <a:lnTo>
                    <a:pt x="0" y="6467"/>
                  </a:lnTo>
                  <a:lnTo>
                    <a:pt x="392" y="7839"/>
                  </a:lnTo>
                  <a:lnTo>
                    <a:pt x="1358" y="9460"/>
                  </a:lnTo>
                  <a:lnTo>
                    <a:pt x="19573" y="11740"/>
                  </a:lnTo>
                  <a:lnTo>
                    <a:pt x="48863" y="10391"/>
                  </a:lnTo>
                  <a:lnTo>
                    <a:pt x="87751" y="8146"/>
                  </a:lnTo>
                  <a:lnTo>
                    <a:pt x="130905" y="7148"/>
                  </a:lnTo>
                  <a:lnTo>
                    <a:pt x="174073" y="6704"/>
                  </a:lnTo>
                  <a:lnTo>
                    <a:pt x="214661" y="7213"/>
                  </a:lnTo>
                  <a:lnTo>
                    <a:pt x="260339" y="10761"/>
                  </a:lnTo>
                  <a:lnTo>
                    <a:pt x="28269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43"/>
            <p:cNvSpPr/>
            <p:nvPr>
              <p:custDataLst>
                <p:tags r:id="rId18"/>
              </p:custDataLst>
            </p:nvPr>
          </p:nvSpPr>
          <p:spPr>
            <a:xfrm>
              <a:off x="5246972" y="4368800"/>
              <a:ext cx="296579" cy="17208"/>
            </a:xfrm>
            <a:custGeom>
              <a:avLst/>
              <a:gdLst/>
              <a:ahLst/>
              <a:cxnLst/>
              <a:rect l="0" t="0" r="0" b="0"/>
              <a:pathLst>
                <a:path w="296579" h="17208">
                  <a:moveTo>
                    <a:pt x="42578" y="0"/>
                  </a:moveTo>
                  <a:lnTo>
                    <a:pt x="42578" y="0"/>
                  </a:lnTo>
                  <a:lnTo>
                    <a:pt x="936" y="5467"/>
                  </a:lnTo>
                  <a:lnTo>
                    <a:pt x="0" y="7172"/>
                  </a:lnTo>
                  <a:lnTo>
                    <a:pt x="1492" y="9721"/>
                  </a:lnTo>
                  <a:lnTo>
                    <a:pt x="4604" y="12830"/>
                  </a:lnTo>
                  <a:lnTo>
                    <a:pt x="35952" y="17207"/>
                  </a:lnTo>
                  <a:lnTo>
                    <a:pt x="76557" y="16350"/>
                  </a:lnTo>
                  <a:lnTo>
                    <a:pt x="101214" y="15133"/>
                  </a:lnTo>
                  <a:lnTo>
                    <a:pt x="126824" y="14322"/>
                  </a:lnTo>
                  <a:lnTo>
                    <a:pt x="153070" y="13781"/>
                  </a:lnTo>
                  <a:lnTo>
                    <a:pt x="179739" y="13421"/>
                  </a:lnTo>
                  <a:lnTo>
                    <a:pt x="204575" y="12475"/>
                  </a:lnTo>
                  <a:lnTo>
                    <a:pt x="250983" y="9542"/>
                  </a:lnTo>
                  <a:lnTo>
                    <a:pt x="29657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40"/>
          <p:cNvGrpSpPr/>
          <p:nvPr/>
        </p:nvGrpSpPr>
        <p:grpSpPr>
          <a:xfrm>
            <a:off x="6010939" y="4076700"/>
            <a:ext cx="434312" cy="681599"/>
            <a:chOff x="6010939" y="4076700"/>
            <a:chExt cx="434312" cy="681599"/>
          </a:xfrm>
        </p:grpSpPr>
        <p:sp>
          <p:nvSpPr>
            <p:cNvPr id="109" name="SMARTInkShape-1444"/>
            <p:cNvSpPr/>
            <p:nvPr>
              <p:custDataLst>
                <p:tags r:id="rId15"/>
              </p:custDataLst>
            </p:nvPr>
          </p:nvSpPr>
          <p:spPr>
            <a:xfrm>
              <a:off x="6010939" y="4076700"/>
              <a:ext cx="434312" cy="374651"/>
            </a:xfrm>
            <a:custGeom>
              <a:avLst/>
              <a:gdLst/>
              <a:ahLst/>
              <a:cxnLst/>
              <a:rect l="0" t="0" r="0" b="0"/>
              <a:pathLst>
                <a:path w="434312" h="374651">
                  <a:moveTo>
                    <a:pt x="332711" y="0"/>
                  </a:moveTo>
                  <a:lnTo>
                    <a:pt x="332711" y="0"/>
                  </a:lnTo>
                  <a:lnTo>
                    <a:pt x="336369" y="0"/>
                  </a:lnTo>
                  <a:lnTo>
                    <a:pt x="334806" y="0"/>
                  </a:lnTo>
                  <a:lnTo>
                    <a:pt x="289481" y="21675"/>
                  </a:lnTo>
                  <a:lnTo>
                    <a:pt x="243859" y="45150"/>
                  </a:lnTo>
                  <a:lnTo>
                    <a:pt x="206203" y="66633"/>
                  </a:lnTo>
                  <a:lnTo>
                    <a:pt x="160304" y="88411"/>
                  </a:lnTo>
                  <a:lnTo>
                    <a:pt x="135223" y="99157"/>
                  </a:lnTo>
                  <a:lnTo>
                    <a:pt x="90422" y="118624"/>
                  </a:lnTo>
                  <a:lnTo>
                    <a:pt x="52166" y="135977"/>
                  </a:lnTo>
                  <a:lnTo>
                    <a:pt x="6388" y="160602"/>
                  </a:lnTo>
                  <a:lnTo>
                    <a:pt x="862" y="164218"/>
                  </a:lnTo>
                  <a:lnTo>
                    <a:pt x="0" y="168040"/>
                  </a:lnTo>
                  <a:lnTo>
                    <a:pt x="2249" y="171999"/>
                  </a:lnTo>
                  <a:lnTo>
                    <a:pt x="6569" y="176049"/>
                  </a:lnTo>
                  <a:lnTo>
                    <a:pt x="24540" y="180549"/>
                  </a:lnTo>
                  <a:lnTo>
                    <a:pt x="66189" y="183083"/>
                  </a:lnTo>
                  <a:lnTo>
                    <a:pt x="100662" y="184381"/>
                  </a:lnTo>
                  <a:lnTo>
                    <a:pt x="137151" y="187311"/>
                  </a:lnTo>
                  <a:lnTo>
                    <a:pt x="173167" y="196297"/>
                  </a:lnTo>
                  <a:lnTo>
                    <a:pt x="178371" y="201420"/>
                  </a:lnTo>
                  <a:lnTo>
                    <a:pt x="180429" y="207658"/>
                  </a:lnTo>
                  <a:lnTo>
                    <a:pt x="180390" y="214638"/>
                  </a:lnTo>
                  <a:lnTo>
                    <a:pt x="169057" y="231802"/>
                  </a:lnTo>
                  <a:lnTo>
                    <a:pt x="133232" y="263180"/>
                  </a:lnTo>
                  <a:lnTo>
                    <a:pt x="86163" y="295525"/>
                  </a:lnTo>
                  <a:lnTo>
                    <a:pt x="44700" y="322983"/>
                  </a:lnTo>
                  <a:lnTo>
                    <a:pt x="19480" y="343349"/>
                  </a:lnTo>
                  <a:lnTo>
                    <a:pt x="15940" y="347432"/>
                  </a:lnTo>
                  <a:lnTo>
                    <a:pt x="17108" y="350155"/>
                  </a:lnTo>
                  <a:lnTo>
                    <a:pt x="27813" y="353180"/>
                  </a:lnTo>
                  <a:lnTo>
                    <a:pt x="73900" y="351512"/>
                  </a:lnTo>
                  <a:lnTo>
                    <a:pt x="98787" y="350052"/>
                  </a:lnTo>
                  <a:lnTo>
                    <a:pt x="128079" y="348374"/>
                  </a:lnTo>
                  <a:lnTo>
                    <a:pt x="160305" y="346549"/>
                  </a:lnTo>
                  <a:lnTo>
                    <a:pt x="193785" y="345332"/>
                  </a:lnTo>
                  <a:lnTo>
                    <a:pt x="228099" y="344522"/>
                  </a:lnTo>
                  <a:lnTo>
                    <a:pt x="262970" y="343981"/>
                  </a:lnTo>
                  <a:lnTo>
                    <a:pt x="293978" y="344326"/>
                  </a:lnTo>
                  <a:lnTo>
                    <a:pt x="322412" y="345262"/>
                  </a:lnTo>
                  <a:lnTo>
                    <a:pt x="349127" y="346591"/>
                  </a:lnTo>
                  <a:lnTo>
                    <a:pt x="388220" y="355594"/>
                  </a:lnTo>
                  <a:lnTo>
                    <a:pt x="434311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45"/>
            <p:cNvSpPr/>
            <p:nvPr>
              <p:custDataLst>
                <p:tags r:id="rId16"/>
              </p:custDataLst>
            </p:nvPr>
          </p:nvSpPr>
          <p:spPr>
            <a:xfrm>
              <a:off x="6140719" y="4603695"/>
              <a:ext cx="247382" cy="154604"/>
            </a:xfrm>
            <a:custGeom>
              <a:avLst/>
              <a:gdLst/>
              <a:ahLst/>
              <a:cxnLst/>
              <a:rect l="0" t="0" r="0" b="0"/>
              <a:pathLst>
                <a:path w="247382" h="154604">
                  <a:moveTo>
                    <a:pt x="18781" y="38155"/>
                  </a:moveTo>
                  <a:lnTo>
                    <a:pt x="18781" y="38155"/>
                  </a:lnTo>
                  <a:lnTo>
                    <a:pt x="15410" y="34784"/>
                  </a:lnTo>
                  <a:lnTo>
                    <a:pt x="13755" y="31247"/>
                  </a:lnTo>
                  <a:lnTo>
                    <a:pt x="13314" y="29316"/>
                  </a:lnTo>
                  <a:lnTo>
                    <a:pt x="12314" y="28029"/>
                  </a:lnTo>
                  <a:lnTo>
                    <a:pt x="9321" y="26599"/>
                  </a:lnTo>
                  <a:lnTo>
                    <a:pt x="8241" y="26923"/>
                  </a:lnTo>
                  <a:lnTo>
                    <a:pt x="7522" y="27845"/>
                  </a:lnTo>
                  <a:lnTo>
                    <a:pt x="7041" y="29165"/>
                  </a:lnTo>
                  <a:lnTo>
                    <a:pt x="1773" y="75680"/>
                  </a:lnTo>
                  <a:lnTo>
                    <a:pt x="0" y="122049"/>
                  </a:lnTo>
                  <a:lnTo>
                    <a:pt x="2732" y="130068"/>
                  </a:lnTo>
                  <a:lnTo>
                    <a:pt x="13295" y="144622"/>
                  </a:lnTo>
                  <a:lnTo>
                    <a:pt x="25515" y="152502"/>
                  </a:lnTo>
                  <a:lnTo>
                    <a:pt x="31737" y="154603"/>
                  </a:lnTo>
                  <a:lnTo>
                    <a:pt x="38707" y="153887"/>
                  </a:lnTo>
                  <a:lnTo>
                    <a:pt x="53977" y="147447"/>
                  </a:lnTo>
                  <a:lnTo>
                    <a:pt x="91022" y="119262"/>
                  </a:lnTo>
                  <a:lnTo>
                    <a:pt x="93753" y="119037"/>
                  </a:lnTo>
                  <a:lnTo>
                    <a:pt x="96279" y="119593"/>
                  </a:lnTo>
                  <a:lnTo>
                    <a:pt x="97963" y="121375"/>
                  </a:lnTo>
                  <a:lnTo>
                    <a:pt x="99835" y="127117"/>
                  </a:lnTo>
                  <a:lnTo>
                    <a:pt x="106311" y="134373"/>
                  </a:lnTo>
                  <a:lnTo>
                    <a:pt x="115539" y="140891"/>
                  </a:lnTo>
                  <a:lnTo>
                    <a:pt x="124343" y="143787"/>
                  </a:lnTo>
                  <a:lnTo>
                    <a:pt x="140605" y="142047"/>
                  </a:lnTo>
                  <a:lnTo>
                    <a:pt x="162200" y="130321"/>
                  </a:lnTo>
                  <a:lnTo>
                    <a:pt x="179730" y="110070"/>
                  </a:lnTo>
                  <a:lnTo>
                    <a:pt x="198297" y="67804"/>
                  </a:lnTo>
                  <a:lnTo>
                    <a:pt x="208456" y="34004"/>
                  </a:lnTo>
                  <a:lnTo>
                    <a:pt x="206327" y="19612"/>
                  </a:lnTo>
                  <a:lnTo>
                    <a:pt x="197196" y="3576"/>
                  </a:lnTo>
                  <a:lnTo>
                    <a:pt x="192052" y="991"/>
                  </a:lnTo>
                  <a:lnTo>
                    <a:pt x="178810" y="0"/>
                  </a:lnTo>
                  <a:lnTo>
                    <a:pt x="165400" y="7557"/>
                  </a:lnTo>
                  <a:lnTo>
                    <a:pt x="158860" y="13523"/>
                  </a:lnTo>
                  <a:lnTo>
                    <a:pt x="151593" y="27677"/>
                  </a:lnTo>
                  <a:lnTo>
                    <a:pt x="149070" y="42670"/>
                  </a:lnTo>
                  <a:lnTo>
                    <a:pt x="150300" y="56389"/>
                  </a:lnTo>
                  <a:lnTo>
                    <a:pt x="155143" y="61600"/>
                  </a:lnTo>
                  <a:lnTo>
                    <a:pt x="171815" y="69271"/>
                  </a:lnTo>
                  <a:lnTo>
                    <a:pt x="215113" y="67444"/>
                  </a:lnTo>
                  <a:lnTo>
                    <a:pt x="247381" y="63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41"/>
          <p:cNvGrpSpPr/>
          <p:nvPr/>
        </p:nvGrpSpPr>
        <p:grpSpPr>
          <a:xfrm>
            <a:off x="6714834" y="4058543"/>
            <a:ext cx="2374585" cy="476975"/>
            <a:chOff x="6714834" y="4058543"/>
            <a:chExt cx="2374585" cy="476975"/>
          </a:xfrm>
        </p:grpSpPr>
        <p:sp>
          <p:nvSpPr>
            <p:cNvPr id="112" name="SMARTInkShape-1446"/>
            <p:cNvSpPr/>
            <p:nvPr>
              <p:custDataLst>
                <p:tags r:id="rId1"/>
              </p:custDataLst>
            </p:nvPr>
          </p:nvSpPr>
          <p:spPr>
            <a:xfrm>
              <a:off x="6714834" y="4182164"/>
              <a:ext cx="117767" cy="167451"/>
            </a:xfrm>
            <a:custGeom>
              <a:avLst/>
              <a:gdLst/>
              <a:ahLst/>
              <a:cxnLst/>
              <a:rect l="0" t="0" r="0" b="0"/>
              <a:pathLst>
                <a:path w="117767" h="167451">
                  <a:moveTo>
                    <a:pt x="117766" y="27886"/>
                  </a:moveTo>
                  <a:lnTo>
                    <a:pt x="117766" y="27886"/>
                  </a:lnTo>
                  <a:lnTo>
                    <a:pt x="112697" y="22111"/>
                  </a:lnTo>
                  <a:lnTo>
                    <a:pt x="106229" y="12690"/>
                  </a:lnTo>
                  <a:lnTo>
                    <a:pt x="99469" y="7492"/>
                  </a:lnTo>
                  <a:lnTo>
                    <a:pt x="80986" y="598"/>
                  </a:lnTo>
                  <a:lnTo>
                    <a:pt x="67552" y="0"/>
                  </a:lnTo>
                  <a:lnTo>
                    <a:pt x="54526" y="2792"/>
                  </a:lnTo>
                  <a:lnTo>
                    <a:pt x="35293" y="13003"/>
                  </a:lnTo>
                  <a:lnTo>
                    <a:pt x="6847" y="37764"/>
                  </a:lnTo>
                  <a:lnTo>
                    <a:pt x="1441" y="46622"/>
                  </a:lnTo>
                  <a:lnTo>
                    <a:pt x="0" y="50960"/>
                  </a:lnTo>
                  <a:lnTo>
                    <a:pt x="449" y="55263"/>
                  </a:lnTo>
                  <a:lnTo>
                    <a:pt x="4712" y="63807"/>
                  </a:lnTo>
                  <a:lnTo>
                    <a:pt x="18415" y="76550"/>
                  </a:lnTo>
                  <a:lnTo>
                    <a:pt x="63301" y="105338"/>
                  </a:lnTo>
                  <a:lnTo>
                    <a:pt x="95906" y="133457"/>
                  </a:lnTo>
                  <a:lnTo>
                    <a:pt x="98253" y="137072"/>
                  </a:lnTo>
                  <a:lnTo>
                    <a:pt x="99113" y="140188"/>
                  </a:lnTo>
                  <a:lnTo>
                    <a:pt x="98980" y="142971"/>
                  </a:lnTo>
                  <a:lnTo>
                    <a:pt x="93189" y="149825"/>
                  </a:lnTo>
                  <a:lnTo>
                    <a:pt x="88681" y="153629"/>
                  </a:lnTo>
                  <a:lnTo>
                    <a:pt x="65482" y="162353"/>
                  </a:lnTo>
                  <a:lnTo>
                    <a:pt x="24480" y="166897"/>
                  </a:lnTo>
                  <a:lnTo>
                    <a:pt x="4246" y="167450"/>
                  </a:lnTo>
                  <a:lnTo>
                    <a:pt x="3280" y="166084"/>
                  </a:lnTo>
                  <a:lnTo>
                    <a:pt x="4047" y="163763"/>
                  </a:lnTo>
                  <a:lnTo>
                    <a:pt x="9816" y="154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47"/>
            <p:cNvSpPr/>
            <p:nvPr>
              <p:custDataLst>
                <p:tags r:id="rId2"/>
              </p:custDataLst>
            </p:nvPr>
          </p:nvSpPr>
          <p:spPr>
            <a:xfrm>
              <a:off x="6896100" y="4248150"/>
              <a:ext cx="6089" cy="101601"/>
            </a:xfrm>
            <a:custGeom>
              <a:avLst/>
              <a:gdLst/>
              <a:ahLst/>
              <a:cxnLst/>
              <a:rect l="0" t="0" r="0" b="0"/>
              <a:pathLst>
                <a:path w="6089" h="1016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509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48"/>
            <p:cNvSpPr/>
            <p:nvPr>
              <p:custDataLst>
                <p:tags r:id="rId3"/>
              </p:custDataLst>
            </p:nvPr>
          </p:nvSpPr>
          <p:spPr>
            <a:xfrm>
              <a:off x="6908800" y="4133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49"/>
            <p:cNvSpPr/>
            <p:nvPr>
              <p:custDataLst>
                <p:tags r:id="rId4"/>
              </p:custDataLst>
            </p:nvPr>
          </p:nvSpPr>
          <p:spPr>
            <a:xfrm>
              <a:off x="6997700" y="4210050"/>
              <a:ext cx="144301" cy="152401"/>
            </a:xfrm>
            <a:custGeom>
              <a:avLst/>
              <a:gdLst/>
              <a:ahLst/>
              <a:cxnLst/>
              <a:rect l="0" t="0" r="0" b="0"/>
              <a:pathLst>
                <a:path w="144301" h="15240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6467" y="78981"/>
                  </a:lnTo>
                  <a:lnTo>
                    <a:pt x="11740" y="124578"/>
                  </a:lnTo>
                  <a:lnTo>
                    <a:pt x="10391" y="132979"/>
                  </a:lnTo>
                  <a:lnTo>
                    <a:pt x="9044" y="135220"/>
                  </a:lnTo>
                  <a:lnTo>
                    <a:pt x="8146" y="135302"/>
                  </a:lnTo>
                  <a:lnTo>
                    <a:pt x="7547" y="133946"/>
                  </a:lnTo>
                  <a:lnTo>
                    <a:pt x="7148" y="131630"/>
                  </a:lnTo>
                  <a:lnTo>
                    <a:pt x="12988" y="105520"/>
                  </a:lnTo>
                  <a:lnTo>
                    <a:pt x="28072" y="69443"/>
                  </a:lnTo>
                  <a:lnTo>
                    <a:pt x="50807" y="33746"/>
                  </a:lnTo>
                  <a:lnTo>
                    <a:pt x="69618" y="16409"/>
                  </a:lnTo>
                  <a:lnTo>
                    <a:pt x="78162" y="12351"/>
                  </a:lnTo>
                  <a:lnTo>
                    <a:pt x="85975" y="11056"/>
                  </a:lnTo>
                  <a:lnTo>
                    <a:pt x="93300" y="11604"/>
                  </a:lnTo>
                  <a:lnTo>
                    <a:pt x="117093" y="22488"/>
                  </a:lnTo>
                  <a:lnTo>
                    <a:pt x="128006" y="37041"/>
                  </a:lnTo>
                  <a:lnTo>
                    <a:pt x="140761" y="78499"/>
                  </a:lnTo>
                  <a:lnTo>
                    <a:pt x="144300" y="124632"/>
                  </a:lnTo>
                  <a:lnTo>
                    <a:pt x="1397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50"/>
            <p:cNvSpPr/>
            <p:nvPr>
              <p:custDataLst>
                <p:tags r:id="rId5"/>
              </p:custDataLst>
            </p:nvPr>
          </p:nvSpPr>
          <p:spPr>
            <a:xfrm>
              <a:off x="7237563" y="4110738"/>
              <a:ext cx="103038" cy="255054"/>
            </a:xfrm>
            <a:custGeom>
              <a:avLst/>
              <a:gdLst/>
              <a:ahLst/>
              <a:cxnLst/>
              <a:rect l="0" t="0" r="0" b="0"/>
              <a:pathLst>
                <a:path w="103038" h="255054">
                  <a:moveTo>
                    <a:pt x="103037" y="23112"/>
                  </a:moveTo>
                  <a:lnTo>
                    <a:pt x="103037" y="23112"/>
                  </a:lnTo>
                  <a:lnTo>
                    <a:pt x="98673" y="12973"/>
                  </a:lnTo>
                  <a:lnTo>
                    <a:pt x="96948" y="0"/>
                  </a:lnTo>
                  <a:lnTo>
                    <a:pt x="91159" y="610"/>
                  </a:lnTo>
                  <a:lnTo>
                    <a:pt x="86652" y="1761"/>
                  </a:lnTo>
                  <a:lnTo>
                    <a:pt x="66824" y="23606"/>
                  </a:lnTo>
                  <a:lnTo>
                    <a:pt x="46446" y="60261"/>
                  </a:lnTo>
                  <a:lnTo>
                    <a:pt x="23631" y="105772"/>
                  </a:lnTo>
                  <a:lnTo>
                    <a:pt x="12947" y="138401"/>
                  </a:lnTo>
                  <a:lnTo>
                    <a:pt x="2965" y="184742"/>
                  </a:lnTo>
                  <a:lnTo>
                    <a:pt x="0" y="210659"/>
                  </a:lnTo>
                  <a:lnTo>
                    <a:pt x="3386" y="231585"/>
                  </a:lnTo>
                  <a:lnTo>
                    <a:pt x="8381" y="239705"/>
                  </a:lnTo>
                  <a:lnTo>
                    <a:pt x="23338" y="252490"/>
                  </a:lnTo>
                  <a:lnTo>
                    <a:pt x="32971" y="255053"/>
                  </a:lnTo>
                  <a:lnTo>
                    <a:pt x="77637" y="251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51"/>
            <p:cNvSpPr/>
            <p:nvPr>
              <p:custDataLst>
                <p:tags r:id="rId6"/>
              </p:custDataLst>
            </p:nvPr>
          </p:nvSpPr>
          <p:spPr>
            <a:xfrm>
              <a:off x="7421184" y="4184650"/>
              <a:ext cx="224217" cy="148792"/>
            </a:xfrm>
            <a:custGeom>
              <a:avLst/>
              <a:gdLst/>
              <a:ahLst/>
              <a:cxnLst/>
              <a:rect l="0" t="0" r="0" b="0"/>
              <a:pathLst>
                <a:path w="224217" h="148792">
                  <a:moveTo>
                    <a:pt x="21016" y="0"/>
                  </a:moveTo>
                  <a:lnTo>
                    <a:pt x="21016" y="0"/>
                  </a:lnTo>
                  <a:lnTo>
                    <a:pt x="14274" y="0"/>
                  </a:lnTo>
                  <a:lnTo>
                    <a:pt x="11582" y="2117"/>
                  </a:lnTo>
                  <a:lnTo>
                    <a:pt x="6711" y="10113"/>
                  </a:lnTo>
                  <a:lnTo>
                    <a:pt x="0" y="29886"/>
                  </a:lnTo>
                  <a:lnTo>
                    <a:pt x="1219" y="77069"/>
                  </a:lnTo>
                  <a:lnTo>
                    <a:pt x="5508" y="108208"/>
                  </a:lnTo>
                  <a:lnTo>
                    <a:pt x="12712" y="127114"/>
                  </a:lnTo>
                  <a:lnTo>
                    <a:pt x="22970" y="140221"/>
                  </a:lnTo>
                  <a:lnTo>
                    <a:pt x="34584" y="146987"/>
                  </a:lnTo>
                  <a:lnTo>
                    <a:pt x="40644" y="148791"/>
                  </a:lnTo>
                  <a:lnTo>
                    <a:pt x="46802" y="147877"/>
                  </a:lnTo>
                  <a:lnTo>
                    <a:pt x="59287" y="141218"/>
                  </a:lnTo>
                  <a:lnTo>
                    <a:pt x="85021" y="117639"/>
                  </a:lnTo>
                  <a:lnTo>
                    <a:pt x="92505" y="115289"/>
                  </a:lnTo>
                  <a:lnTo>
                    <a:pt x="94781" y="115665"/>
                  </a:lnTo>
                  <a:lnTo>
                    <a:pt x="109012" y="123225"/>
                  </a:lnTo>
                  <a:lnTo>
                    <a:pt x="118686" y="123441"/>
                  </a:lnTo>
                  <a:lnTo>
                    <a:pt x="130041" y="120479"/>
                  </a:lnTo>
                  <a:lnTo>
                    <a:pt x="148335" y="110173"/>
                  </a:lnTo>
                  <a:lnTo>
                    <a:pt x="160858" y="99766"/>
                  </a:lnTo>
                  <a:lnTo>
                    <a:pt x="176436" y="71894"/>
                  </a:lnTo>
                  <a:lnTo>
                    <a:pt x="190734" y="27412"/>
                  </a:lnTo>
                  <a:lnTo>
                    <a:pt x="188489" y="23919"/>
                  </a:lnTo>
                  <a:lnTo>
                    <a:pt x="178468" y="18156"/>
                  </a:lnTo>
                  <a:lnTo>
                    <a:pt x="163703" y="14317"/>
                  </a:lnTo>
                  <a:lnTo>
                    <a:pt x="159885" y="15189"/>
                  </a:lnTo>
                  <a:lnTo>
                    <a:pt x="153761" y="19921"/>
                  </a:lnTo>
                  <a:lnTo>
                    <a:pt x="150570" y="28609"/>
                  </a:lnTo>
                  <a:lnTo>
                    <a:pt x="149718" y="33889"/>
                  </a:lnTo>
                  <a:lnTo>
                    <a:pt x="152536" y="45401"/>
                  </a:lnTo>
                  <a:lnTo>
                    <a:pt x="155263" y="51434"/>
                  </a:lnTo>
                  <a:lnTo>
                    <a:pt x="167699" y="61900"/>
                  </a:lnTo>
                  <a:lnTo>
                    <a:pt x="184987" y="69844"/>
                  </a:lnTo>
                  <a:lnTo>
                    <a:pt x="224216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52"/>
            <p:cNvSpPr/>
            <p:nvPr>
              <p:custDataLst>
                <p:tags r:id="rId7"/>
              </p:custDataLst>
            </p:nvPr>
          </p:nvSpPr>
          <p:spPr>
            <a:xfrm>
              <a:off x="7721600" y="4073329"/>
              <a:ext cx="83177" cy="289122"/>
            </a:xfrm>
            <a:custGeom>
              <a:avLst/>
              <a:gdLst/>
              <a:ahLst/>
              <a:cxnLst/>
              <a:rect l="0" t="0" r="0" b="0"/>
              <a:pathLst>
                <a:path w="83177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108"/>
                  </a:lnTo>
                  <a:lnTo>
                    <a:pt x="42094" y="21701"/>
                  </a:lnTo>
                  <a:lnTo>
                    <a:pt x="70641" y="54741"/>
                  </a:lnTo>
                  <a:lnTo>
                    <a:pt x="80784" y="91113"/>
                  </a:lnTo>
                  <a:lnTo>
                    <a:pt x="83176" y="134090"/>
                  </a:lnTo>
                  <a:lnTo>
                    <a:pt x="77184" y="176709"/>
                  </a:lnTo>
                  <a:lnTo>
                    <a:pt x="63702" y="213524"/>
                  </a:lnTo>
                  <a:lnTo>
                    <a:pt x="45245" y="244233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453"/>
            <p:cNvSpPr/>
            <p:nvPr>
              <p:custDataLst>
                <p:tags r:id="rId8"/>
              </p:custDataLst>
            </p:nvPr>
          </p:nvSpPr>
          <p:spPr>
            <a:xfrm>
              <a:off x="7943850" y="43307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2551" y="1881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54"/>
            <p:cNvSpPr/>
            <p:nvPr>
              <p:custDataLst>
                <p:tags r:id="rId9"/>
              </p:custDataLst>
            </p:nvPr>
          </p:nvSpPr>
          <p:spPr>
            <a:xfrm>
              <a:off x="8172450" y="4058543"/>
              <a:ext cx="187083" cy="476975"/>
            </a:xfrm>
            <a:custGeom>
              <a:avLst/>
              <a:gdLst/>
              <a:ahLst/>
              <a:cxnLst/>
              <a:rect l="0" t="0" r="0" b="0"/>
              <a:pathLst>
                <a:path w="187083" h="476975">
                  <a:moveTo>
                    <a:pt x="25400" y="189607"/>
                  </a:moveTo>
                  <a:lnTo>
                    <a:pt x="25400" y="189607"/>
                  </a:lnTo>
                  <a:lnTo>
                    <a:pt x="34833" y="180879"/>
                  </a:lnTo>
                  <a:lnTo>
                    <a:pt x="39705" y="178672"/>
                  </a:lnTo>
                  <a:lnTo>
                    <a:pt x="41287" y="178789"/>
                  </a:lnTo>
                  <a:lnTo>
                    <a:pt x="42341" y="179573"/>
                  </a:lnTo>
                  <a:lnTo>
                    <a:pt x="43044" y="180801"/>
                  </a:lnTo>
                  <a:lnTo>
                    <a:pt x="37358" y="226878"/>
                  </a:lnTo>
                  <a:lnTo>
                    <a:pt x="33537" y="264027"/>
                  </a:lnTo>
                  <a:lnTo>
                    <a:pt x="29487" y="308760"/>
                  </a:lnTo>
                  <a:lnTo>
                    <a:pt x="27419" y="332542"/>
                  </a:lnTo>
                  <a:lnTo>
                    <a:pt x="25335" y="356864"/>
                  </a:lnTo>
                  <a:lnTo>
                    <a:pt x="20431" y="402938"/>
                  </a:lnTo>
                  <a:lnTo>
                    <a:pt x="13548" y="439878"/>
                  </a:lnTo>
                  <a:lnTo>
                    <a:pt x="3408" y="475666"/>
                  </a:lnTo>
                  <a:lnTo>
                    <a:pt x="2272" y="476974"/>
                  </a:lnTo>
                  <a:lnTo>
                    <a:pt x="1514" y="476435"/>
                  </a:lnTo>
                  <a:lnTo>
                    <a:pt x="1710" y="435144"/>
                  </a:lnTo>
                  <a:lnTo>
                    <a:pt x="6875" y="389987"/>
                  </a:lnTo>
                  <a:lnTo>
                    <a:pt x="11639" y="358471"/>
                  </a:lnTo>
                  <a:lnTo>
                    <a:pt x="17637" y="321938"/>
                  </a:lnTo>
                  <a:lnTo>
                    <a:pt x="24458" y="282061"/>
                  </a:lnTo>
                  <a:lnTo>
                    <a:pt x="32533" y="240660"/>
                  </a:lnTo>
                  <a:lnTo>
                    <a:pt x="41444" y="198242"/>
                  </a:lnTo>
                  <a:lnTo>
                    <a:pt x="50913" y="155147"/>
                  </a:lnTo>
                  <a:lnTo>
                    <a:pt x="60047" y="120067"/>
                  </a:lnTo>
                  <a:lnTo>
                    <a:pt x="68959" y="90331"/>
                  </a:lnTo>
                  <a:lnTo>
                    <a:pt x="85682" y="44589"/>
                  </a:lnTo>
                  <a:lnTo>
                    <a:pt x="100169" y="17205"/>
                  </a:lnTo>
                  <a:lnTo>
                    <a:pt x="115546" y="3623"/>
                  </a:lnTo>
                  <a:lnTo>
                    <a:pt x="123597" y="0"/>
                  </a:lnTo>
                  <a:lnTo>
                    <a:pt x="132493" y="408"/>
                  </a:lnTo>
                  <a:lnTo>
                    <a:pt x="151784" y="8387"/>
                  </a:lnTo>
                  <a:lnTo>
                    <a:pt x="170235" y="28867"/>
                  </a:lnTo>
                  <a:lnTo>
                    <a:pt x="179107" y="42230"/>
                  </a:lnTo>
                  <a:lnTo>
                    <a:pt x="187082" y="79656"/>
                  </a:lnTo>
                  <a:lnTo>
                    <a:pt x="185454" y="120984"/>
                  </a:lnTo>
                  <a:lnTo>
                    <a:pt x="172970" y="155815"/>
                  </a:lnTo>
                  <a:lnTo>
                    <a:pt x="135996" y="199820"/>
                  </a:lnTo>
                  <a:lnTo>
                    <a:pt x="105363" y="217195"/>
                  </a:lnTo>
                  <a:lnTo>
                    <a:pt x="73638" y="225857"/>
                  </a:lnTo>
                  <a:lnTo>
                    <a:pt x="30834" y="226767"/>
                  </a:lnTo>
                  <a:lnTo>
                    <a:pt x="3503" y="222634"/>
                  </a:lnTo>
                  <a:lnTo>
                    <a:pt x="0" y="221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455"/>
            <p:cNvSpPr/>
            <p:nvPr>
              <p:custDataLst>
                <p:tags r:id="rId10"/>
              </p:custDataLst>
            </p:nvPr>
          </p:nvSpPr>
          <p:spPr>
            <a:xfrm>
              <a:off x="8356600" y="427990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0" y="0"/>
                  </a:moveTo>
                  <a:lnTo>
                    <a:pt x="0" y="0"/>
                  </a:lnTo>
                  <a:lnTo>
                    <a:pt x="41441" y="39345"/>
                  </a:lnTo>
                  <a:lnTo>
                    <a:pt x="68550" y="83345"/>
                  </a:lnTo>
                  <a:lnTo>
                    <a:pt x="86343" y="124857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456"/>
            <p:cNvSpPr/>
            <p:nvPr>
              <p:custDataLst>
                <p:tags r:id="rId11"/>
              </p:custDataLst>
            </p:nvPr>
          </p:nvSpPr>
          <p:spPr>
            <a:xfrm>
              <a:off x="8367981" y="4305823"/>
              <a:ext cx="109270" cy="139178"/>
            </a:xfrm>
            <a:custGeom>
              <a:avLst/>
              <a:gdLst/>
              <a:ahLst/>
              <a:cxnLst/>
              <a:rect l="0" t="0" r="0" b="0"/>
              <a:pathLst>
                <a:path w="109270" h="139178">
                  <a:moveTo>
                    <a:pt x="109269" y="12177"/>
                  </a:moveTo>
                  <a:lnTo>
                    <a:pt x="109269" y="12177"/>
                  </a:lnTo>
                  <a:lnTo>
                    <a:pt x="109269" y="1242"/>
                  </a:lnTo>
                  <a:lnTo>
                    <a:pt x="107857" y="654"/>
                  </a:lnTo>
                  <a:lnTo>
                    <a:pt x="102527" y="0"/>
                  </a:lnTo>
                  <a:lnTo>
                    <a:pt x="84850" y="13116"/>
                  </a:lnTo>
                  <a:lnTo>
                    <a:pt x="45340" y="54721"/>
                  </a:lnTo>
                  <a:lnTo>
                    <a:pt x="15189" y="95213"/>
                  </a:lnTo>
                  <a:lnTo>
                    <a:pt x="2057" y="121760"/>
                  </a:lnTo>
                  <a:lnTo>
                    <a:pt x="0" y="131436"/>
                  </a:lnTo>
                  <a:lnTo>
                    <a:pt x="1319" y="139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57"/>
            <p:cNvSpPr/>
            <p:nvPr>
              <p:custDataLst>
                <p:tags r:id="rId12"/>
              </p:custDataLst>
            </p:nvPr>
          </p:nvSpPr>
          <p:spPr>
            <a:xfrm>
              <a:off x="8577373" y="4121673"/>
              <a:ext cx="122128" cy="276633"/>
            </a:xfrm>
            <a:custGeom>
              <a:avLst/>
              <a:gdLst/>
              <a:ahLst/>
              <a:cxnLst/>
              <a:rect l="0" t="0" r="0" b="0"/>
              <a:pathLst>
                <a:path w="122128" h="276633">
                  <a:moveTo>
                    <a:pt x="122127" y="12177"/>
                  </a:moveTo>
                  <a:lnTo>
                    <a:pt x="122127" y="12177"/>
                  </a:lnTo>
                  <a:lnTo>
                    <a:pt x="116038" y="0"/>
                  </a:lnTo>
                  <a:lnTo>
                    <a:pt x="109113" y="3003"/>
                  </a:lnTo>
                  <a:lnTo>
                    <a:pt x="83285" y="27664"/>
                  </a:lnTo>
                  <a:lnTo>
                    <a:pt x="55742" y="65606"/>
                  </a:lnTo>
                  <a:lnTo>
                    <a:pt x="38059" y="98718"/>
                  </a:lnTo>
                  <a:lnTo>
                    <a:pt x="20793" y="138363"/>
                  </a:lnTo>
                  <a:lnTo>
                    <a:pt x="6534" y="179738"/>
                  </a:lnTo>
                  <a:lnTo>
                    <a:pt x="196" y="216941"/>
                  </a:lnTo>
                  <a:lnTo>
                    <a:pt x="0" y="256135"/>
                  </a:lnTo>
                  <a:lnTo>
                    <a:pt x="2609" y="264421"/>
                  </a:lnTo>
                  <a:lnTo>
                    <a:pt x="11152" y="275510"/>
                  </a:lnTo>
                  <a:lnTo>
                    <a:pt x="17805" y="276632"/>
                  </a:lnTo>
                  <a:lnTo>
                    <a:pt x="52277" y="266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458"/>
            <p:cNvSpPr/>
            <p:nvPr>
              <p:custDataLst>
                <p:tags r:id="rId13"/>
              </p:custDataLst>
            </p:nvPr>
          </p:nvSpPr>
          <p:spPr>
            <a:xfrm>
              <a:off x="8746248" y="4188901"/>
              <a:ext cx="232653" cy="178812"/>
            </a:xfrm>
            <a:custGeom>
              <a:avLst/>
              <a:gdLst/>
              <a:ahLst/>
              <a:cxnLst/>
              <a:rect l="0" t="0" r="0" b="0"/>
              <a:pathLst>
                <a:path w="232653" h="178812">
                  <a:moveTo>
                    <a:pt x="35802" y="21149"/>
                  </a:moveTo>
                  <a:lnTo>
                    <a:pt x="35802" y="21149"/>
                  </a:lnTo>
                  <a:lnTo>
                    <a:pt x="32431" y="17778"/>
                  </a:lnTo>
                  <a:lnTo>
                    <a:pt x="30733" y="17491"/>
                  </a:lnTo>
                  <a:lnTo>
                    <a:pt x="28895" y="18005"/>
                  </a:lnTo>
                  <a:lnTo>
                    <a:pt x="26964" y="19053"/>
                  </a:lnTo>
                  <a:lnTo>
                    <a:pt x="17504" y="34012"/>
                  </a:lnTo>
                  <a:lnTo>
                    <a:pt x="3076" y="79559"/>
                  </a:lnTo>
                  <a:lnTo>
                    <a:pt x="0" y="120927"/>
                  </a:lnTo>
                  <a:lnTo>
                    <a:pt x="4924" y="165663"/>
                  </a:lnTo>
                  <a:lnTo>
                    <a:pt x="8673" y="176394"/>
                  </a:lnTo>
                  <a:lnTo>
                    <a:pt x="10660" y="178268"/>
                  </a:lnTo>
                  <a:lnTo>
                    <a:pt x="12691" y="178811"/>
                  </a:lnTo>
                  <a:lnTo>
                    <a:pt x="25662" y="172835"/>
                  </a:lnTo>
                  <a:lnTo>
                    <a:pt x="51959" y="153809"/>
                  </a:lnTo>
                  <a:lnTo>
                    <a:pt x="66144" y="139494"/>
                  </a:lnTo>
                  <a:lnTo>
                    <a:pt x="68730" y="138145"/>
                  </a:lnTo>
                  <a:lnTo>
                    <a:pt x="70453" y="137952"/>
                  </a:lnTo>
                  <a:lnTo>
                    <a:pt x="71603" y="138529"/>
                  </a:lnTo>
                  <a:lnTo>
                    <a:pt x="79374" y="150802"/>
                  </a:lnTo>
                  <a:lnTo>
                    <a:pt x="90418" y="158264"/>
                  </a:lnTo>
                  <a:lnTo>
                    <a:pt x="108194" y="164238"/>
                  </a:lnTo>
                  <a:lnTo>
                    <a:pt x="143208" y="164732"/>
                  </a:lnTo>
                  <a:lnTo>
                    <a:pt x="160443" y="160458"/>
                  </a:lnTo>
                  <a:lnTo>
                    <a:pt x="177511" y="151503"/>
                  </a:lnTo>
                  <a:lnTo>
                    <a:pt x="199615" y="127819"/>
                  </a:lnTo>
                  <a:lnTo>
                    <a:pt x="212828" y="98459"/>
                  </a:lnTo>
                  <a:lnTo>
                    <a:pt x="217841" y="60676"/>
                  </a:lnTo>
                  <a:lnTo>
                    <a:pt x="213369" y="36364"/>
                  </a:lnTo>
                  <a:lnTo>
                    <a:pt x="203621" y="15917"/>
                  </a:lnTo>
                  <a:lnTo>
                    <a:pt x="189881" y="2125"/>
                  </a:lnTo>
                  <a:lnTo>
                    <a:pt x="181560" y="0"/>
                  </a:lnTo>
                  <a:lnTo>
                    <a:pt x="162907" y="3283"/>
                  </a:lnTo>
                  <a:lnTo>
                    <a:pt x="146621" y="15560"/>
                  </a:lnTo>
                  <a:lnTo>
                    <a:pt x="134443" y="32070"/>
                  </a:lnTo>
                  <a:lnTo>
                    <a:pt x="129031" y="48816"/>
                  </a:lnTo>
                  <a:lnTo>
                    <a:pt x="129705" y="56527"/>
                  </a:lnTo>
                  <a:lnTo>
                    <a:pt x="136097" y="70739"/>
                  </a:lnTo>
                  <a:lnTo>
                    <a:pt x="151639" y="82230"/>
                  </a:lnTo>
                  <a:lnTo>
                    <a:pt x="161710" y="87269"/>
                  </a:lnTo>
                  <a:lnTo>
                    <a:pt x="202851" y="90991"/>
                  </a:lnTo>
                  <a:lnTo>
                    <a:pt x="232652" y="90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59"/>
            <p:cNvSpPr/>
            <p:nvPr>
              <p:custDataLst>
                <p:tags r:id="rId14"/>
              </p:custDataLst>
            </p:nvPr>
          </p:nvSpPr>
          <p:spPr>
            <a:xfrm>
              <a:off x="8953500" y="4133850"/>
              <a:ext cx="135919" cy="311151"/>
            </a:xfrm>
            <a:custGeom>
              <a:avLst/>
              <a:gdLst/>
              <a:ahLst/>
              <a:cxnLst/>
              <a:rect l="0" t="0" r="0" b="0"/>
              <a:pathLst>
                <a:path w="135919" h="311151">
                  <a:moveTo>
                    <a:pt x="95250" y="0"/>
                  </a:moveTo>
                  <a:lnTo>
                    <a:pt x="95250" y="0"/>
                  </a:lnTo>
                  <a:lnTo>
                    <a:pt x="105363" y="10113"/>
                  </a:lnTo>
                  <a:lnTo>
                    <a:pt x="118393" y="46741"/>
                  </a:lnTo>
                  <a:lnTo>
                    <a:pt x="126938" y="91329"/>
                  </a:lnTo>
                  <a:lnTo>
                    <a:pt x="131192" y="118036"/>
                  </a:lnTo>
                  <a:lnTo>
                    <a:pt x="134027" y="143602"/>
                  </a:lnTo>
                  <a:lnTo>
                    <a:pt x="135918" y="168407"/>
                  </a:lnTo>
                  <a:lnTo>
                    <a:pt x="133785" y="213842"/>
                  </a:lnTo>
                  <a:lnTo>
                    <a:pt x="118727" y="250498"/>
                  </a:lnTo>
                  <a:lnTo>
                    <a:pt x="79108" y="277608"/>
                  </a:lnTo>
                  <a:lnTo>
                    <a:pt x="35159" y="29624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40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SMARTInkShape-Group242"/>
          <p:cNvGrpSpPr/>
          <p:nvPr/>
        </p:nvGrpSpPr>
        <p:grpSpPr>
          <a:xfrm>
            <a:off x="1060025" y="415616"/>
            <a:ext cx="222676" cy="384902"/>
            <a:chOff x="1060025" y="415616"/>
            <a:chExt cx="222676" cy="384902"/>
          </a:xfrm>
        </p:grpSpPr>
        <p:sp>
          <p:nvSpPr>
            <p:cNvPr id="3" name="SMARTInkShape-1460"/>
            <p:cNvSpPr/>
            <p:nvPr>
              <p:custDataLst>
                <p:tags r:id="rId198"/>
              </p:custDataLst>
            </p:nvPr>
          </p:nvSpPr>
          <p:spPr>
            <a:xfrm>
              <a:off x="1270000" y="679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61"/>
            <p:cNvSpPr/>
            <p:nvPr>
              <p:custDataLst>
                <p:tags r:id="rId199"/>
              </p:custDataLst>
            </p:nvPr>
          </p:nvSpPr>
          <p:spPr>
            <a:xfrm>
              <a:off x="1060025" y="415616"/>
              <a:ext cx="127426" cy="384902"/>
            </a:xfrm>
            <a:custGeom>
              <a:avLst/>
              <a:gdLst/>
              <a:ahLst/>
              <a:cxnLst/>
              <a:rect l="0" t="0" r="0" b="0"/>
              <a:pathLst>
                <a:path w="127426" h="384902">
                  <a:moveTo>
                    <a:pt x="127425" y="9834"/>
                  </a:moveTo>
                  <a:lnTo>
                    <a:pt x="127425" y="9834"/>
                  </a:lnTo>
                  <a:lnTo>
                    <a:pt x="127425" y="6463"/>
                  </a:lnTo>
                  <a:lnTo>
                    <a:pt x="126719" y="5470"/>
                  </a:lnTo>
                  <a:lnTo>
                    <a:pt x="125543" y="4808"/>
                  </a:lnTo>
                  <a:lnTo>
                    <a:pt x="124054" y="4367"/>
                  </a:lnTo>
                  <a:lnTo>
                    <a:pt x="118587" y="375"/>
                  </a:lnTo>
                  <a:lnTo>
                    <a:pt x="115888" y="0"/>
                  </a:lnTo>
                  <a:lnTo>
                    <a:pt x="109127" y="1465"/>
                  </a:lnTo>
                  <a:lnTo>
                    <a:pt x="94016" y="9628"/>
                  </a:lnTo>
                  <a:lnTo>
                    <a:pt x="61219" y="40942"/>
                  </a:lnTo>
                  <a:lnTo>
                    <a:pt x="40310" y="75731"/>
                  </a:lnTo>
                  <a:lnTo>
                    <a:pt x="24864" y="119121"/>
                  </a:lnTo>
                  <a:lnTo>
                    <a:pt x="15755" y="156008"/>
                  </a:lnTo>
                  <a:lnTo>
                    <a:pt x="7003" y="197802"/>
                  </a:lnTo>
                  <a:lnTo>
                    <a:pt x="527" y="240837"/>
                  </a:lnTo>
                  <a:lnTo>
                    <a:pt x="0" y="281130"/>
                  </a:lnTo>
                  <a:lnTo>
                    <a:pt x="5880" y="314560"/>
                  </a:lnTo>
                  <a:lnTo>
                    <a:pt x="21091" y="353418"/>
                  </a:lnTo>
                  <a:lnTo>
                    <a:pt x="33599" y="371382"/>
                  </a:lnTo>
                  <a:lnTo>
                    <a:pt x="48565" y="381718"/>
                  </a:lnTo>
                  <a:lnTo>
                    <a:pt x="64624" y="384901"/>
                  </a:lnTo>
                  <a:lnTo>
                    <a:pt x="72858" y="384762"/>
                  </a:lnTo>
                  <a:lnTo>
                    <a:pt x="89532" y="377082"/>
                  </a:lnTo>
                  <a:lnTo>
                    <a:pt x="104939" y="363555"/>
                  </a:lnTo>
                  <a:lnTo>
                    <a:pt x="116491" y="345784"/>
                  </a:lnTo>
                  <a:lnTo>
                    <a:pt x="120684" y="328008"/>
                  </a:lnTo>
                  <a:lnTo>
                    <a:pt x="119490" y="309995"/>
                  </a:lnTo>
                  <a:lnTo>
                    <a:pt x="114256" y="290229"/>
                  </a:lnTo>
                  <a:lnTo>
                    <a:pt x="103463" y="273449"/>
                  </a:lnTo>
                  <a:lnTo>
                    <a:pt x="89258" y="260346"/>
                  </a:lnTo>
                  <a:lnTo>
                    <a:pt x="66100" y="249709"/>
                  </a:lnTo>
                  <a:lnTo>
                    <a:pt x="19475" y="24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43"/>
          <p:cNvGrpSpPr/>
          <p:nvPr/>
        </p:nvGrpSpPr>
        <p:grpSpPr>
          <a:xfrm>
            <a:off x="1754206" y="300215"/>
            <a:ext cx="1649395" cy="451529"/>
            <a:chOff x="1754206" y="300215"/>
            <a:chExt cx="1649395" cy="451529"/>
          </a:xfrm>
        </p:grpSpPr>
        <p:sp>
          <p:nvSpPr>
            <p:cNvPr id="6" name="SMARTInkShape-1462"/>
            <p:cNvSpPr/>
            <p:nvPr>
              <p:custDataLst>
                <p:tags r:id="rId186"/>
              </p:custDataLst>
            </p:nvPr>
          </p:nvSpPr>
          <p:spPr>
            <a:xfrm>
              <a:off x="3261331" y="434560"/>
              <a:ext cx="142270" cy="147199"/>
            </a:xfrm>
            <a:custGeom>
              <a:avLst/>
              <a:gdLst/>
              <a:ahLst/>
              <a:cxnLst/>
              <a:rect l="0" t="0" r="0" b="0"/>
              <a:pathLst>
                <a:path w="142270" h="147199">
                  <a:moveTo>
                    <a:pt x="8919" y="67090"/>
                  </a:moveTo>
                  <a:lnTo>
                    <a:pt x="8919" y="67090"/>
                  </a:lnTo>
                  <a:lnTo>
                    <a:pt x="12290" y="67090"/>
                  </a:lnTo>
                  <a:lnTo>
                    <a:pt x="13283" y="66384"/>
                  </a:lnTo>
                  <a:lnTo>
                    <a:pt x="13945" y="65208"/>
                  </a:lnTo>
                  <a:lnTo>
                    <a:pt x="14386" y="63719"/>
                  </a:lnTo>
                  <a:lnTo>
                    <a:pt x="18640" y="60182"/>
                  </a:lnTo>
                  <a:lnTo>
                    <a:pt x="53938" y="37052"/>
                  </a:lnTo>
                  <a:lnTo>
                    <a:pt x="62559" y="26929"/>
                  </a:lnTo>
                  <a:lnTo>
                    <a:pt x="68037" y="16079"/>
                  </a:lnTo>
                  <a:lnTo>
                    <a:pt x="70471" y="6554"/>
                  </a:lnTo>
                  <a:lnTo>
                    <a:pt x="69004" y="3449"/>
                  </a:lnTo>
                  <a:lnTo>
                    <a:pt x="65909" y="1379"/>
                  </a:lnTo>
                  <a:lnTo>
                    <a:pt x="61729" y="0"/>
                  </a:lnTo>
                  <a:lnTo>
                    <a:pt x="47677" y="5992"/>
                  </a:lnTo>
                  <a:lnTo>
                    <a:pt x="38991" y="11542"/>
                  </a:lnTo>
                  <a:lnTo>
                    <a:pt x="16653" y="42948"/>
                  </a:lnTo>
                  <a:lnTo>
                    <a:pt x="0" y="80163"/>
                  </a:lnTo>
                  <a:lnTo>
                    <a:pt x="16" y="103474"/>
                  </a:lnTo>
                  <a:lnTo>
                    <a:pt x="2984" y="114629"/>
                  </a:lnTo>
                  <a:lnTo>
                    <a:pt x="15689" y="132669"/>
                  </a:lnTo>
                  <a:lnTo>
                    <a:pt x="24015" y="140442"/>
                  </a:lnTo>
                  <a:lnTo>
                    <a:pt x="48319" y="147198"/>
                  </a:lnTo>
                  <a:lnTo>
                    <a:pt x="93736" y="145154"/>
                  </a:lnTo>
                  <a:lnTo>
                    <a:pt x="142269" y="136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63"/>
            <p:cNvSpPr/>
            <p:nvPr>
              <p:custDataLst>
                <p:tags r:id="rId187"/>
              </p:custDataLst>
            </p:nvPr>
          </p:nvSpPr>
          <p:spPr>
            <a:xfrm>
              <a:off x="3098800" y="438150"/>
              <a:ext cx="95251" cy="147946"/>
            </a:xfrm>
            <a:custGeom>
              <a:avLst/>
              <a:gdLst/>
              <a:ahLst/>
              <a:cxnLst/>
              <a:rect l="0" t="0" r="0" b="0"/>
              <a:pathLst>
                <a:path w="95251" h="147946">
                  <a:moveTo>
                    <a:pt x="0" y="19050"/>
                  </a:moveTo>
                  <a:lnTo>
                    <a:pt x="0" y="19050"/>
                  </a:lnTo>
                  <a:lnTo>
                    <a:pt x="1882" y="66453"/>
                  </a:lnTo>
                  <a:lnTo>
                    <a:pt x="12209" y="111512"/>
                  </a:lnTo>
                  <a:lnTo>
                    <a:pt x="27136" y="136993"/>
                  </a:lnTo>
                  <a:lnTo>
                    <a:pt x="35109" y="145552"/>
                  </a:lnTo>
                  <a:lnTo>
                    <a:pt x="38223" y="147835"/>
                  </a:lnTo>
                  <a:lnTo>
                    <a:pt x="42415" y="147945"/>
                  </a:lnTo>
                  <a:lnTo>
                    <a:pt x="52718" y="144305"/>
                  </a:lnTo>
                  <a:lnTo>
                    <a:pt x="57017" y="138537"/>
                  </a:lnTo>
                  <a:lnTo>
                    <a:pt x="72751" y="96980"/>
                  </a:lnTo>
                  <a:lnTo>
                    <a:pt x="84115" y="55781"/>
                  </a:lnTo>
                  <a:lnTo>
                    <a:pt x="92634" y="96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64"/>
            <p:cNvSpPr/>
            <p:nvPr>
              <p:custDataLst>
                <p:tags r:id="rId188"/>
              </p:custDataLst>
            </p:nvPr>
          </p:nvSpPr>
          <p:spPr>
            <a:xfrm>
              <a:off x="3022600" y="393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65"/>
            <p:cNvSpPr/>
            <p:nvPr>
              <p:custDataLst>
                <p:tags r:id="rId189"/>
              </p:custDataLst>
            </p:nvPr>
          </p:nvSpPr>
          <p:spPr>
            <a:xfrm>
              <a:off x="2997200" y="496183"/>
              <a:ext cx="19051" cy="75318"/>
            </a:xfrm>
            <a:custGeom>
              <a:avLst/>
              <a:gdLst/>
              <a:ahLst/>
              <a:cxnLst/>
              <a:rect l="0" t="0" r="0" b="0"/>
              <a:pathLst>
                <a:path w="19051" h="75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9721" y="44673"/>
                  </a:lnTo>
                  <a:lnTo>
                    <a:pt x="190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66"/>
            <p:cNvSpPr/>
            <p:nvPr>
              <p:custDataLst>
                <p:tags r:id="rId190"/>
              </p:custDataLst>
            </p:nvPr>
          </p:nvSpPr>
          <p:spPr>
            <a:xfrm>
              <a:off x="2832100" y="4445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5156" y="22404"/>
                  </a:lnTo>
                  <a:lnTo>
                    <a:pt x="80972" y="92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67"/>
            <p:cNvSpPr/>
            <p:nvPr>
              <p:custDataLst>
                <p:tags r:id="rId191"/>
              </p:custDataLst>
            </p:nvPr>
          </p:nvSpPr>
          <p:spPr>
            <a:xfrm>
              <a:off x="2906469" y="300215"/>
              <a:ext cx="71682" cy="328785"/>
            </a:xfrm>
            <a:custGeom>
              <a:avLst/>
              <a:gdLst/>
              <a:ahLst/>
              <a:cxnLst/>
              <a:rect l="0" t="0" r="0" b="0"/>
              <a:pathLst>
                <a:path w="71682" h="328785">
                  <a:moveTo>
                    <a:pt x="65331" y="10935"/>
                  </a:moveTo>
                  <a:lnTo>
                    <a:pt x="65331" y="10935"/>
                  </a:lnTo>
                  <a:lnTo>
                    <a:pt x="55897" y="2207"/>
                  </a:lnTo>
                  <a:lnTo>
                    <a:pt x="51026" y="0"/>
                  </a:lnTo>
                  <a:lnTo>
                    <a:pt x="44627" y="10308"/>
                  </a:lnTo>
                  <a:lnTo>
                    <a:pt x="31209" y="49320"/>
                  </a:lnTo>
                  <a:lnTo>
                    <a:pt x="20533" y="90789"/>
                  </a:lnTo>
                  <a:lnTo>
                    <a:pt x="15710" y="115677"/>
                  </a:lnTo>
                  <a:lnTo>
                    <a:pt x="11084" y="142146"/>
                  </a:lnTo>
                  <a:lnTo>
                    <a:pt x="7294" y="167554"/>
                  </a:lnTo>
                  <a:lnTo>
                    <a:pt x="4062" y="192253"/>
                  </a:lnTo>
                  <a:lnTo>
                    <a:pt x="0" y="238276"/>
                  </a:lnTo>
                  <a:lnTo>
                    <a:pt x="547" y="277546"/>
                  </a:lnTo>
                  <a:lnTo>
                    <a:pt x="6905" y="304407"/>
                  </a:lnTo>
                  <a:lnTo>
                    <a:pt x="11563" y="314533"/>
                  </a:lnTo>
                  <a:lnTo>
                    <a:pt x="17491" y="321283"/>
                  </a:lnTo>
                  <a:lnTo>
                    <a:pt x="31604" y="328784"/>
                  </a:lnTo>
                  <a:lnTo>
                    <a:pt x="37908" y="327962"/>
                  </a:lnTo>
                  <a:lnTo>
                    <a:pt x="43521" y="324592"/>
                  </a:lnTo>
                  <a:lnTo>
                    <a:pt x="48674" y="319523"/>
                  </a:lnTo>
                  <a:lnTo>
                    <a:pt x="71681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68"/>
            <p:cNvSpPr/>
            <p:nvPr>
              <p:custDataLst>
                <p:tags r:id="rId192"/>
              </p:custDataLst>
            </p:nvPr>
          </p:nvSpPr>
          <p:spPr>
            <a:xfrm>
              <a:off x="2721622" y="506940"/>
              <a:ext cx="161279" cy="123770"/>
            </a:xfrm>
            <a:custGeom>
              <a:avLst/>
              <a:gdLst/>
              <a:ahLst/>
              <a:cxnLst/>
              <a:rect l="0" t="0" r="0" b="0"/>
              <a:pathLst>
                <a:path w="161279" h="123770">
                  <a:moveTo>
                    <a:pt x="53328" y="32810"/>
                  </a:moveTo>
                  <a:lnTo>
                    <a:pt x="53328" y="32810"/>
                  </a:lnTo>
                  <a:lnTo>
                    <a:pt x="56699" y="32810"/>
                  </a:lnTo>
                  <a:lnTo>
                    <a:pt x="57692" y="32104"/>
                  </a:lnTo>
                  <a:lnTo>
                    <a:pt x="58354" y="30928"/>
                  </a:lnTo>
                  <a:lnTo>
                    <a:pt x="59416" y="27343"/>
                  </a:lnTo>
                  <a:lnTo>
                    <a:pt x="50817" y="8861"/>
                  </a:lnTo>
                  <a:lnTo>
                    <a:pt x="44921" y="2646"/>
                  </a:lnTo>
                  <a:lnTo>
                    <a:pt x="41373" y="0"/>
                  </a:lnTo>
                  <a:lnTo>
                    <a:pt x="36892" y="354"/>
                  </a:lnTo>
                  <a:lnTo>
                    <a:pt x="26267" y="6390"/>
                  </a:lnTo>
                  <a:lnTo>
                    <a:pt x="8386" y="28431"/>
                  </a:lnTo>
                  <a:lnTo>
                    <a:pt x="1604" y="49208"/>
                  </a:lnTo>
                  <a:lnTo>
                    <a:pt x="0" y="71143"/>
                  </a:lnTo>
                  <a:lnTo>
                    <a:pt x="7032" y="98652"/>
                  </a:lnTo>
                  <a:lnTo>
                    <a:pt x="14172" y="113579"/>
                  </a:lnTo>
                  <a:lnTo>
                    <a:pt x="18757" y="118406"/>
                  </a:lnTo>
                  <a:lnTo>
                    <a:pt x="29497" y="123769"/>
                  </a:lnTo>
                  <a:lnTo>
                    <a:pt x="35324" y="123083"/>
                  </a:lnTo>
                  <a:lnTo>
                    <a:pt x="47443" y="116676"/>
                  </a:lnTo>
                  <a:lnTo>
                    <a:pt x="58003" y="103010"/>
                  </a:lnTo>
                  <a:lnTo>
                    <a:pt x="77004" y="62365"/>
                  </a:lnTo>
                  <a:lnTo>
                    <a:pt x="77579" y="63097"/>
                  </a:lnTo>
                  <a:lnTo>
                    <a:pt x="82054" y="99727"/>
                  </a:lnTo>
                  <a:lnTo>
                    <a:pt x="89379" y="108647"/>
                  </a:lnTo>
                  <a:lnTo>
                    <a:pt x="94295" y="113002"/>
                  </a:lnTo>
                  <a:lnTo>
                    <a:pt x="100395" y="115199"/>
                  </a:lnTo>
                  <a:lnTo>
                    <a:pt x="114698" y="115759"/>
                  </a:lnTo>
                  <a:lnTo>
                    <a:pt x="132344" y="106130"/>
                  </a:lnTo>
                  <a:lnTo>
                    <a:pt x="161278" y="83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69"/>
            <p:cNvSpPr/>
            <p:nvPr>
              <p:custDataLst>
                <p:tags r:id="rId193"/>
              </p:custDataLst>
            </p:nvPr>
          </p:nvSpPr>
          <p:spPr>
            <a:xfrm>
              <a:off x="2653164" y="351015"/>
              <a:ext cx="13837" cy="341136"/>
            </a:xfrm>
            <a:custGeom>
              <a:avLst/>
              <a:gdLst/>
              <a:ahLst/>
              <a:cxnLst/>
              <a:rect l="0" t="0" r="0" b="0"/>
              <a:pathLst>
                <a:path w="13837" h="341136">
                  <a:moveTo>
                    <a:pt x="13836" y="10935"/>
                  </a:moveTo>
                  <a:lnTo>
                    <a:pt x="13836" y="10935"/>
                  </a:lnTo>
                  <a:lnTo>
                    <a:pt x="8369" y="0"/>
                  </a:lnTo>
                  <a:lnTo>
                    <a:pt x="1006" y="15613"/>
                  </a:lnTo>
                  <a:lnTo>
                    <a:pt x="0" y="59436"/>
                  </a:lnTo>
                  <a:lnTo>
                    <a:pt x="2512" y="102812"/>
                  </a:lnTo>
                  <a:lnTo>
                    <a:pt x="4170" y="127219"/>
                  </a:lnTo>
                  <a:lnTo>
                    <a:pt x="5276" y="151252"/>
                  </a:lnTo>
                  <a:lnTo>
                    <a:pt x="6504" y="198652"/>
                  </a:lnTo>
                  <a:lnTo>
                    <a:pt x="7049" y="241826"/>
                  </a:lnTo>
                  <a:lnTo>
                    <a:pt x="7997" y="280064"/>
                  </a:lnTo>
                  <a:lnTo>
                    <a:pt x="11793" y="321159"/>
                  </a:lnTo>
                  <a:lnTo>
                    <a:pt x="13836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70"/>
            <p:cNvSpPr/>
            <p:nvPr>
              <p:custDataLst>
                <p:tags r:id="rId194"/>
              </p:custDataLst>
            </p:nvPr>
          </p:nvSpPr>
          <p:spPr>
            <a:xfrm>
              <a:off x="2420756" y="546983"/>
              <a:ext cx="157345" cy="137124"/>
            </a:xfrm>
            <a:custGeom>
              <a:avLst/>
              <a:gdLst/>
              <a:ahLst/>
              <a:cxnLst/>
              <a:rect l="0" t="0" r="0" b="0"/>
              <a:pathLst>
                <a:path w="157345" h="137124">
                  <a:moveTo>
                    <a:pt x="4944" y="5467"/>
                  </a:moveTo>
                  <a:lnTo>
                    <a:pt x="4944" y="5467"/>
                  </a:lnTo>
                  <a:lnTo>
                    <a:pt x="8315" y="2096"/>
                  </a:lnTo>
                  <a:lnTo>
                    <a:pt x="8602" y="1103"/>
                  </a:lnTo>
                  <a:lnTo>
                    <a:pt x="8088" y="441"/>
                  </a:lnTo>
                  <a:lnTo>
                    <a:pt x="7040" y="0"/>
                  </a:lnTo>
                  <a:lnTo>
                    <a:pt x="6341" y="411"/>
                  </a:lnTo>
                  <a:lnTo>
                    <a:pt x="5565" y="2749"/>
                  </a:lnTo>
                  <a:lnTo>
                    <a:pt x="0" y="41528"/>
                  </a:lnTo>
                  <a:lnTo>
                    <a:pt x="892" y="78476"/>
                  </a:lnTo>
                  <a:lnTo>
                    <a:pt x="7506" y="113177"/>
                  </a:lnTo>
                  <a:lnTo>
                    <a:pt x="15255" y="128127"/>
                  </a:lnTo>
                  <a:lnTo>
                    <a:pt x="25755" y="137123"/>
                  </a:lnTo>
                  <a:lnTo>
                    <a:pt x="32223" y="136982"/>
                  </a:lnTo>
                  <a:lnTo>
                    <a:pt x="46937" y="129300"/>
                  </a:lnTo>
                  <a:lnTo>
                    <a:pt x="67716" y="105737"/>
                  </a:lnTo>
                  <a:lnTo>
                    <a:pt x="87219" y="63922"/>
                  </a:lnTo>
                  <a:lnTo>
                    <a:pt x="92536" y="44792"/>
                  </a:lnTo>
                  <a:lnTo>
                    <a:pt x="92972" y="44383"/>
                  </a:lnTo>
                  <a:lnTo>
                    <a:pt x="96957" y="53922"/>
                  </a:lnTo>
                  <a:lnTo>
                    <a:pt x="101671" y="80472"/>
                  </a:lnTo>
                  <a:lnTo>
                    <a:pt x="115213" y="99657"/>
                  </a:lnTo>
                  <a:lnTo>
                    <a:pt x="126625" y="109889"/>
                  </a:lnTo>
                  <a:lnTo>
                    <a:pt x="132631" y="111065"/>
                  </a:lnTo>
                  <a:lnTo>
                    <a:pt x="138752" y="109732"/>
                  </a:lnTo>
                  <a:lnTo>
                    <a:pt x="157344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71"/>
            <p:cNvSpPr/>
            <p:nvPr>
              <p:custDataLst>
                <p:tags r:id="rId195"/>
              </p:custDataLst>
            </p:nvPr>
          </p:nvSpPr>
          <p:spPr>
            <a:xfrm>
              <a:off x="2204333" y="542117"/>
              <a:ext cx="151518" cy="143684"/>
            </a:xfrm>
            <a:custGeom>
              <a:avLst/>
              <a:gdLst/>
              <a:ahLst/>
              <a:cxnLst/>
              <a:rect l="0" t="0" r="0" b="0"/>
              <a:pathLst>
                <a:path w="151518" h="143684">
                  <a:moveTo>
                    <a:pt x="5467" y="16683"/>
                  </a:moveTo>
                  <a:lnTo>
                    <a:pt x="5467" y="16683"/>
                  </a:lnTo>
                  <a:lnTo>
                    <a:pt x="0" y="11216"/>
                  </a:lnTo>
                  <a:lnTo>
                    <a:pt x="2750" y="13965"/>
                  </a:lnTo>
                  <a:lnTo>
                    <a:pt x="14067" y="58540"/>
                  </a:lnTo>
                  <a:lnTo>
                    <a:pt x="21721" y="104208"/>
                  </a:lnTo>
                  <a:lnTo>
                    <a:pt x="24408" y="141384"/>
                  </a:lnTo>
                  <a:lnTo>
                    <a:pt x="21114" y="132889"/>
                  </a:lnTo>
                  <a:lnTo>
                    <a:pt x="23819" y="95846"/>
                  </a:lnTo>
                  <a:lnTo>
                    <a:pt x="33029" y="53408"/>
                  </a:lnTo>
                  <a:lnTo>
                    <a:pt x="39589" y="40766"/>
                  </a:lnTo>
                  <a:lnTo>
                    <a:pt x="42326" y="38383"/>
                  </a:lnTo>
                  <a:lnTo>
                    <a:pt x="44856" y="37500"/>
                  </a:lnTo>
                  <a:lnTo>
                    <a:pt x="47954" y="39027"/>
                  </a:lnTo>
                  <a:lnTo>
                    <a:pt x="55159" y="46369"/>
                  </a:lnTo>
                  <a:lnTo>
                    <a:pt x="63778" y="69145"/>
                  </a:lnTo>
                  <a:lnTo>
                    <a:pt x="68511" y="115714"/>
                  </a:lnTo>
                  <a:lnTo>
                    <a:pt x="69369" y="118687"/>
                  </a:lnTo>
                  <a:lnTo>
                    <a:pt x="70646" y="120669"/>
                  </a:lnTo>
                  <a:lnTo>
                    <a:pt x="72203" y="121990"/>
                  </a:lnTo>
                  <a:lnTo>
                    <a:pt x="73241" y="120755"/>
                  </a:lnTo>
                  <a:lnTo>
                    <a:pt x="78415" y="84402"/>
                  </a:lnTo>
                  <a:lnTo>
                    <a:pt x="87445" y="41060"/>
                  </a:lnTo>
                  <a:lnTo>
                    <a:pt x="99058" y="9324"/>
                  </a:lnTo>
                  <a:lnTo>
                    <a:pt x="102433" y="4016"/>
                  </a:lnTo>
                  <a:lnTo>
                    <a:pt x="105389" y="1183"/>
                  </a:lnTo>
                  <a:lnTo>
                    <a:pt x="108065" y="0"/>
                  </a:lnTo>
                  <a:lnTo>
                    <a:pt x="111260" y="2033"/>
                  </a:lnTo>
                  <a:lnTo>
                    <a:pt x="118573" y="11818"/>
                  </a:lnTo>
                  <a:lnTo>
                    <a:pt x="129696" y="51941"/>
                  </a:lnTo>
                  <a:lnTo>
                    <a:pt x="137212" y="91727"/>
                  </a:lnTo>
                  <a:lnTo>
                    <a:pt x="151517" y="14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72"/>
            <p:cNvSpPr/>
            <p:nvPr>
              <p:custDataLst>
                <p:tags r:id="rId196"/>
              </p:custDataLst>
            </p:nvPr>
          </p:nvSpPr>
          <p:spPr>
            <a:xfrm>
              <a:off x="1986061" y="573788"/>
              <a:ext cx="172940" cy="137413"/>
            </a:xfrm>
            <a:custGeom>
              <a:avLst/>
              <a:gdLst/>
              <a:ahLst/>
              <a:cxnLst/>
              <a:rect l="0" t="0" r="0" b="0"/>
              <a:pathLst>
                <a:path w="172940" h="137413">
                  <a:moveTo>
                    <a:pt x="26889" y="23112"/>
                  </a:moveTo>
                  <a:lnTo>
                    <a:pt x="26889" y="23112"/>
                  </a:lnTo>
                  <a:lnTo>
                    <a:pt x="26183" y="12973"/>
                  </a:lnTo>
                  <a:lnTo>
                    <a:pt x="21422" y="0"/>
                  </a:lnTo>
                  <a:lnTo>
                    <a:pt x="20422" y="649"/>
                  </a:lnTo>
                  <a:lnTo>
                    <a:pt x="14938" y="10420"/>
                  </a:lnTo>
                  <a:lnTo>
                    <a:pt x="168" y="54140"/>
                  </a:lnTo>
                  <a:lnTo>
                    <a:pt x="0" y="84909"/>
                  </a:lnTo>
                  <a:lnTo>
                    <a:pt x="7790" y="109626"/>
                  </a:lnTo>
                  <a:lnTo>
                    <a:pt x="20752" y="121770"/>
                  </a:lnTo>
                  <a:lnTo>
                    <a:pt x="29148" y="126984"/>
                  </a:lnTo>
                  <a:lnTo>
                    <a:pt x="37567" y="129049"/>
                  </a:lnTo>
                  <a:lnTo>
                    <a:pt x="54448" y="127580"/>
                  </a:lnTo>
                  <a:lnTo>
                    <a:pt x="71358" y="118461"/>
                  </a:lnTo>
                  <a:lnTo>
                    <a:pt x="79818" y="112078"/>
                  </a:lnTo>
                  <a:lnTo>
                    <a:pt x="92981" y="91815"/>
                  </a:lnTo>
                  <a:lnTo>
                    <a:pt x="104563" y="56404"/>
                  </a:lnTo>
                  <a:lnTo>
                    <a:pt x="106566" y="37908"/>
                  </a:lnTo>
                  <a:lnTo>
                    <a:pt x="105105" y="29688"/>
                  </a:lnTo>
                  <a:lnTo>
                    <a:pt x="104433" y="28907"/>
                  </a:lnTo>
                  <a:lnTo>
                    <a:pt x="103985" y="29798"/>
                  </a:lnTo>
                  <a:lnTo>
                    <a:pt x="100254" y="56004"/>
                  </a:lnTo>
                  <a:lnTo>
                    <a:pt x="104416" y="74184"/>
                  </a:lnTo>
                  <a:lnTo>
                    <a:pt x="116614" y="92142"/>
                  </a:lnTo>
                  <a:lnTo>
                    <a:pt x="172939" y="13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73"/>
            <p:cNvSpPr/>
            <p:nvPr>
              <p:custDataLst>
                <p:tags r:id="rId197"/>
              </p:custDataLst>
            </p:nvPr>
          </p:nvSpPr>
          <p:spPr>
            <a:xfrm>
              <a:off x="1754206" y="414256"/>
              <a:ext cx="195245" cy="337488"/>
            </a:xfrm>
            <a:custGeom>
              <a:avLst/>
              <a:gdLst/>
              <a:ahLst/>
              <a:cxnLst/>
              <a:rect l="0" t="0" r="0" b="0"/>
              <a:pathLst>
                <a:path w="195245" h="337488">
                  <a:moveTo>
                    <a:pt x="195244" y="30244"/>
                  </a:moveTo>
                  <a:lnTo>
                    <a:pt x="195244" y="30244"/>
                  </a:lnTo>
                  <a:lnTo>
                    <a:pt x="195244" y="21406"/>
                  </a:lnTo>
                  <a:lnTo>
                    <a:pt x="191873" y="11946"/>
                  </a:lnTo>
                  <a:lnTo>
                    <a:pt x="184574" y="6119"/>
                  </a:lnTo>
                  <a:lnTo>
                    <a:pt x="174274" y="1883"/>
                  </a:lnTo>
                  <a:lnTo>
                    <a:pt x="162641" y="0"/>
                  </a:lnTo>
                  <a:lnTo>
                    <a:pt x="140820" y="2311"/>
                  </a:lnTo>
                  <a:lnTo>
                    <a:pt x="109739" y="20948"/>
                  </a:lnTo>
                  <a:lnTo>
                    <a:pt x="70347" y="55555"/>
                  </a:lnTo>
                  <a:lnTo>
                    <a:pt x="43779" y="86649"/>
                  </a:lnTo>
                  <a:lnTo>
                    <a:pt x="20682" y="121635"/>
                  </a:lnTo>
                  <a:lnTo>
                    <a:pt x="5713" y="158351"/>
                  </a:lnTo>
                  <a:lnTo>
                    <a:pt x="0" y="195836"/>
                  </a:lnTo>
                  <a:lnTo>
                    <a:pt x="519" y="232252"/>
                  </a:lnTo>
                  <a:lnTo>
                    <a:pt x="5453" y="264899"/>
                  </a:lnTo>
                  <a:lnTo>
                    <a:pt x="17995" y="292109"/>
                  </a:lnTo>
                  <a:lnTo>
                    <a:pt x="26278" y="304304"/>
                  </a:lnTo>
                  <a:lnTo>
                    <a:pt x="48651" y="321617"/>
                  </a:lnTo>
                  <a:lnTo>
                    <a:pt x="77175" y="332604"/>
                  </a:lnTo>
                  <a:lnTo>
                    <a:pt x="113371" y="337487"/>
                  </a:lnTo>
                  <a:lnTo>
                    <a:pt x="147332" y="335895"/>
                  </a:lnTo>
                  <a:lnTo>
                    <a:pt x="195244" y="328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44"/>
          <p:cNvGrpSpPr/>
          <p:nvPr/>
        </p:nvGrpSpPr>
        <p:grpSpPr>
          <a:xfrm>
            <a:off x="3854959" y="276904"/>
            <a:ext cx="1977714" cy="400747"/>
            <a:chOff x="3854959" y="276904"/>
            <a:chExt cx="1977714" cy="400747"/>
          </a:xfrm>
        </p:grpSpPr>
        <p:sp>
          <p:nvSpPr>
            <p:cNvPr id="19" name="SMARTInkShape-1474"/>
            <p:cNvSpPr/>
            <p:nvPr>
              <p:custDataLst>
                <p:tags r:id="rId170"/>
              </p:custDataLst>
            </p:nvPr>
          </p:nvSpPr>
          <p:spPr>
            <a:xfrm>
              <a:off x="5676900" y="381934"/>
              <a:ext cx="155773" cy="202267"/>
            </a:xfrm>
            <a:custGeom>
              <a:avLst/>
              <a:gdLst/>
              <a:ahLst/>
              <a:cxnLst/>
              <a:rect l="0" t="0" r="0" b="0"/>
              <a:pathLst>
                <a:path w="155773" h="202267">
                  <a:moveTo>
                    <a:pt x="0" y="49866"/>
                  </a:moveTo>
                  <a:lnTo>
                    <a:pt x="0" y="49866"/>
                  </a:lnTo>
                  <a:lnTo>
                    <a:pt x="0" y="32222"/>
                  </a:lnTo>
                  <a:lnTo>
                    <a:pt x="0" y="37974"/>
                  </a:lnTo>
                  <a:lnTo>
                    <a:pt x="14305" y="85125"/>
                  </a:lnTo>
                  <a:lnTo>
                    <a:pt x="18113" y="131698"/>
                  </a:lnTo>
                  <a:lnTo>
                    <a:pt x="20746" y="163894"/>
                  </a:lnTo>
                  <a:lnTo>
                    <a:pt x="24481" y="174304"/>
                  </a:lnTo>
                  <a:lnTo>
                    <a:pt x="31869" y="162623"/>
                  </a:lnTo>
                  <a:lnTo>
                    <a:pt x="48420" y="120430"/>
                  </a:lnTo>
                  <a:lnTo>
                    <a:pt x="61972" y="85932"/>
                  </a:lnTo>
                  <a:lnTo>
                    <a:pt x="77402" y="50843"/>
                  </a:lnTo>
                  <a:lnTo>
                    <a:pt x="98193" y="12526"/>
                  </a:lnTo>
                  <a:lnTo>
                    <a:pt x="103562" y="5923"/>
                  </a:lnTo>
                  <a:lnTo>
                    <a:pt x="108553" y="2226"/>
                  </a:lnTo>
                  <a:lnTo>
                    <a:pt x="113291" y="467"/>
                  </a:lnTo>
                  <a:lnTo>
                    <a:pt x="117861" y="0"/>
                  </a:lnTo>
                  <a:lnTo>
                    <a:pt x="122318" y="2511"/>
                  </a:lnTo>
                  <a:lnTo>
                    <a:pt x="131034" y="12827"/>
                  </a:lnTo>
                  <a:lnTo>
                    <a:pt x="147245" y="47985"/>
                  </a:lnTo>
                  <a:lnTo>
                    <a:pt x="153638" y="80075"/>
                  </a:lnTo>
                  <a:lnTo>
                    <a:pt x="155772" y="114092"/>
                  </a:lnTo>
                  <a:lnTo>
                    <a:pt x="151596" y="158893"/>
                  </a:lnTo>
                  <a:lnTo>
                    <a:pt x="133350" y="20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75"/>
            <p:cNvSpPr/>
            <p:nvPr>
              <p:custDataLst>
                <p:tags r:id="rId171"/>
              </p:custDataLst>
            </p:nvPr>
          </p:nvSpPr>
          <p:spPr>
            <a:xfrm>
              <a:off x="5561535" y="405734"/>
              <a:ext cx="69541" cy="158214"/>
            </a:xfrm>
            <a:custGeom>
              <a:avLst/>
              <a:gdLst/>
              <a:ahLst/>
              <a:cxnLst/>
              <a:rect l="0" t="0" r="0" b="0"/>
              <a:pathLst>
                <a:path w="69541" h="158214">
                  <a:moveTo>
                    <a:pt x="39165" y="45116"/>
                  </a:moveTo>
                  <a:lnTo>
                    <a:pt x="39165" y="45116"/>
                  </a:lnTo>
                  <a:lnTo>
                    <a:pt x="35794" y="38374"/>
                  </a:lnTo>
                  <a:lnTo>
                    <a:pt x="36020" y="29420"/>
                  </a:lnTo>
                  <a:lnTo>
                    <a:pt x="42409" y="6046"/>
                  </a:lnTo>
                  <a:lnTo>
                    <a:pt x="41077" y="0"/>
                  </a:lnTo>
                  <a:lnTo>
                    <a:pt x="38323" y="222"/>
                  </a:lnTo>
                  <a:lnTo>
                    <a:pt x="29618" y="6113"/>
                  </a:lnTo>
                  <a:lnTo>
                    <a:pt x="12818" y="31443"/>
                  </a:lnTo>
                  <a:lnTo>
                    <a:pt x="1176" y="69130"/>
                  </a:lnTo>
                  <a:lnTo>
                    <a:pt x="0" y="111576"/>
                  </a:lnTo>
                  <a:lnTo>
                    <a:pt x="7491" y="141949"/>
                  </a:lnTo>
                  <a:lnTo>
                    <a:pt x="16621" y="153534"/>
                  </a:lnTo>
                  <a:lnTo>
                    <a:pt x="22020" y="157612"/>
                  </a:lnTo>
                  <a:lnTo>
                    <a:pt x="28440" y="158213"/>
                  </a:lnTo>
                  <a:lnTo>
                    <a:pt x="43100" y="153237"/>
                  </a:lnTo>
                  <a:lnTo>
                    <a:pt x="55261" y="140207"/>
                  </a:lnTo>
                  <a:lnTo>
                    <a:pt x="63958" y="121951"/>
                  </a:lnTo>
                  <a:lnTo>
                    <a:pt x="69540" y="77619"/>
                  </a:lnTo>
                  <a:lnTo>
                    <a:pt x="68626" y="50983"/>
                  </a:lnTo>
                  <a:lnTo>
                    <a:pt x="64565" y="3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76"/>
            <p:cNvSpPr/>
            <p:nvPr>
              <p:custDataLst>
                <p:tags r:id="rId172"/>
              </p:custDataLst>
            </p:nvPr>
          </p:nvSpPr>
          <p:spPr>
            <a:xfrm>
              <a:off x="5461000" y="2984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5467" y="1004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77"/>
            <p:cNvSpPr/>
            <p:nvPr>
              <p:custDataLst>
                <p:tags r:id="rId173"/>
              </p:custDataLst>
            </p:nvPr>
          </p:nvSpPr>
          <p:spPr>
            <a:xfrm>
              <a:off x="5449183" y="43180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3585" y="12552"/>
                  </a:lnTo>
                  <a:lnTo>
                    <a:pt x="0" y="48184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78"/>
            <p:cNvSpPr/>
            <p:nvPr>
              <p:custDataLst>
                <p:tags r:id="rId174"/>
              </p:custDataLst>
            </p:nvPr>
          </p:nvSpPr>
          <p:spPr>
            <a:xfrm>
              <a:off x="5203342" y="412750"/>
              <a:ext cx="98909" cy="31751"/>
            </a:xfrm>
            <a:custGeom>
              <a:avLst/>
              <a:gdLst/>
              <a:ahLst/>
              <a:cxnLst/>
              <a:rect l="0" t="0" r="0" b="0"/>
              <a:pathLst>
                <a:path w="989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13150" y="19541"/>
                  </a:lnTo>
                  <a:lnTo>
                    <a:pt x="47579" y="8982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79"/>
            <p:cNvSpPr/>
            <p:nvPr>
              <p:custDataLst>
                <p:tags r:id="rId175"/>
              </p:custDataLst>
            </p:nvPr>
          </p:nvSpPr>
          <p:spPr>
            <a:xfrm>
              <a:off x="4979960" y="289880"/>
              <a:ext cx="373091" cy="292925"/>
            </a:xfrm>
            <a:custGeom>
              <a:avLst/>
              <a:gdLst/>
              <a:ahLst/>
              <a:cxnLst/>
              <a:rect l="0" t="0" r="0" b="0"/>
              <a:pathLst>
                <a:path w="373091" h="292925">
                  <a:moveTo>
                    <a:pt x="30190" y="160970"/>
                  </a:moveTo>
                  <a:lnTo>
                    <a:pt x="30190" y="160970"/>
                  </a:lnTo>
                  <a:lnTo>
                    <a:pt x="23448" y="164341"/>
                  </a:lnTo>
                  <a:lnTo>
                    <a:pt x="12513" y="176550"/>
                  </a:lnTo>
                  <a:lnTo>
                    <a:pt x="3707" y="203686"/>
                  </a:lnTo>
                  <a:lnTo>
                    <a:pt x="0" y="238538"/>
                  </a:lnTo>
                  <a:lnTo>
                    <a:pt x="4778" y="261296"/>
                  </a:lnTo>
                  <a:lnTo>
                    <a:pt x="13956" y="280348"/>
                  </a:lnTo>
                  <a:lnTo>
                    <a:pt x="25092" y="291168"/>
                  </a:lnTo>
                  <a:lnTo>
                    <a:pt x="32436" y="292924"/>
                  </a:lnTo>
                  <a:lnTo>
                    <a:pt x="50003" y="291113"/>
                  </a:lnTo>
                  <a:lnTo>
                    <a:pt x="67688" y="281841"/>
                  </a:lnTo>
                  <a:lnTo>
                    <a:pt x="93512" y="256991"/>
                  </a:lnTo>
                  <a:lnTo>
                    <a:pt x="123060" y="209971"/>
                  </a:lnTo>
                  <a:lnTo>
                    <a:pt x="123148" y="210571"/>
                  </a:lnTo>
                  <a:lnTo>
                    <a:pt x="114364" y="252982"/>
                  </a:lnTo>
                  <a:lnTo>
                    <a:pt x="113822" y="262528"/>
                  </a:lnTo>
                  <a:lnTo>
                    <a:pt x="115578" y="270303"/>
                  </a:lnTo>
                  <a:lnTo>
                    <a:pt x="123174" y="282705"/>
                  </a:lnTo>
                  <a:lnTo>
                    <a:pt x="133605" y="289158"/>
                  </a:lnTo>
                  <a:lnTo>
                    <a:pt x="139350" y="290879"/>
                  </a:lnTo>
                  <a:lnTo>
                    <a:pt x="155141" y="287146"/>
                  </a:lnTo>
                  <a:lnTo>
                    <a:pt x="173918" y="277020"/>
                  </a:lnTo>
                  <a:lnTo>
                    <a:pt x="204322" y="248664"/>
                  </a:lnTo>
                  <a:lnTo>
                    <a:pt x="225175" y="218290"/>
                  </a:lnTo>
                  <a:lnTo>
                    <a:pt x="244320" y="181742"/>
                  </a:lnTo>
                  <a:lnTo>
                    <a:pt x="261531" y="141274"/>
                  </a:lnTo>
                  <a:lnTo>
                    <a:pt x="276236" y="97418"/>
                  </a:lnTo>
                  <a:lnTo>
                    <a:pt x="286064" y="57701"/>
                  </a:lnTo>
                  <a:lnTo>
                    <a:pt x="291801" y="16777"/>
                  </a:lnTo>
                  <a:lnTo>
                    <a:pt x="290395" y="5162"/>
                  </a:lnTo>
                  <a:lnTo>
                    <a:pt x="289032" y="2065"/>
                  </a:lnTo>
                  <a:lnTo>
                    <a:pt x="287418" y="0"/>
                  </a:lnTo>
                  <a:lnTo>
                    <a:pt x="284226" y="1445"/>
                  </a:lnTo>
                  <a:lnTo>
                    <a:pt x="275033" y="10578"/>
                  </a:lnTo>
                  <a:lnTo>
                    <a:pt x="261329" y="45070"/>
                  </a:lnTo>
                  <a:lnTo>
                    <a:pt x="252628" y="78885"/>
                  </a:lnTo>
                  <a:lnTo>
                    <a:pt x="246879" y="117432"/>
                  </a:lnTo>
                  <a:lnTo>
                    <a:pt x="249028" y="158083"/>
                  </a:lnTo>
                  <a:lnTo>
                    <a:pt x="256568" y="195905"/>
                  </a:lnTo>
                  <a:lnTo>
                    <a:pt x="274595" y="243288"/>
                  </a:lnTo>
                  <a:lnTo>
                    <a:pt x="282026" y="256065"/>
                  </a:lnTo>
                  <a:lnTo>
                    <a:pt x="303455" y="274025"/>
                  </a:lnTo>
                  <a:lnTo>
                    <a:pt x="328030" y="284595"/>
                  </a:lnTo>
                  <a:lnTo>
                    <a:pt x="373090" y="287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80"/>
            <p:cNvSpPr/>
            <p:nvPr>
              <p:custDataLst>
                <p:tags r:id="rId176"/>
              </p:custDataLst>
            </p:nvPr>
          </p:nvSpPr>
          <p:spPr>
            <a:xfrm>
              <a:off x="4840235" y="287417"/>
              <a:ext cx="107785" cy="315753"/>
            </a:xfrm>
            <a:custGeom>
              <a:avLst/>
              <a:gdLst/>
              <a:ahLst/>
              <a:cxnLst/>
              <a:rect l="0" t="0" r="0" b="0"/>
              <a:pathLst>
                <a:path w="107785" h="315753">
                  <a:moveTo>
                    <a:pt x="4815" y="23733"/>
                  </a:moveTo>
                  <a:lnTo>
                    <a:pt x="4815" y="23733"/>
                  </a:lnTo>
                  <a:lnTo>
                    <a:pt x="10903" y="0"/>
                  </a:lnTo>
                  <a:lnTo>
                    <a:pt x="11131" y="40616"/>
                  </a:lnTo>
                  <a:lnTo>
                    <a:pt x="11855" y="74981"/>
                  </a:lnTo>
                  <a:lnTo>
                    <a:pt x="14529" y="118477"/>
                  </a:lnTo>
                  <a:lnTo>
                    <a:pt x="16188" y="164149"/>
                  </a:lnTo>
                  <a:lnTo>
                    <a:pt x="16925" y="208201"/>
                  </a:lnTo>
                  <a:lnTo>
                    <a:pt x="17253" y="246595"/>
                  </a:lnTo>
                  <a:lnTo>
                    <a:pt x="13099" y="293428"/>
                  </a:lnTo>
                  <a:lnTo>
                    <a:pt x="12025" y="299290"/>
                  </a:lnTo>
                  <a:lnTo>
                    <a:pt x="11033" y="298454"/>
                  </a:lnTo>
                  <a:lnTo>
                    <a:pt x="8049" y="291881"/>
                  </a:lnTo>
                  <a:lnTo>
                    <a:pt x="9145" y="266168"/>
                  </a:lnTo>
                  <a:lnTo>
                    <a:pt x="25269" y="221669"/>
                  </a:lnTo>
                  <a:lnTo>
                    <a:pt x="34131" y="204838"/>
                  </a:lnTo>
                  <a:lnTo>
                    <a:pt x="39176" y="200209"/>
                  </a:lnTo>
                  <a:lnTo>
                    <a:pt x="44655" y="197828"/>
                  </a:lnTo>
                  <a:lnTo>
                    <a:pt x="50425" y="196946"/>
                  </a:lnTo>
                  <a:lnTo>
                    <a:pt x="72030" y="202447"/>
                  </a:lnTo>
                  <a:lnTo>
                    <a:pt x="92934" y="219756"/>
                  </a:lnTo>
                  <a:lnTo>
                    <a:pt x="105791" y="242759"/>
                  </a:lnTo>
                  <a:lnTo>
                    <a:pt x="107784" y="261013"/>
                  </a:lnTo>
                  <a:lnTo>
                    <a:pt x="107328" y="270820"/>
                  </a:lnTo>
                  <a:lnTo>
                    <a:pt x="99295" y="287360"/>
                  </a:lnTo>
                  <a:lnTo>
                    <a:pt x="93201" y="294735"/>
                  </a:lnTo>
                  <a:lnTo>
                    <a:pt x="64400" y="311855"/>
                  </a:lnTo>
                  <a:lnTo>
                    <a:pt x="43056" y="315711"/>
                  </a:lnTo>
                  <a:lnTo>
                    <a:pt x="32426" y="315752"/>
                  </a:lnTo>
                  <a:lnTo>
                    <a:pt x="14970" y="310152"/>
                  </a:lnTo>
                  <a:lnTo>
                    <a:pt x="7352" y="305696"/>
                  </a:lnTo>
                  <a:lnTo>
                    <a:pt x="2979" y="298492"/>
                  </a:lnTo>
                  <a:lnTo>
                    <a:pt x="0" y="279198"/>
                  </a:lnTo>
                  <a:lnTo>
                    <a:pt x="3722" y="268832"/>
                  </a:lnTo>
                  <a:lnTo>
                    <a:pt x="36565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81"/>
            <p:cNvSpPr/>
            <p:nvPr>
              <p:custDataLst>
                <p:tags r:id="rId177"/>
              </p:custDataLst>
            </p:nvPr>
          </p:nvSpPr>
          <p:spPr>
            <a:xfrm>
              <a:off x="4656955" y="338315"/>
              <a:ext cx="29346" cy="17286"/>
            </a:xfrm>
            <a:custGeom>
              <a:avLst/>
              <a:gdLst/>
              <a:ahLst/>
              <a:cxnLst/>
              <a:rect l="0" t="0" r="0" b="0"/>
              <a:pathLst>
                <a:path w="29346" h="17286">
                  <a:moveTo>
                    <a:pt x="29345" y="10935"/>
                  </a:moveTo>
                  <a:lnTo>
                    <a:pt x="29345" y="10935"/>
                  </a:lnTo>
                  <a:lnTo>
                    <a:pt x="14841" y="2207"/>
                  </a:lnTo>
                  <a:lnTo>
                    <a:pt x="6201" y="0"/>
                  </a:lnTo>
                  <a:lnTo>
                    <a:pt x="3332" y="117"/>
                  </a:lnTo>
                  <a:lnTo>
                    <a:pt x="1420" y="901"/>
                  </a:lnTo>
                  <a:lnTo>
                    <a:pt x="144" y="2129"/>
                  </a:lnTo>
                  <a:lnTo>
                    <a:pt x="0" y="4359"/>
                  </a:lnTo>
                  <a:lnTo>
                    <a:pt x="3945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82"/>
            <p:cNvSpPr/>
            <p:nvPr>
              <p:custDataLst>
                <p:tags r:id="rId178"/>
              </p:custDataLst>
            </p:nvPr>
          </p:nvSpPr>
          <p:spPr>
            <a:xfrm>
              <a:off x="4654550" y="4635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3861" y="38724"/>
                  </a:lnTo>
                  <a:lnTo>
                    <a:pt x="508" y="8549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83"/>
            <p:cNvSpPr/>
            <p:nvPr>
              <p:custDataLst>
                <p:tags r:id="rId179"/>
              </p:custDataLst>
            </p:nvPr>
          </p:nvSpPr>
          <p:spPr>
            <a:xfrm>
              <a:off x="4483100" y="425450"/>
              <a:ext cx="65940" cy="173498"/>
            </a:xfrm>
            <a:custGeom>
              <a:avLst/>
              <a:gdLst/>
              <a:ahLst/>
              <a:cxnLst/>
              <a:rect l="0" t="0" r="0" b="0"/>
              <a:pathLst>
                <a:path w="65940" h="17349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584" y="22381"/>
                  </a:lnTo>
                  <a:lnTo>
                    <a:pt x="31982" y="60526"/>
                  </a:lnTo>
                  <a:lnTo>
                    <a:pt x="50869" y="96250"/>
                  </a:lnTo>
                  <a:lnTo>
                    <a:pt x="64226" y="129883"/>
                  </a:lnTo>
                  <a:lnTo>
                    <a:pt x="65939" y="148037"/>
                  </a:lnTo>
                  <a:lnTo>
                    <a:pt x="61997" y="163161"/>
                  </a:lnTo>
                  <a:lnTo>
                    <a:pt x="58970" y="168041"/>
                  </a:lnTo>
                  <a:lnTo>
                    <a:pt x="55541" y="171294"/>
                  </a:lnTo>
                  <a:lnTo>
                    <a:pt x="51844" y="173462"/>
                  </a:lnTo>
                  <a:lnTo>
                    <a:pt x="47968" y="173497"/>
                  </a:lnTo>
                  <a:lnTo>
                    <a:pt x="39899" y="169773"/>
                  </a:lnTo>
                  <a:lnTo>
                    <a:pt x="33491" y="155888"/>
                  </a:lnTo>
                  <a:lnTo>
                    <a:pt x="30793" y="146259"/>
                  </a:lnTo>
                  <a:lnTo>
                    <a:pt x="33740" y="102367"/>
                  </a:lnTo>
                  <a:lnTo>
                    <a:pt x="50292" y="59259"/>
                  </a:lnTo>
                  <a:lnTo>
                    <a:pt x="635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84"/>
            <p:cNvSpPr/>
            <p:nvPr>
              <p:custDataLst>
                <p:tags r:id="rId180"/>
              </p:custDataLst>
            </p:nvPr>
          </p:nvSpPr>
          <p:spPr>
            <a:xfrm>
              <a:off x="4303479" y="425450"/>
              <a:ext cx="78022" cy="19051"/>
            </a:xfrm>
            <a:custGeom>
              <a:avLst/>
              <a:gdLst/>
              <a:ahLst/>
              <a:cxnLst/>
              <a:rect l="0" t="0" r="0" b="0"/>
              <a:pathLst>
                <a:path w="7802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9" y="19050"/>
                  </a:lnTo>
                  <a:lnTo>
                    <a:pt x="148" y="18344"/>
                  </a:lnTo>
                  <a:lnTo>
                    <a:pt x="0" y="17168"/>
                  </a:lnTo>
                  <a:lnTo>
                    <a:pt x="607" y="15679"/>
                  </a:lnTo>
                  <a:lnTo>
                    <a:pt x="28340" y="8219"/>
                  </a:lnTo>
                  <a:lnTo>
                    <a:pt x="78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85"/>
            <p:cNvSpPr/>
            <p:nvPr>
              <p:custDataLst>
                <p:tags r:id="rId181"/>
              </p:custDataLst>
            </p:nvPr>
          </p:nvSpPr>
          <p:spPr>
            <a:xfrm>
              <a:off x="4371717" y="280283"/>
              <a:ext cx="85984" cy="318204"/>
            </a:xfrm>
            <a:custGeom>
              <a:avLst/>
              <a:gdLst/>
              <a:ahLst/>
              <a:cxnLst/>
              <a:rect l="0" t="0" r="0" b="0"/>
              <a:pathLst>
                <a:path w="85984" h="318204">
                  <a:moveTo>
                    <a:pt x="28833" y="5467"/>
                  </a:moveTo>
                  <a:lnTo>
                    <a:pt x="28833" y="5467"/>
                  </a:lnTo>
                  <a:lnTo>
                    <a:pt x="34300" y="0"/>
                  </a:lnTo>
                  <a:lnTo>
                    <a:pt x="34594" y="411"/>
                  </a:lnTo>
                  <a:lnTo>
                    <a:pt x="35105" y="21517"/>
                  </a:lnTo>
                  <a:lnTo>
                    <a:pt x="25047" y="59533"/>
                  </a:lnTo>
                  <a:lnTo>
                    <a:pt x="18213" y="94172"/>
                  </a:lnTo>
                  <a:lnTo>
                    <a:pt x="12119" y="133792"/>
                  </a:lnTo>
                  <a:lnTo>
                    <a:pt x="4706" y="177270"/>
                  </a:lnTo>
                  <a:lnTo>
                    <a:pt x="471" y="218702"/>
                  </a:lnTo>
                  <a:lnTo>
                    <a:pt x="0" y="256166"/>
                  </a:lnTo>
                  <a:lnTo>
                    <a:pt x="8374" y="298235"/>
                  </a:lnTo>
                  <a:lnTo>
                    <a:pt x="18329" y="314562"/>
                  </a:lnTo>
                  <a:lnTo>
                    <a:pt x="25358" y="318069"/>
                  </a:lnTo>
                  <a:lnTo>
                    <a:pt x="42575" y="318203"/>
                  </a:lnTo>
                  <a:lnTo>
                    <a:pt x="60106" y="309796"/>
                  </a:lnTo>
                  <a:lnTo>
                    <a:pt x="85983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86"/>
            <p:cNvSpPr/>
            <p:nvPr>
              <p:custDataLst>
                <p:tags r:id="rId182"/>
              </p:custDataLst>
            </p:nvPr>
          </p:nvSpPr>
          <p:spPr>
            <a:xfrm>
              <a:off x="4157383" y="451344"/>
              <a:ext cx="64710" cy="164607"/>
            </a:xfrm>
            <a:custGeom>
              <a:avLst/>
              <a:gdLst/>
              <a:ahLst/>
              <a:cxnLst/>
              <a:rect l="0" t="0" r="0" b="0"/>
              <a:pathLst>
                <a:path w="64710" h="164607">
                  <a:moveTo>
                    <a:pt x="52667" y="24906"/>
                  </a:moveTo>
                  <a:lnTo>
                    <a:pt x="52667" y="24906"/>
                  </a:lnTo>
                  <a:lnTo>
                    <a:pt x="29523" y="5133"/>
                  </a:lnTo>
                  <a:lnTo>
                    <a:pt x="16725" y="1173"/>
                  </a:lnTo>
                  <a:lnTo>
                    <a:pt x="7367" y="0"/>
                  </a:lnTo>
                  <a:lnTo>
                    <a:pt x="4828" y="1246"/>
                  </a:lnTo>
                  <a:lnTo>
                    <a:pt x="125" y="6394"/>
                  </a:lnTo>
                  <a:lnTo>
                    <a:pt x="0" y="10448"/>
                  </a:lnTo>
                  <a:lnTo>
                    <a:pt x="3624" y="20597"/>
                  </a:lnTo>
                  <a:lnTo>
                    <a:pt x="30958" y="60206"/>
                  </a:lnTo>
                  <a:lnTo>
                    <a:pt x="56349" y="97992"/>
                  </a:lnTo>
                  <a:lnTo>
                    <a:pt x="64416" y="118537"/>
                  </a:lnTo>
                  <a:lnTo>
                    <a:pt x="64709" y="135664"/>
                  </a:lnTo>
                  <a:lnTo>
                    <a:pt x="62812" y="143195"/>
                  </a:lnTo>
                  <a:lnTo>
                    <a:pt x="55059" y="155325"/>
                  </a:lnTo>
                  <a:lnTo>
                    <a:pt x="50029" y="160535"/>
                  </a:lnTo>
                  <a:lnTo>
                    <a:pt x="44558" y="163303"/>
                  </a:lnTo>
                  <a:lnTo>
                    <a:pt x="20917" y="16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87"/>
            <p:cNvSpPr/>
            <p:nvPr>
              <p:custDataLst>
                <p:tags r:id="rId183"/>
              </p:custDataLst>
            </p:nvPr>
          </p:nvSpPr>
          <p:spPr>
            <a:xfrm>
              <a:off x="4083050" y="415398"/>
              <a:ext cx="19051" cy="16403"/>
            </a:xfrm>
            <a:custGeom>
              <a:avLst/>
              <a:gdLst/>
              <a:ahLst/>
              <a:cxnLst/>
              <a:rect l="0" t="0" r="0" b="0"/>
              <a:pathLst>
                <a:path w="19051" h="16403">
                  <a:moveTo>
                    <a:pt x="19050" y="16402"/>
                  </a:moveTo>
                  <a:lnTo>
                    <a:pt x="19050" y="16402"/>
                  </a:lnTo>
                  <a:lnTo>
                    <a:pt x="9616" y="3310"/>
                  </a:lnTo>
                  <a:lnTo>
                    <a:pt x="4745" y="0"/>
                  </a:lnTo>
                  <a:lnTo>
                    <a:pt x="3163" y="528"/>
                  </a:lnTo>
                  <a:lnTo>
                    <a:pt x="2109" y="2292"/>
                  </a:lnTo>
                  <a:lnTo>
                    <a:pt x="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88"/>
            <p:cNvSpPr/>
            <p:nvPr>
              <p:custDataLst>
                <p:tags r:id="rId184"/>
              </p:custDataLst>
            </p:nvPr>
          </p:nvSpPr>
          <p:spPr>
            <a:xfrm>
              <a:off x="4086330" y="558800"/>
              <a:ext cx="9421" cy="44451"/>
            </a:xfrm>
            <a:custGeom>
              <a:avLst/>
              <a:gdLst/>
              <a:ahLst/>
              <a:cxnLst/>
              <a:rect l="0" t="0" r="0" b="0"/>
              <a:pathLst>
                <a:path w="9421" h="44451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2242"/>
                  </a:lnTo>
                  <a:lnTo>
                    <a:pt x="2552" y="26440"/>
                  </a:lnTo>
                  <a:lnTo>
                    <a:pt x="942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89"/>
            <p:cNvSpPr/>
            <p:nvPr>
              <p:custDataLst>
                <p:tags r:id="rId185"/>
              </p:custDataLst>
            </p:nvPr>
          </p:nvSpPr>
          <p:spPr>
            <a:xfrm>
              <a:off x="3854959" y="276904"/>
              <a:ext cx="149975" cy="400747"/>
            </a:xfrm>
            <a:custGeom>
              <a:avLst/>
              <a:gdLst/>
              <a:ahLst/>
              <a:cxnLst/>
              <a:rect l="0" t="0" r="0" b="0"/>
              <a:pathLst>
                <a:path w="149975" h="400747">
                  <a:moveTo>
                    <a:pt x="12191" y="135846"/>
                  </a:moveTo>
                  <a:lnTo>
                    <a:pt x="12191" y="135846"/>
                  </a:lnTo>
                  <a:lnTo>
                    <a:pt x="8820" y="135846"/>
                  </a:lnTo>
                  <a:lnTo>
                    <a:pt x="3353" y="152701"/>
                  </a:lnTo>
                  <a:lnTo>
                    <a:pt x="636" y="200264"/>
                  </a:lnTo>
                  <a:lnTo>
                    <a:pt x="0" y="241617"/>
                  </a:lnTo>
                  <a:lnTo>
                    <a:pt x="1128" y="285161"/>
                  </a:lnTo>
                  <a:lnTo>
                    <a:pt x="6333" y="328032"/>
                  </a:lnTo>
                  <a:lnTo>
                    <a:pt x="11469" y="363079"/>
                  </a:lnTo>
                  <a:lnTo>
                    <a:pt x="17144" y="399846"/>
                  </a:lnTo>
                  <a:lnTo>
                    <a:pt x="18315" y="400746"/>
                  </a:lnTo>
                  <a:lnTo>
                    <a:pt x="19801" y="399229"/>
                  </a:lnTo>
                  <a:lnTo>
                    <a:pt x="21498" y="396101"/>
                  </a:lnTo>
                  <a:lnTo>
                    <a:pt x="23886" y="361361"/>
                  </a:lnTo>
                  <a:lnTo>
                    <a:pt x="24444" y="317214"/>
                  </a:lnTo>
                  <a:lnTo>
                    <a:pt x="24593" y="290624"/>
                  </a:lnTo>
                  <a:lnTo>
                    <a:pt x="25398" y="258787"/>
                  </a:lnTo>
                  <a:lnTo>
                    <a:pt x="26640" y="223451"/>
                  </a:lnTo>
                  <a:lnTo>
                    <a:pt x="28174" y="185783"/>
                  </a:lnTo>
                  <a:lnTo>
                    <a:pt x="31313" y="150793"/>
                  </a:lnTo>
                  <a:lnTo>
                    <a:pt x="35522" y="117588"/>
                  </a:lnTo>
                  <a:lnTo>
                    <a:pt x="40445" y="85574"/>
                  </a:lnTo>
                  <a:lnTo>
                    <a:pt x="47796" y="42477"/>
                  </a:lnTo>
                  <a:lnTo>
                    <a:pt x="54121" y="16032"/>
                  </a:lnTo>
                  <a:lnTo>
                    <a:pt x="61636" y="1927"/>
                  </a:lnTo>
                  <a:lnTo>
                    <a:pt x="67026" y="0"/>
                  </a:lnTo>
                  <a:lnTo>
                    <a:pt x="73442" y="832"/>
                  </a:lnTo>
                  <a:lnTo>
                    <a:pt x="80541" y="3503"/>
                  </a:lnTo>
                  <a:lnTo>
                    <a:pt x="107389" y="37602"/>
                  </a:lnTo>
                  <a:lnTo>
                    <a:pt x="123645" y="74073"/>
                  </a:lnTo>
                  <a:lnTo>
                    <a:pt x="137221" y="118269"/>
                  </a:lnTo>
                  <a:lnTo>
                    <a:pt x="142816" y="143884"/>
                  </a:lnTo>
                  <a:lnTo>
                    <a:pt x="147958" y="170838"/>
                  </a:lnTo>
                  <a:lnTo>
                    <a:pt x="149974" y="195863"/>
                  </a:lnTo>
                  <a:lnTo>
                    <a:pt x="148452" y="242483"/>
                  </a:lnTo>
                  <a:lnTo>
                    <a:pt x="137428" y="284840"/>
                  </a:lnTo>
                  <a:lnTo>
                    <a:pt x="120063" y="322010"/>
                  </a:lnTo>
                  <a:lnTo>
                    <a:pt x="87898" y="360653"/>
                  </a:lnTo>
                  <a:lnTo>
                    <a:pt x="68886" y="375930"/>
                  </a:lnTo>
                  <a:lnTo>
                    <a:pt x="54792" y="381780"/>
                  </a:lnTo>
                  <a:lnTo>
                    <a:pt x="49059" y="382352"/>
                  </a:lnTo>
                  <a:lnTo>
                    <a:pt x="45236" y="380617"/>
                  </a:lnTo>
                  <a:lnTo>
                    <a:pt x="42688" y="377343"/>
                  </a:lnTo>
                  <a:lnTo>
                    <a:pt x="37591" y="364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45"/>
          <p:cNvGrpSpPr/>
          <p:nvPr/>
        </p:nvGrpSpPr>
        <p:grpSpPr>
          <a:xfrm>
            <a:off x="6344533" y="247650"/>
            <a:ext cx="1336512" cy="377773"/>
            <a:chOff x="6344533" y="247650"/>
            <a:chExt cx="1336512" cy="377773"/>
          </a:xfrm>
        </p:grpSpPr>
        <p:sp>
          <p:nvSpPr>
            <p:cNvPr id="36" name="SMARTInkShape-1490"/>
            <p:cNvSpPr/>
            <p:nvPr>
              <p:custDataLst>
                <p:tags r:id="rId158"/>
              </p:custDataLst>
            </p:nvPr>
          </p:nvSpPr>
          <p:spPr>
            <a:xfrm>
              <a:off x="7556499" y="403496"/>
              <a:ext cx="124546" cy="143264"/>
            </a:xfrm>
            <a:custGeom>
              <a:avLst/>
              <a:gdLst/>
              <a:ahLst/>
              <a:cxnLst/>
              <a:rect l="0" t="0" r="0" b="0"/>
              <a:pathLst>
                <a:path w="124546" h="143264">
                  <a:moveTo>
                    <a:pt x="1" y="21954"/>
                  </a:moveTo>
                  <a:lnTo>
                    <a:pt x="1" y="21954"/>
                  </a:lnTo>
                  <a:lnTo>
                    <a:pt x="0" y="15212"/>
                  </a:lnTo>
                  <a:lnTo>
                    <a:pt x="706" y="13226"/>
                  </a:lnTo>
                  <a:lnTo>
                    <a:pt x="1882" y="11902"/>
                  </a:lnTo>
                  <a:lnTo>
                    <a:pt x="5468" y="9777"/>
                  </a:lnTo>
                  <a:lnTo>
                    <a:pt x="9460" y="16151"/>
                  </a:lnTo>
                  <a:lnTo>
                    <a:pt x="12416" y="60169"/>
                  </a:lnTo>
                  <a:lnTo>
                    <a:pt x="12644" y="104370"/>
                  </a:lnTo>
                  <a:lnTo>
                    <a:pt x="12697" y="143263"/>
                  </a:lnTo>
                  <a:lnTo>
                    <a:pt x="12699" y="132621"/>
                  </a:lnTo>
                  <a:lnTo>
                    <a:pt x="30278" y="89592"/>
                  </a:lnTo>
                  <a:lnTo>
                    <a:pt x="54127" y="46699"/>
                  </a:lnTo>
                  <a:lnTo>
                    <a:pt x="83678" y="8184"/>
                  </a:lnTo>
                  <a:lnTo>
                    <a:pt x="95193" y="0"/>
                  </a:lnTo>
                  <a:lnTo>
                    <a:pt x="98740" y="262"/>
                  </a:lnTo>
                  <a:lnTo>
                    <a:pt x="106445" y="4317"/>
                  </a:lnTo>
                  <a:lnTo>
                    <a:pt x="118715" y="21275"/>
                  </a:lnTo>
                  <a:lnTo>
                    <a:pt x="124545" y="54287"/>
                  </a:lnTo>
                  <a:lnTo>
                    <a:pt x="122902" y="91977"/>
                  </a:lnTo>
                  <a:lnTo>
                    <a:pt x="114301" y="136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91"/>
            <p:cNvSpPr/>
            <p:nvPr>
              <p:custDataLst>
                <p:tags r:id="rId159"/>
              </p:custDataLst>
            </p:nvPr>
          </p:nvSpPr>
          <p:spPr>
            <a:xfrm>
              <a:off x="7413629" y="391218"/>
              <a:ext cx="84579" cy="163507"/>
            </a:xfrm>
            <a:custGeom>
              <a:avLst/>
              <a:gdLst/>
              <a:ahLst/>
              <a:cxnLst/>
              <a:rect l="0" t="0" r="0" b="0"/>
              <a:pathLst>
                <a:path w="84579" h="163507">
                  <a:moveTo>
                    <a:pt x="66671" y="15182"/>
                  </a:moveTo>
                  <a:lnTo>
                    <a:pt x="66671" y="15182"/>
                  </a:lnTo>
                  <a:lnTo>
                    <a:pt x="66670" y="8440"/>
                  </a:lnTo>
                  <a:lnTo>
                    <a:pt x="64789" y="3248"/>
                  </a:lnTo>
                  <a:lnTo>
                    <a:pt x="63300" y="876"/>
                  </a:lnTo>
                  <a:lnTo>
                    <a:pt x="60896" y="0"/>
                  </a:lnTo>
                  <a:lnTo>
                    <a:pt x="54462" y="909"/>
                  </a:lnTo>
                  <a:lnTo>
                    <a:pt x="36164" y="12129"/>
                  </a:lnTo>
                  <a:lnTo>
                    <a:pt x="19610" y="35601"/>
                  </a:lnTo>
                  <a:lnTo>
                    <a:pt x="2786" y="80207"/>
                  </a:lnTo>
                  <a:lnTo>
                    <a:pt x="0" y="115117"/>
                  </a:lnTo>
                  <a:lnTo>
                    <a:pt x="11359" y="153826"/>
                  </a:lnTo>
                  <a:lnTo>
                    <a:pt x="16390" y="158412"/>
                  </a:lnTo>
                  <a:lnTo>
                    <a:pt x="31389" y="163506"/>
                  </a:lnTo>
                  <a:lnTo>
                    <a:pt x="46051" y="162008"/>
                  </a:lnTo>
                  <a:lnTo>
                    <a:pt x="59623" y="155932"/>
                  </a:lnTo>
                  <a:lnTo>
                    <a:pt x="72711" y="146177"/>
                  </a:lnTo>
                  <a:lnTo>
                    <a:pt x="79939" y="132904"/>
                  </a:lnTo>
                  <a:lnTo>
                    <a:pt x="84578" y="94645"/>
                  </a:lnTo>
                  <a:lnTo>
                    <a:pt x="79371" y="5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92"/>
            <p:cNvSpPr/>
            <p:nvPr>
              <p:custDataLst>
                <p:tags r:id="rId160"/>
              </p:custDataLst>
            </p:nvPr>
          </p:nvSpPr>
          <p:spPr>
            <a:xfrm>
              <a:off x="7346950" y="298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493"/>
            <p:cNvSpPr/>
            <p:nvPr>
              <p:custDataLst>
                <p:tags r:id="rId161"/>
              </p:custDataLst>
            </p:nvPr>
          </p:nvSpPr>
          <p:spPr>
            <a:xfrm>
              <a:off x="7315200" y="4127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12700" y="0"/>
                  </a:moveTo>
                  <a:lnTo>
                    <a:pt x="12700" y="0"/>
                  </a:lnTo>
                  <a:lnTo>
                    <a:pt x="8336" y="43338"/>
                  </a:lnTo>
                  <a:lnTo>
                    <a:pt x="6741" y="8993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94"/>
            <p:cNvSpPr/>
            <p:nvPr>
              <p:custDataLst>
                <p:tags r:id="rId162"/>
              </p:custDataLst>
            </p:nvPr>
          </p:nvSpPr>
          <p:spPr>
            <a:xfrm>
              <a:off x="7125582" y="40005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3918" y="8219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95"/>
            <p:cNvSpPr/>
            <p:nvPr>
              <p:custDataLst>
                <p:tags r:id="rId163"/>
              </p:custDataLst>
            </p:nvPr>
          </p:nvSpPr>
          <p:spPr>
            <a:xfrm>
              <a:off x="7176767" y="269171"/>
              <a:ext cx="55884" cy="294589"/>
            </a:xfrm>
            <a:custGeom>
              <a:avLst/>
              <a:gdLst/>
              <a:ahLst/>
              <a:cxnLst/>
              <a:rect l="0" t="0" r="0" b="0"/>
              <a:pathLst>
                <a:path w="55884" h="294589">
                  <a:moveTo>
                    <a:pt x="30483" y="16579"/>
                  </a:moveTo>
                  <a:lnTo>
                    <a:pt x="30483" y="16579"/>
                  </a:lnTo>
                  <a:lnTo>
                    <a:pt x="30483" y="0"/>
                  </a:lnTo>
                  <a:lnTo>
                    <a:pt x="30483" y="1685"/>
                  </a:lnTo>
                  <a:lnTo>
                    <a:pt x="18550" y="45653"/>
                  </a:lnTo>
                  <a:lnTo>
                    <a:pt x="13890" y="78890"/>
                  </a:lnTo>
                  <a:lnTo>
                    <a:pt x="9468" y="117180"/>
                  </a:lnTo>
                  <a:lnTo>
                    <a:pt x="5150" y="159598"/>
                  </a:lnTo>
                  <a:lnTo>
                    <a:pt x="1585" y="201499"/>
                  </a:lnTo>
                  <a:lnTo>
                    <a:pt x="0" y="236584"/>
                  </a:lnTo>
                  <a:lnTo>
                    <a:pt x="4053" y="282025"/>
                  </a:lnTo>
                  <a:lnTo>
                    <a:pt x="7683" y="292835"/>
                  </a:lnTo>
                  <a:lnTo>
                    <a:pt x="11755" y="294588"/>
                  </a:lnTo>
                  <a:lnTo>
                    <a:pt x="23805" y="292774"/>
                  </a:lnTo>
                  <a:lnTo>
                    <a:pt x="36687" y="283501"/>
                  </a:lnTo>
                  <a:lnTo>
                    <a:pt x="55883" y="26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96"/>
            <p:cNvSpPr/>
            <p:nvPr>
              <p:custDataLst>
                <p:tags r:id="rId164"/>
              </p:custDataLst>
            </p:nvPr>
          </p:nvSpPr>
          <p:spPr>
            <a:xfrm>
              <a:off x="6994240" y="410963"/>
              <a:ext cx="86011" cy="173238"/>
            </a:xfrm>
            <a:custGeom>
              <a:avLst/>
              <a:gdLst/>
              <a:ahLst/>
              <a:cxnLst/>
              <a:rect l="0" t="0" r="0" b="0"/>
              <a:pathLst>
                <a:path w="86011" h="173238">
                  <a:moveTo>
                    <a:pt x="73310" y="39887"/>
                  </a:moveTo>
                  <a:lnTo>
                    <a:pt x="73310" y="39887"/>
                  </a:lnTo>
                  <a:lnTo>
                    <a:pt x="69939" y="36516"/>
                  </a:lnTo>
                  <a:lnTo>
                    <a:pt x="68284" y="31098"/>
                  </a:lnTo>
                  <a:lnTo>
                    <a:pt x="66429" y="12755"/>
                  </a:lnTo>
                  <a:lnTo>
                    <a:pt x="61942" y="4645"/>
                  </a:lnTo>
                  <a:lnTo>
                    <a:pt x="58144" y="0"/>
                  </a:lnTo>
                  <a:lnTo>
                    <a:pt x="54027" y="595"/>
                  </a:lnTo>
                  <a:lnTo>
                    <a:pt x="41926" y="6902"/>
                  </a:lnTo>
                  <a:lnTo>
                    <a:pt x="22619" y="25724"/>
                  </a:lnTo>
                  <a:lnTo>
                    <a:pt x="6863" y="52545"/>
                  </a:lnTo>
                  <a:lnTo>
                    <a:pt x="0" y="86206"/>
                  </a:lnTo>
                  <a:lnTo>
                    <a:pt x="1337" y="119620"/>
                  </a:lnTo>
                  <a:lnTo>
                    <a:pt x="12944" y="148492"/>
                  </a:lnTo>
                  <a:lnTo>
                    <a:pt x="25784" y="162474"/>
                  </a:lnTo>
                  <a:lnTo>
                    <a:pt x="33159" y="168179"/>
                  </a:lnTo>
                  <a:lnTo>
                    <a:pt x="52643" y="172635"/>
                  </a:lnTo>
                  <a:lnTo>
                    <a:pt x="86010" y="173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97"/>
            <p:cNvSpPr/>
            <p:nvPr>
              <p:custDataLst>
                <p:tags r:id="rId165"/>
              </p:custDataLst>
            </p:nvPr>
          </p:nvSpPr>
          <p:spPr>
            <a:xfrm>
              <a:off x="6757699" y="432327"/>
              <a:ext cx="118209" cy="170382"/>
            </a:xfrm>
            <a:custGeom>
              <a:avLst/>
              <a:gdLst/>
              <a:ahLst/>
              <a:cxnLst/>
              <a:rect l="0" t="0" r="0" b="0"/>
              <a:pathLst>
                <a:path w="118209" h="170382">
                  <a:moveTo>
                    <a:pt x="24101" y="24873"/>
                  </a:moveTo>
                  <a:lnTo>
                    <a:pt x="24101" y="24873"/>
                  </a:lnTo>
                  <a:lnTo>
                    <a:pt x="17359" y="28244"/>
                  </a:lnTo>
                  <a:lnTo>
                    <a:pt x="12168" y="37425"/>
                  </a:lnTo>
                  <a:lnTo>
                    <a:pt x="3086" y="73057"/>
                  </a:lnTo>
                  <a:lnTo>
                    <a:pt x="0" y="111900"/>
                  </a:lnTo>
                  <a:lnTo>
                    <a:pt x="3898" y="159448"/>
                  </a:lnTo>
                  <a:lnTo>
                    <a:pt x="4709" y="170110"/>
                  </a:lnTo>
                  <a:lnTo>
                    <a:pt x="4823" y="170381"/>
                  </a:lnTo>
                  <a:lnTo>
                    <a:pt x="15691" y="130670"/>
                  </a:lnTo>
                  <a:lnTo>
                    <a:pt x="26712" y="99411"/>
                  </a:lnTo>
                  <a:lnTo>
                    <a:pt x="41019" y="59647"/>
                  </a:lnTo>
                  <a:lnTo>
                    <a:pt x="64940" y="17224"/>
                  </a:lnTo>
                  <a:lnTo>
                    <a:pt x="79646" y="3835"/>
                  </a:lnTo>
                  <a:lnTo>
                    <a:pt x="86531" y="264"/>
                  </a:lnTo>
                  <a:lnTo>
                    <a:pt x="93238" y="0"/>
                  </a:lnTo>
                  <a:lnTo>
                    <a:pt x="106333" y="5352"/>
                  </a:lnTo>
                  <a:lnTo>
                    <a:pt x="110672" y="11859"/>
                  </a:lnTo>
                  <a:lnTo>
                    <a:pt x="115493" y="30378"/>
                  </a:lnTo>
                  <a:lnTo>
                    <a:pt x="118208" y="74717"/>
                  </a:lnTo>
                  <a:lnTo>
                    <a:pt x="112270" y="117958"/>
                  </a:lnTo>
                  <a:lnTo>
                    <a:pt x="106651" y="14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98"/>
            <p:cNvSpPr/>
            <p:nvPr>
              <p:custDataLst>
                <p:tags r:id="rId166"/>
              </p:custDataLst>
            </p:nvPr>
          </p:nvSpPr>
          <p:spPr>
            <a:xfrm>
              <a:off x="6552018" y="438150"/>
              <a:ext cx="134533" cy="158595"/>
            </a:xfrm>
            <a:custGeom>
              <a:avLst/>
              <a:gdLst/>
              <a:ahLst/>
              <a:cxnLst/>
              <a:rect l="0" t="0" r="0" b="0"/>
              <a:pathLst>
                <a:path w="134533" h="158595">
                  <a:moveTo>
                    <a:pt x="45632" y="0"/>
                  </a:moveTo>
                  <a:lnTo>
                    <a:pt x="45632" y="0"/>
                  </a:lnTo>
                  <a:lnTo>
                    <a:pt x="33422" y="0"/>
                  </a:lnTo>
                  <a:lnTo>
                    <a:pt x="30436" y="2822"/>
                  </a:lnTo>
                  <a:lnTo>
                    <a:pt x="11602" y="42095"/>
                  </a:lnTo>
                  <a:lnTo>
                    <a:pt x="898" y="80755"/>
                  </a:lnTo>
                  <a:lnTo>
                    <a:pt x="0" y="116747"/>
                  </a:lnTo>
                  <a:lnTo>
                    <a:pt x="6300" y="135143"/>
                  </a:lnTo>
                  <a:lnTo>
                    <a:pt x="16157" y="148964"/>
                  </a:lnTo>
                  <a:lnTo>
                    <a:pt x="27594" y="157458"/>
                  </a:lnTo>
                  <a:lnTo>
                    <a:pt x="34312" y="158594"/>
                  </a:lnTo>
                  <a:lnTo>
                    <a:pt x="49302" y="156094"/>
                  </a:lnTo>
                  <a:lnTo>
                    <a:pt x="55840" y="151335"/>
                  </a:lnTo>
                  <a:lnTo>
                    <a:pt x="84379" y="105162"/>
                  </a:lnTo>
                  <a:lnTo>
                    <a:pt x="96232" y="65653"/>
                  </a:lnTo>
                  <a:lnTo>
                    <a:pt x="105146" y="39884"/>
                  </a:lnTo>
                  <a:lnTo>
                    <a:pt x="105064" y="38584"/>
                  </a:lnTo>
                  <a:lnTo>
                    <a:pt x="104304" y="38423"/>
                  </a:lnTo>
                  <a:lnTo>
                    <a:pt x="99862" y="51680"/>
                  </a:lnTo>
                  <a:lnTo>
                    <a:pt x="100819" y="76853"/>
                  </a:lnTo>
                  <a:lnTo>
                    <a:pt x="112533" y="115553"/>
                  </a:lnTo>
                  <a:lnTo>
                    <a:pt x="13453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99"/>
            <p:cNvSpPr/>
            <p:nvPr>
              <p:custDataLst>
                <p:tags r:id="rId167"/>
              </p:custDataLst>
            </p:nvPr>
          </p:nvSpPr>
          <p:spPr>
            <a:xfrm>
              <a:off x="6344533" y="425450"/>
              <a:ext cx="170568" cy="38101"/>
            </a:xfrm>
            <a:custGeom>
              <a:avLst/>
              <a:gdLst/>
              <a:ahLst/>
              <a:cxnLst/>
              <a:rect l="0" t="0" r="0" b="0"/>
              <a:pathLst>
                <a:path w="1705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42564" y="25891"/>
                  </a:lnTo>
                  <a:lnTo>
                    <a:pt x="88112" y="14335"/>
                  </a:lnTo>
                  <a:lnTo>
                    <a:pt x="120749" y="8017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00"/>
            <p:cNvSpPr/>
            <p:nvPr>
              <p:custDataLst>
                <p:tags r:id="rId168"/>
              </p:custDataLst>
            </p:nvPr>
          </p:nvSpPr>
          <p:spPr>
            <a:xfrm>
              <a:off x="6376283" y="247650"/>
              <a:ext cx="195968" cy="95251"/>
            </a:xfrm>
            <a:custGeom>
              <a:avLst/>
              <a:gdLst/>
              <a:ahLst/>
              <a:cxnLst/>
              <a:rect l="0" t="0" r="0" b="0"/>
              <a:pathLst>
                <a:path w="195968" h="95251">
                  <a:moveTo>
                    <a:pt x="5467" y="95250"/>
                  </a:moveTo>
                  <a:lnTo>
                    <a:pt x="5467" y="95250"/>
                  </a:lnTo>
                  <a:lnTo>
                    <a:pt x="1103" y="85111"/>
                  </a:lnTo>
                  <a:lnTo>
                    <a:pt x="0" y="77573"/>
                  </a:lnTo>
                  <a:lnTo>
                    <a:pt x="7034" y="67638"/>
                  </a:lnTo>
                  <a:lnTo>
                    <a:pt x="22392" y="55461"/>
                  </a:lnTo>
                  <a:lnTo>
                    <a:pt x="63477" y="32739"/>
                  </a:lnTo>
                  <a:lnTo>
                    <a:pt x="97571" y="16432"/>
                  </a:lnTo>
                  <a:lnTo>
                    <a:pt x="142352" y="1498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01"/>
            <p:cNvSpPr/>
            <p:nvPr>
              <p:custDataLst>
                <p:tags r:id="rId169"/>
              </p:custDataLst>
            </p:nvPr>
          </p:nvSpPr>
          <p:spPr>
            <a:xfrm>
              <a:off x="6363403" y="331083"/>
              <a:ext cx="36515" cy="294340"/>
            </a:xfrm>
            <a:custGeom>
              <a:avLst/>
              <a:gdLst/>
              <a:ahLst/>
              <a:cxnLst/>
              <a:rect l="0" t="0" r="0" b="0"/>
              <a:pathLst>
                <a:path w="36515" h="294340">
                  <a:moveTo>
                    <a:pt x="31047" y="5467"/>
                  </a:moveTo>
                  <a:lnTo>
                    <a:pt x="31047" y="5467"/>
                  </a:lnTo>
                  <a:lnTo>
                    <a:pt x="36514" y="0"/>
                  </a:lnTo>
                  <a:lnTo>
                    <a:pt x="33765" y="2749"/>
                  </a:lnTo>
                  <a:lnTo>
                    <a:pt x="30878" y="48309"/>
                  </a:lnTo>
                  <a:lnTo>
                    <a:pt x="27914" y="89419"/>
                  </a:lnTo>
                  <a:lnTo>
                    <a:pt x="22364" y="134031"/>
                  </a:lnTo>
                  <a:lnTo>
                    <a:pt x="15194" y="179023"/>
                  </a:lnTo>
                  <a:lnTo>
                    <a:pt x="7303" y="222538"/>
                  </a:lnTo>
                  <a:lnTo>
                    <a:pt x="1669" y="269849"/>
                  </a:lnTo>
                  <a:lnTo>
                    <a:pt x="0" y="292725"/>
                  </a:lnTo>
                  <a:lnTo>
                    <a:pt x="1177" y="294339"/>
                  </a:lnTo>
                  <a:lnTo>
                    <a:pt x="3373" y="293298"/>
                  </a:lnTo>
                  <a:lnTo>
                    <a:pt x="1199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46"/>
          <p:cNvGrpSpPr/>
          <p:nvPr/>
        </p:nvGrpSpPr>
        <p:grpSpPr>
          <a:xfrm>
            <a:off x="7933756" y="196850"/>
            <a:ext cx="1109565" cy="495301"/>
            <a:chOff x="7933756" y="196850"/>
            <a:chExt cx="1109565" cy="495301"/>
          </a:xfrm>
        </p:grpSpPr>
        <p:sp>
          <p:nvSpPr>
            <p:cNvPr id="49" name="SMARTInkShape-1502"/>
            <p:cNvSpPr/>
            <p:nvPr>
              <p:custDataLst>
                <p:tags r:id="rId150"/>
              </p:custDataLst>
            </p:nvPr>
          </p:nvSpPr>
          <p:spPr>
            <a:xfrm>
              <a:off x="7933756" y="257364"/>
              <a:ext cx="118045" cy="434787"/>
            </a:xfrm>
            <a:custGeom>
              <a:avLst/>
              <a:gdLst/>
              <a:ahLst/>
              <a:cxnLst/>
              <a:rect l="0" t="0" r="0" b="0"/>
              <a:pathLst>
                <a:path w="118045" h="434787">
                  <a:moveTo>
                    <a:pt x="111694" y="28386"/>
                  </a:moveTo>
                  <a:lnTo>
                    <a:pt x="111694" y="28386"/>
                  </a:lnTo>
                  <a:lnTo>
                    <a:pt x="116720" y="16452"/>
                  </a:lnTo>
                  <a:lnTo>
                    <a:pt x="117966" y="4285"/>
                  </a:lnTo>
                  <a:lnTo>
                    <a:pt x="114650" y="0"/>
                  </a:lnTo>
                  <a:lnTo>
                    <a:pt x="105481" y="13"/>
                  </a:lnTo>
                  <a:lnTo>
                    <a:pt x="99086" y="1004"/>
                  </a:lnTo>
                  <a:lnTo>
                    <a:pt x="82572" y="15275"/>
                  </a:lnTo>
                  <a:lnTo>
                    <a:pt x="51560" y="56722"/>
                  </a:lnTo>
                  <a:lnTo>
                    <a:pt x="29228" y="97424"/>
                  </a:lnTo>
                  <a:lnTo>
                    <a:pt x="19322" y="123095"/>
                  </a:lnTo>
                  <a:lnTo>
                    <a:pt x="9896" y="150792"/>
                  </a:lnTo>
                  <a:lnTo>
                    <a:pt x="4317" y="178429"/>
                  </a:lnTo>
                  <a:lnTo>
                    <a:pt x="1304" y="206026"/>
                  </a:lnTo>
                  <a:lnTo>
                    <a:pt x="0" y="233596"/>
                  </a:lnTo>
                  <a:lnTo>
                    <a:pt x="1248" y="259737"/>
                  </a:lnTo>
                  <a:lnTo>
                    <a:pt x="4197" y="284925"/>
                  </a:lnTo>
                  <a:lnTo>
                    <a:pt x="15939" y="330787"/>
                  </a:lnTo>
                  <a:lnTo>
                    <a:pt x="37622" y="367633"/>
                  </a:lnTo>
                  <a:lnTo>
                    <a:pt x="84337" y="409401"/>
                  </a:lnTo>
                  <a:lnTo>
                    <a:pt x="118044" y="43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503"/>
            <p:cNvSpPr/>
            <p:nvPr>
              <p:custDataLst>
                <p:tags r:id="rId151"/>
              </p:custDataLst>
            </p:nvPr>
          </p:nvSpPr>
          <p:spPr>
            <a:xfrm>
              <a:off x="8953500" y="196850"/>
              <a:ext cx="89821" cy="323851"/>
            </a:xfrm>
            <a:custGeom>
              <a:avLst/>
              <a:gdLst/>
              <a:ahLst/>
              <a:cxnLst/>
              <a:rect l="0" t="0" r="0" b="0"/>
              <a:pathLst>
                <a:path w="89821" h="323851">
                  <a:moveTo>
                    <a:pt x="63500" y="0"/>
                  </a:moveTo>
                  <a:lnTo>
                    <a:pt x="63500" y="0"/>
                  </a:lnTo>
                  <a:lnTo>
                    <a:pt x="66870" y="3371"/>
                  </a:lnTo>
                  <a:lnTo>
                    <a:pt x="79401" y="34637"/>
                  </a:lnTo>
                  <a:lnTo>
                    <a:pt x="87264" y="67135"/>
                  </a:lnTo>
                  <a:lnTo>
                    <a:pt x="89820" y="110741"/>
                  </a:lnTo>
                  <a:lnTo>
                    <a:pt x="89513" y="135211"/>
                  </a:lnTo>
                  <a:lnTo>
                    <a:pt x="87290" y="181214"/>
                  </a:lnTo>
                  <a:lnTo>
                    <a:pt x="81130" y="223062"/>
                  </a:lnTo>
                  <a:lnTo>
                    <a:pt x="66631" y="258124"/>
                  </a:lnTo>
                  <a:lnTo>
                    <a:pt x="28522" y="29888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504"/>
            <p:cNvSpPr/>
            <p:nvPr>
              <p:custDataLst>
                <p:tags r:id="rId152"/>
              </p:custDataLst>
            </p:nvPr>
          </p:nvSpPr>
          <p:spPr>
            <a:xfrm>
              <a:off x="8705850" y="381000"/>
              <a:ext cx="146051" cy="5471"/>
            </a:xfrm>
            <a:custGeom>
              <a:avLst/>
              <a:gdLst/>
              <a:ahLst/>
              <a:cxnLst/>
              <a:rect l="0" t="0" r="0" b="0"/>
              <a:pathLst>
                <a:path w="146051" h="5471">
                  <a:moveTo>
                    <a:pt x="0" y="0"/>
                  </a:moveTo>
                  <a:lnTo>
                    <a:pt x="0" y="0"/>
                  </a:lnTo>
                  <a:lnTo>
                    <a:pt x="10844" y="706"/>
                  </a:lnTo>
                  <a:lnTo>
                    <a:pt x="48805" y="5467"/>
                  </a:lnTo>
                  <a:lnTo>
                    <a:pt x="96110" y="547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505"/>
            <p:cNvSpPr/>
            <p:nvPr>
              <p:custDataLst>
                <p:tags r:id="rId153"/>
              </p:custDataLst>
            </p:nvPr>
          </p:nvSpPr>
          <p:spPr>
            <a:xfrm>
              <a:off x="8687682" y="222250"/>
              <a:ext cx="227719" cy="69851"/>
            </a:xfrm>
            <a:custGeom>
              <a:avLst/>
              <a:gdLst/>
              <a:ahLst/>
              <a:cxnLst/>
              <a:rect l="0" t="0" r="0" b="0"/>
              <a:pathLst>
                <a:path w="227719" h="69851">
                  <a:moveTo>
                    <a:pt x="5468" y="69850"/>
                  </a:moveTo>
                  <a:lnTo>
                    <a:pt x="5468" y="69850"/>
                  </a:lnTo>
                  <a:lnTo>
                    <a:pt x="2097" y="66479"/>
                  </a:lnTo>
                  <a:lnTo>
                    <a:pt x="441" y="62943"/>
                  </a:lnTo>
                  <a:lnTo>
                    <a:pt x="0" y="61012"/>
                  </a:lnTo>
                  <a:lnTo>
                    <a:pt x="9492" y="48181"/>
                  </a:lnTo>
                  <a:lnTo>
                    <a:pt x="57010" y="29952"/>
                  </a:lnTo>
                  <a:lnTo>
                    <a:pt x="88113" y="21308"/>
                  </a:lnTo>
                  <a:lnTo>
                    <a:pt x="122631" y="14644"/>
                  </a:lnTo>
                  <a:lnTo>
                    <a:pt x="168359" y="6926"/>
                  </a:lnTo>
                  <a:lnTo>
                    <a:pt x="215302" y="912"/>
                  </a:lnTo>
                  <a:lnTo>
                    <a:pt x="22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506"/>
            <p:cNvSpPr/>
            <p:nvPr>
              <p:custDataLst>
                <p:tags r:id="rId154"/>
              </p:custDataLst>
            </p:nvPr>
          </p:nvSpPr>
          <p:spPr>
            <a:xfrm>
              <a:off x="8696604" y="286633"/>
              <a:ext cx="15597" cy="234068"/>
            </a:xfrm>
            <a:custGeom>
              <a:avLst/>
              <a:gdLst/>
              <a:ahLst/>
              <a:cxnLst/>
              <a:rect l="0" t="0" r="0" b="0"/>
              <a:pathLst>
                <a:path w="15597" h="234068">
                  <a:moveTo>
                    <a:pt x="15596" y="5467"/>
                  </a:moveTo>
                  <a:lnTo>
                    <a:pt x="15596" y="5467"/>
                  </a:lnTo>
                  <a:lnTo>
                    <a:pt x="15596" y="0"/>
                  </a:lnTo>
                  <a:lnTo>
                    <a:pt x="14890" y="43931"/>
                  </a:lnTo>
                  <a:lnTo>
                    <a:pt x="12225" y="77831"/>
                  </a:lnTo>
                  <a:lnTo>
                    <a:pt x="8689" y="114534"/>
                  </a:lnTo>
                  <a:lnTo>
                    <a:pt x="4765" y="150602"/>
                  </a:lnTo>
                  <a:lnTo>
                    <a:pt x="0" y="195853"/>
                  </a:lnTo>
                  <a:lnTo>
                    <a:pt x="289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07"/>
            <p:cNvSpPr/>
            <p:nvPr>
              <p:custDataLst>
                <p:tags r:id="rId155"/>
              </p:custDataLst>
            </p:nvPr>
          </p:nvSpPr>
          <p:spPr>
            <a:xfrm>
              <a:off x="8362950" y="270810"/>
              <a:ext cx="174465" cy="256241"/>
            </a:xfrm>
            <a:custGeom>
              <a:avLst/>
              <a:gdLst/>
              <a:ahLst/>
              <a:cxnLst/>
              <a:rect l="0" t="0" r="0" b="0"/>
              <a:pathLst>
                <a:path w="174465" h="256241">
                  <a:moveTo>
                    <a:pt x="0" y="33990"/>
                  </a:moveTo>
                  <a:lnTo>
                    <a:pt x="0" y="33990"/>
                  </a:lnTo>
                  <a:lnTo>
                    <a:pt x="0" y="30619"/>
                  </a:lnTo>
                  <a:lnTo>
                    <a:pt x="1881" y="27083"/>
                  </a:lnTo>
                  <a:lnTo>
                    <a:pt x="5774" y="23159"/>
                  </a:lnTo>
                  <a:lnTo>
                    <a:pt x="33877" y="9420"/>
                  </a:lnTo>
                  <a:lnTo>
                    <a:pt x="72099" y="0"/>
                  </a:lnTo>
                  <a:lnTo>
                    <a:pt x="99601" y="2674"/>
                  </a:lnTo>
                  <a:lnTo>
                    <a:pt x="129072" y="12795"/>
                  </a:lnTo>
                  <a:lnTo>
                    <a:pt x="147206" y="23159"/>
                  </a:lnTo>
                  <a:lnTo>
                    <a:pt x="160910" y="38584"/>
                  </a:lnTo>
                  <a:lnTo>
                    <a:pt x="166539" y="47636"/>
                  </a:lnTo>
                  <a:lnTo>
                    <a:pt x="174464" y="83973"/>
                  </a:lnTo>
                  <a:lnTo>
                    <a:pt x="173441" y="126019"/>
                  </a:lnTo>
                  <a:lnTo>
                    <a:pt x="165297" y="169757"/>
                  </a:lnTo>
                  <a:lnTo>
                    <a:pt x="150577" y="207254"/>
                  </a:lnTo>
                  <a:lnTo>
                    <a:pt x="129439" y="233964"/>
                  </a:lnTo>
                  <a:lnTo>
                    <a:pt x="108672" y="248542"/>
                  </a:lnTo>
                  <a:lnTo>
                    <a:pt x="74670" y="254719"/>
                  </a:lnTo>
                  <a:lnTo>
                    <a:pt x="51814" y="256181"/>
                  </a:lnTo>
                  <a:lnTo>
                    <a:pt x="69850" y="25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08"/>
            <p:cNvSpPr/>
            <p:nvPr>
              <p:custDataLst>
                <p:tags r:id="rId156"/>
              </p:custDataLst>
            </p:nvPr>
          </p:nvSpPr>
          <p:spPr>
            <a:xfrm>
              <a:off x="8369410" y="337027"/>
              <a:ext cx="18941" cy="179670"/>
            </a:xfrm>
            <a:custGeom>
              <a:avLst/>
              <a:gdLst/>
              <a:ahLst/>
              <a:cxnLst/>
              <a:rect l="0" t="0" r="0" b="0"/>
              <a:pathLst>
                <a:path w="18941" h="179670">
                  <a:moveTo>
                    <a:pt x="12590" y="12223"/>
                  </a:moveTo>
                  <a:lnTo>
                    <a:pt x="12590" y="12223"/>
                  </a:lnTo>
                  <a:lnTo>
                    <a:pt x="9219" y="12223"/>
                  </a:lnTo>
                  <a:lnTo>
                    <a:pt x="5682" y="19749"/>
                  </a:lnTo>
                  <a:lnTo>
                    <a:pt x="3751" y="25707"/>
                  </a:lnTo>
                  <a:lnTo>
                    <a:pt x="5016" y="70756"/>
                  </a:lnTo>
                  <a:lnTo>
                    <a:pt x="5172" y="112038"/>
                  </a:lnTo>
                  <a:lnTo>
                    <a:pt x="1142" y="158626"/>
                  </a:lnTo>
                  <a:lnTo>
                    <a:pt x="55" y="179669"/>
                  </a:lnTo>
                  <a:lnTo>
                    <a:pt x="0" y="179593"/>
                  </a:lnTo>
                  <a:lnTo>
                    <a:pt x="3267" y="131990"/>
                  </a:lnTo>
                  <a:lnTo>
                    <a:pt x="8730" y="91140"/>
                  </a:lnTo>
                  <a:lnTo>
                    <a:pt x="11827" y="48299"/>
                  </a:lnTo>
                  <a:lnTo>
                    <a:pt x="12581" y="1133"/>
                  </a:lnTo>
                  <a:lnTo>
                    <a:pt x="12587" y="0"/>
                  </a:lnTo>
                  <a:lnTo>
                    <a:pt x="12589" y="3035"/>
                  </a:lnTo>
                  <a:lnTo>
                    <a:pt x="16248" y="14746"/>
                  </a:lnTo>
                  <a:lnTo>
                    <a:pt x="14692" y="22300"/>
                  </a:lnTo>
                  <a:lnTo>
                    <a:pt x="18940" y="3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09"/>
            <p:cNvSpPr/>
            <p:nvPr>
              <p:custDataLst>
                <p:tags r:id="rId157"/>
              </p:custDataLst>
            </p:nvPr>
          </p:nvSpPr>
          <p:spPr>
            <a:xfrm>
              <a:off x="8121893" y="289382"/>
              <a:ext cx="126758" cy="263069"/>
            </a:xfrm>
            <a:custGeom>
              <a:avLst/>
              <a:gdLst/>
              <a:ahLst/>
              <a:cxnLst/>
              <a:rect l="0" t="0" r="0" b="0"/>
              <a:pathLst>
                <a:path w="126758" h="263069">
                  <a:moveTo>
                    <a:pt x="126757" y="15418"/>
                  </a:moveTo>
                  <a:lnTo>
                    <a:pt x="126757" y="15418"/>
                  </a:lnTo>
                  <a:lnTo>
                    <a:pt x="123386" y="12047"/>
                  </a:lnTo>
                  <a:lnTo>
                    <a:pt x="119849" y="10392"/>
                  </a:lnTo>
                  <a:lnTo>
                    <a:pt x="117918" y="9951"/>
                  </a:lnTo>
                  <a:lnTo>
                    <a:pt x="116631" y="8951"/>
                  </a:lnTo>
                  <a:lnTo>
                    <a:pt x="115200" y="5959"/>
                  </a:lnTo>
                  <a:lnTo>
                    <a:pt x="110802" y="2277"/>
                  </a:lnTo>
                  <a:lnTo>
                    <a:pt x="107654" y="307"/>
                  </a:lnTo>
                  <a:lnTo>
                    <a:pt x="96630" y="0"/>
                  </a:lnTo>
                  <a:lnTo>
                    <a:pt x="69927" y="5552"/>
                  </a:lnTo>
                  <a:lnTo>
                    <a:pt x="47280" y="24881"/>
                  </a:lnTo>
                  <a:lnTo>
                    <a:pt x="22696" y="63064"/>
                  </a:lnTo>
                  <a:lnTo>
                    <a:pt x="9716" y="95861"/>
                  </a:lnTo>
                  <a:lnTo>
                    <a:pt x="1361" y="130898"/>
                  </a:lnTo>
                  <a:lnTo>
                    <a:pt x="0" y="165285"/>
                  </a:lnTo>
                  <a:lnTo>
                    <a:pt x="7390" y="197502"/>
                  </a:lnTo>
                  <a:lnTo>
                    <a:pt x="21494" y="226166"/>
                  </a:lnTo>
                  <a:lnTo>
                    <a:pt x="41874" y="248314"/>
                  </a:lnTo>
                  <a:lnTo>
                    <a:pt x="68805" y="258157"/>
                  </a:lnTo>
                  <a:lnTo>
                    <a:pt x="114057" y="26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47"/>
          <p:cNvGrpSpPr/>
          <p:nvPr/>
        </p:nvGrpSpPr>
        <p:grpSpPr>
          <a:xfrm>
            <a:off x="2071865" y="1371600"/>
            <a:ext cx="1269118" cy="647701"/>
            <a:chOff x="2071865" y="1371600"/>
            <a:chExt cx="1269118" cy="647701"/>
          </a:xfrm>
        </p:grpSpPr>
        <p:sp>
          <p:nvSpPr>
            <p:cNvPr id="58" name="SMARTInkShape-1510"/>
            <p:cNvSpPr/>
            <p:nvPr>
              <p:custDataLst>
                <p:tags r:id="rId142"/>
              </p:custDataLst>
            </p:nvPr>
          </p:nvSpPr>
          <p:spPr>
            <a:xfrm>
              <a:off x="3263900" y="1371600"/>
              <a:ext cx="77083" cy="438151"/>
            </a:xfrm>
            <a:custGeom>
              <a:avLst/>
              <a:gdLst/>
              <a:ahLst/>
              <a:cxnLst/>
              <a:rect l="0" t="0" r="0" b="0"/>
              <a:pathLst>
                <a:path w="77083" h="438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8" y="44877"/>
                  </a:lnTo>
                  <a:lnTo>
                    <a:pt x="32507" y="83445"/>
                  </a:lnTo>
                  <a:lnTo>
                    <a:pt x="41427" y="108547"/>
                  </a:lnTo>
                  <a:lnTo>
                    <a:pt x="50901" y="135864"/>
                  </a:lnTo>
                  <a:lnTo>
                    <a:pt x="59334" y="165365"/>
                  </a:lnTo>
                  <a:lnTo>
                    <a:pt x="67073" y="196321"/>
                  </a:lnTo>
                  <a:lnTo>
                    <a:pt x="74349" y="228248"/>
                  </a:lnTo>
                  <a:lnTo>
                    <a:pt x="77082" y="258704"/>
                  </a:lnTo>
                  <a:lnTo>
                    <a:pt x="76788" y="288180"/>
                  </a:lnTo>
                  <a:lnTo>
                    <a:pt x="74475" y="317004"/>
                  </a:lnTo>
                  <a:lnTo>
                    <a:pt x="67289" y="343274"/>
                  </a:lnTo>
                  <a:lnTo>
                    <a:pt x="56854" y="367844"/>
                  </a:lnTo>
                  <a:lnTo>
                    <a:pt x="35852" y="406903"/>
                  </a:lnTo>
                  <a:lnTo>
                    <a:pt x="190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11"/>
            <p:cNvSpPr/>
            <p:nvPr>
              <p:custDataLst>
                <p:tags r:id="rId143"/>
              </p:custDataLst>
            </p:nvPr>
          </p:nvSpPr>
          <p:spPr>
            <a:xfrm>
              <a:off x="2897708" y="1476179"/>
              <a:ext cx="232843" cy="263940"/>
            </a:xfrm>
            <a:custGeom>
              <a:avLst/>
              <a:gdLst/>
              <a:ahLst/>
              <a:cxnLst/>
              <a:rect l="0" t="0" r="0" b="0"/>
              <a:pathLst>
                <a:path w="232843" h="263940">
                  <a:moveTo>
                    <a:pt x="226492" y="3371"/>
                  </a:moveTo>
                  <a:lnTo>
                    <a:pt x="226492" y="3371"/>
                  </a:lnTo>
                  <a:lnTo>
                    <a:pt x="229863" y="0"/>
                  </a:lnTo>
                  <a:lnTo>
                    <a:pt x="230150" y="418"/>
                  </a:lnTo>
                  <a:lnTo>
                    <a:pt x="208999" y="48000"/>
                  </a:lnTo>
                  <a:lnTo>
                    <a:pt x="200064" y="84876"/>
                  </a:lnTo>
                  <a:lnTo>
                    <a:pt x="186206" y="130454"/>
                  </a:lnTo>
                  <a:lnTo>
                    <a:pt x="172839" y="163098"/>
                  </a:lnTo>
                  <a:lnTo>
                    <a:pt x="149447" y="207566"/>
                  </a:lnTo>
                  <a:lnTo>
                    <a:pt x="132983" y="229591"/>
                  </a:lnTo>
                  <a:lnTo>
                    <a:pt x="116259" y="244083"/>
                  </a:lnTo>
                  <a:lnTo>
                    <a:pt x="99418" y="249584"/>
                  </a:lnTo>
                  <a:lnTo>
                    <a:pt x="90976" y="250063"/>
                  </a:lnTo>
                  <a:lnTo>
                    <a:pt x="74070" y="243069"/>
                  </a:lnTo>
                  <a:lnTo>
                    <a:pt x="65611" y="237253"/>
                  </a:lnTo>
                  <a:lnTo>
                    <a:pt x="40221" y="202100"/>
                  </a:lnTo>
                  <a:lnTo>
                    <a:pt x="18195" y="159307"/>
                  </a:lnTo>
                  <a:lnTo>
                    <a:pt x="0" y="116509"/>
                  </a:lnTo>
                  <a:lnTo>
                    <a:pt x="3" y="114780"/>
                  </a:lnTo>
                  <a:lnTo>
                    <a:pt x="710" y="113627"/>
                  </a:lnTo>
                  <a:lnTo>
                    <a:pt x="1888" y="112858"/>
                  </a:lnTo>
                  <a:lnTo>
                    <a:pt x="34900" y="123175"/>
                  </a:lnTo>
                  <a:lnTo>
                    <a:pt x="74866" y="143918"/>
                  </a:lnTo>
                  <a:lnTo>
                    <a:pt x="120731" y="172093"/>
                  </a:lnTo>
                  <a:lnTo>
                    <a:pt x="159643" y="202784"/>
                  </a:lnTo>
                  <a:lnTo>
                    <a:pt x="196444" y="245200"/>
                  </a:lnTo>
                  <a:lnTo>
                    <a:pt x="210925" y="260507"/>
                  </a:lnTo>
                  <a:lnTo>
                    <a:pt x="215408" y="262989"/>
                  </a:lnTo>
                  <a:lnTo>
                    <a:pt x="219809" y="263939"/>
                  </a:lnTo>
                  <a:lnTo>
                    <a:pt x="232842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12"/>
            <p:cNvSpPr/>
            <p:nvPr>
              <p:custDataLst>
                <p:tags r:id="rId144"/>
              </p:custDataLst>
            </p:nvPr>
          </p:nvSpPr>
          <p:spPr>
            <a:xfrm>
              <a:off x="2599501" y="1419290"/>
              <a:ext cx="137350" cy="409511"/>
            </a:xfrm>
            <a:custGeom>
              <a:avLst/>
              <a:gdLst/>
              <a:ahLst/>
              <a:cxnLst/>
              <a:rect l="0" t="0" r="0" b="0"/>
              <a:pathLst>
                <a:path w="137350" h="409511">
                  <a:moveTo>
                    <a:pt x="111949" y="9460"/>
                  </a:moveTo>
                  <a:lnTo>
                    <a:pt x="111949" y="9460"/>
                  </a:lnTo>
                  <a:lnTo>
                    <a:pt x="111949" y="3993"/>
                  </a:lnTo>
                  <a:lnTo>
                    <a:pt x="105207" y="0"/>
                  </a:lnTo>
                  <a:lnTo>
                    <a:pt x="96252" y="82"/>
                  </a:lnTo>
                  <a:lnTo>
                    <a:pt x="90901" y="1091"/>
                  </a:lnTo>
                  <a:lnTo>
                    <a:pt x="73257" y="12625"/>
                  </a:lnTo>
                  <a:lnTo>
                    <a:pt x="47882" y="46303"/>
                  </a:lnTo>
                  <a:lnTo>
                    <a:pt x="30087" y="81809"/>
                  </a:lnTo>
                  <a:lnTo>
                    <a:pt x="14183" y="124870"/>
                  </a:lnTo>
                  <a:lnTo>
                    <a:pt x="7966" y="149195"/>
                  </a:lnTo>
                  <a:lnTo>
                    <a:pt x="2410" y="174583"/>
                  </a:lnTo>
                  <a:lnTo>
                    <a:pt x="118" y="199975"/>
                  </a:lnTo>
                  <a:lnTo>
                    <a:pt x="0" y="225370"/>
                  </a:lnTo>
                  <a:lnTo>
                    <a:pt x="1333" y="250767"/>
                  </a:lnTo>
                  <a:lnTo>
                    <a:pt x="14103" y="297800"/>
                  </a:lnTo>
                  <a:lnTo>
                    <a:pt x="34595" y="339400"/>
                  </a:lnTo>
                  <a:lnTo>
                    <a:pt x="60166" y="372000"/>
                  </a:lnTo>
                  <a:lnTo>
                    <a:pt x="89875" y="391193"/>
                  </a:lnTo>
                  <a:lnTo>
                    <a:pt x="137349" y="40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13"/>
            <p:cNvSpPr/>
            <p:nvPr>
              <p:custDataLst>
                <p:tags r:id="rId145"/>
              </p:custDataLst>
            </p:nvPr>
          </p:nvSpPr>
          <p:spPr>
            <a:xfrm>
              <a:off x="2317312" y="1797573"/>
              <a:ext cx="76639" cy="221728"/>
            </a:xfrm>
            <a:custGeom>
              <a:avLst/>
              <a:gdLst/>
              <a:ahLst/>
              <a:cxnLst/>
              <a:rect l="0" t="0" r="0" b="0"/>
              <a:pathLst>
                <a:path w="76639" h="221728">
                  <a:moveTo>
                    <a:pt x="76638" y="12177"/>
                  </a:moveTo>
                  <a:lnTo>
                    <a:pt x="76638" y="12177"/>
                  </a:lnTo>
                  <a:lnTo>
                    <a:pt x="76638" y="1242"/>
                  </a:lnTo>
                  <a:lnTo>
                    <a:pt x="75932" y="654"/>
                  </a:lnTo>
                  <a:lnTo>
                    <a:pt x="73267" y="0"/>
                  </a:lnTo>
                  <a:lnTo>
                    <a:pt x="69730" y="7235"/>
                  </a:lnTo>
                  <a:lnTo>
                    <a:pt x="51598" y="44989"/>
                  </a:lnTo>
                  <a:lnTo>
                    <a:pt x="38698" y="77325"/>
                  </a:lnTo>
                  <a:lnTo>
                    <a:pt x="25909" y="113098"/>
                  </a:lnTo>
                  <a:lnTo>
                    <a:pt x="8220" y="159594"/>
                  </a:lnTo>
                  <a:lnTo>
                    <a:pt x="0" y="194223"/>
                  </a:lnTo>
                  <a:lnTo>
                    <a:pt x="6788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14"/>
            <p:cNvSpPr/>
            <p:nvPr>
              <p:custDataLst>
                <p:tags r:id="rId146"/>
              </p:custDataLst>
            </p:nvPr>
          </p:nvSpPr>
          <p:spPr>
            <a:xfrm>
              <a:off x="2263292" y="1803400"/>
              <a:ext cx="156785" cy="186181"/>
            </a:xfrm>
            <a:custGeom>
              <a:avLst/>
              <a:gdLst/>
              <a:ahLst/>
              <a:cxnLst/>
              <a:rect l="0" t="0" r="0" b="0"/>
              <a:pathLst>
                <a:path w="156785" h="18618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42949" y="44813"/>
                  </a:lnTo>
                  <a:lnTo>
                    <a:pt x="75742" y="81560"/>
                  </a:lnTo>
                  <a:lnTo>
                    <a:pt x="108899" y="120357"/>
                  </a:lnTo>
                  <a:lnTo>
                    <a:pt x="144521" y="160547"/>
                  </a:lnTo>
                  <a:lnTo>
                    <a:pt x="156089" y="180684"/>
                  </a:lnTo>
                  <a:lnTo>
                    <a:pt x="156784" y="183956"/>
                  </a:lnTo>
                  <a:lnTo>
                    <a:pt x="156542" y="186137"/>
                  </a:lnTo>
                  <a:lnTo>
                    <a:pt x="155675" y="186180"/>
                  </a:lnTo>
                  <a:lnTo>
                    <a:pt x="14970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15"/>
            <p:cNvSpPr/>
            <p:nvPr>
              <p:custDataLst>
                <p:tags r:id="rId147"/>
              </p:custDataLst>
            </p:nvPr>
          </p:nvSpPr>
          <p:spPr>
            <a:xfrm>
              <a:off x="2071865" y="1612900"/>
              <a:ext cx="156986" cy="31577"/>
            </a:xfrm>
            <a:custGeom>
              <a:avLst/>
              <a:gdLst/>
              <a:ahLst/>
              <a:cxnLst/>
              <a:rect l="0" t="0" r="0" b="0"/>
              <a:pathLst>
                <a:path w="156986" h="31577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117" y="31161"/>
                  </a:lnTo>
                  <a:lnTo>
                    <a:pt x="5770" y="31576"/>
                  </a:lnTo>
                  <a:lnTo>
                    <a:pt x="46464" y="28356"/>
                  </a:lnTo>
                  <a:lnTo>
                    <a:pt x="85276" y="19534"/>
                  </a:lnTo>
                  <a:lnTo>
                    <a:pt x="130381" y="8980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16"/>
            <p:cNvSpPr/>
            <p:nvPr>
              <p:custDataLst>
                <p:tags r:id="rId148"/>
              </p:custDataLst>
            </p:nvPr>
          </p:nvSpPr>
          <p:spPr>
            <a:xfrm>
              <a:off x="2090033" y="1375830"/>
              <a:ext cx="234068" cy="59271"/>
            </a:xfrm>
            <a:custGeom>
              <a:avLst/>
              <a:gdLst/>
              <a:ahLst/>
              <a:cxnLst/>
              <a:rect l="0" t="0" r="0" b="0"/>
              <a:pathLst>
                <a:path w="234068" h="59271">
                  <a:moveTo>
                    <a:pt x="5467" y="59270"/>
                  </a:moveTo>
                  <a:lnTo>
                    <a:pt x="5467" y="59270"/>
                  </a:lnTo>
                  <a:lnTo>
                    <a:pt x="0" y="53803"/>
                  </a:lnTo>
                  <a:lnTo>
                    <a:pt x="37451" y="42127"/>
                  </a:lnTo>
                  <a:lnTo>
                    <a:pt x="76484" y="27615"/>
                  </a:lnTo>
                  <a:lnTo>
                    <a:pt x="122072" y="17513"/>
                  </a:lnTo>
                  <a:lnTo>
                    <a:pt x="163018" y="6603"/>
                  </a:lnTo>
                  <a:lnTo>
                    <a:pt x="209136" y="0"/>
                  </a:lnTo>
                  <a:lnTo>
                    <a:pt x="234067" y="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17"/>
            <p:cNvSpPr/>
            <p:nvPr>
              <p:custDataLst>
                <p:tags r:id="rId149"/>
              </p:custDataLst>
            </p:nvPr>
          </p:nvSpPr>
          <p:spPr>
            <a:xfrm>
              <a:off x="2108256" y="1447800"/>
              <a:ext cx="31695" cy="388892"/>
            </a:xfrm>
            <a:custGeom>
              <a:avLst/>
              <a:gdLst/>
              <a:ahLst/>
              <a:cxnLst/>
              <a:rect l="0" t="0" r="0" b="0"/>
              <a:pathLst>
                <a:path w="31695" h="388892">
                  <a:moveTo>
                    <a:pt x="31694" y="0"/>
                  </a:moveTo>
                  <a:lnTo>
                    <a:pt x="31694" y="0"/>
                  </a:lnTo>
                  <a:lnTo>
                    <a:pt x="26227" y="0"/>
                  </a:lnTo>
                  <a:lnTo>
                    <a:pt x="28976" y="3371"/>
                  </a:lnTo>
                  <a:lnTo>
                    <a:pt x="30889" y="22322"/>
                  </a:lnTo>
                  <a:lnTo>
                    <a:pt x="24713" y="63764"/>
                  </a:lnTo>
                  <a:lnTo>
                    <a:pt x="19654" y="107597"/>
                  </a:lnTo>
                  <a:lnTo>
                    <a:pt x="17318" y="133115"/>
                  </a:lnTo>
                  <a:lnTo>
                    <a:pt x="14349" y="160004"/>
                  </a:lnTo>
                  <a:lnTo>
                    <a:pt x="10958" y="187808"/>
                  </a:lnTo>
                  <a:lnTo>
                    <a:pt x="7287" y="216222"/>
                  </a:lnTo>
                  <a:lnTo>
                    <a:pt x="4839" y="242220"/>
                  </a:lnTo>
                  <a:lnTo>
                    <a:pt x="3208" y="266608"/>
                  </a:lnTo>
                  <a:lnTo>
                    <a:pt x="1394" y="310404"/>
                  </a:lnTo>
                  <a:lnTo>
                    <a:pt x="589" y="346331"/>
                  </a:lnTo>
                  <a:lnTo>
                    <a:pt x="0" y="388891"/>
                  </a:lnTo>
                  <a:lnTo>
                    <a:pt x="1851" y="384037"/>
                  </a:lnTo>
                  <a:lnTo>
                    <a:pt x="6294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48"/>
          <p:cNvGrpSpPr/>
          <p:nvPr/>
        </p:nvGrpSpPr>
        <p:grpSpPr>
          <a:xfrm>
            <a:off x="3817233" y="1591623"/>
            <a:ext cx="221368" cy="127760"/>
            <a:chOff x="3817233" y="1591623"/>
            <a:chExt cx="221368" cy="127760"/>
          </a:xfrm>
        </p:grpSpPr>
        <p:sp>
          <p:nvSpPr>
            <p:cNvPr id="67" name="SMARTInkShape-1518"/>
            <p:cNvSpPr/>
            <p:nvPr>
              <p:custDataLst>
                <p:tags r:id="rId140"/>
              </p:custDataLst>
            </p:nvPr>
          </p:nvSpPr>
          <p:spPr>
            <a:xfrm>
              <a:off x="3822700" y="1708150"/>
              <a:ext cx="184151" cy="11233"/>
            </a:xfrm>
            <a:custGeom>
              <a:avLst/>
              <a:gdLst/>
              <a:ahLst/>
              <a:cxnLst/>
              <a:rect l="0" t="0" r="0" b="0"/>
              <a:pathLst>
                <a:path w="184151" h="1123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8"/>
                  </a:lnTo>
                  <a:lnTo>
                    <a:pt x="10113" y="8838"/>
                  </a:lnTo>
                  <a:lnTo>
                    <a:pt x="47702" y="11232"/>
                  </a:lnTo>
                  <a:lnTo>
                    <a:pt x="84219" y="8110"/>
                  </a:lnTo>
                  <a:lnTo>
                    <a:pt x="123888" y="6166"/>
                  </a:lnTo>
                  <a:lnTo>
                    <a:pt x="161767" y="3308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19"/>
            <p:cNvSpPr/>
            <p:nvPr>
              <p:custDataLst>
                <p:tags r:id="rId141"/>
              </p:custDataLst>
            </p:nvPr>
          </p:nvSpPr>
          <p:spPr>
            <a:xfrm>
              <a:off x="3817233" y="1591623"/>
              <a:ext cx="221368" cy="14928"/>
            </a:xfrm>
            <a:custGeom>
              <a:avLst/>
              <a:gdLst/>
              <a:ahLst/>
              <a:cxnLst/>
              <a:rect l="0" t="0" r="0" b="0"/>
              <a:pathLst>
                <a:path w="221368" h="14928">
                  <a:moveTo>
                    <a:pt x="5467" y="14927"/>
                  </a:moveTo>
                  <a:lnTo>
                    <a:pt x="5467" y="14927"/>
                  </a:lnTo>
                  <a:lnTo>
                    <a:pt x="0" y="14927"/>
                  </a:lnTo>
                  <a:lnTo>
                    <a:pt x="46757" y="14927"/>
                  </a:lnTo>
                  <a:lnTo>
                    <a:pt x="92725" y="11556"/>
                  </a:lnTo>
                  <a:lnTo>
                    <a:pt x="139820" y="6089"/>
                  </a:lnTo>
                  <a:lnTo>
                    <a:pt x="178311" y="0"/>
                  </a:lnTo>
                  <a:lnTo>
                    <a:pt x="221367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49"/>
          <p:cNvGrpSpPr/>
          <p:nvPr/>
        </p:nvGrpSpPr>
        <p:grpSpPr>
          <a:xfrm>
            <a:off x="4523670" y="1422661"/>
            <a:ext cx="937331" cy="1015052"/>
            <a:chOff x="4523670" y="1422661"/>
            <a:chExt cx="937331" cy="1015052"/>
          </a:xfrm>
        </p:grpSpPr>
        <p:sp>
          <p:nvSpPr>
            <p:cNvPr id="70" name="SMARTInkShape-1520"/>
            <p:cNvSpPr/>
            <p:nvPr>
              <p:custDataLst>
                <p:tags r:id="rId135"/>
              </p:custDataLst>
            </p:nvPr>
          </p:nvSpPr>
          <p:spPr>
            <a:xfrm>
              <a:off x="5253465" y="2178050"/>
              <a:ext cx="207536" cy="158751"/>
            </a:xfrm>
            <a:custGeom>
              <a:avLst/>
              <a:gdLst/>
              <a:ahLst/>
              <a:cxnLst/>
              <a:rect l="0" t="0" r="0" b="0"/>
              <a:pathLst>
                <a:path w="207536" h="158751">
                  <a:moveTo>
                    <a:pt x="156735" y="0"/>
                  </a:moveTo>
                  <a:lnTo>
                    <a:pt x="156735" y="0"/>
                  </a:lnTo>
                  <a:lnTo>
                    <a:pt x="153364" y="3371"/>
                  </a:lnTo>
                  <a:lnTo>
                    <a:pt x="140420" y="43738"/>
                  </a:lnTo>
                  <a:lnTo>
                    <a:pt x="117183" y="88223"/>
                  </a:lnTo>
                  <a:lnTo>
                    <a:pt x="89290" y="122215"/>
                  </a:lnTo>
                  <a:lnTo>
                    <a:pt x="78311" y="131458"/>
                  </a:lnTo>
                  <a:lnTo>
                    <a:pt x="64965" y="136037"/>
                  </a:lnTo>
                  <a:lnTo>
                    <a:pt x="57455" y="137258"/>
                  </a:lnTo>
                  <a:lnTo>
                    <a:pt x="43466" y="134852"/>
                  </a:lnTo>
                  <a:lnTo>
                    <a:pt x="30193" y="128373"/>
                  </a:lnTo>
                  <a:lnTo>
                    <a:pt x="12232" y="112825"/>
                  </a:lnTo>
                  <a:lnTo>
                    <a:pt x="4787" y="100945"/>
                  </a:lnTo>
                  <a:lnTo>
                    <a:pt x="0" y="82356"/>
                  </a:lnTo>
                  <a:lnTo>
                    <a:pt x="740" y="77482"/>
                  </a:lnTo>
                  <a:lnTo>
                    <a:pt x="2644" y="73527"/>
                  </a:lnTo>
                  <a:lnTo>
                    <a:pt x="8522" y="67251"/>
                  </a:lnTo>
                  <a:lnTo>
                    <a:pt x="15838" y="62110"/>
                  </a:lnTo>
                  <a:lnTo>
                    <a:pt x="34633" y="58619"/>
                  </a:lnTo>
                  <a:lnTo>
                    <a:pt x="74552" y="59225"/>
                  </a:lnTo>
                  <a:lnTo>
                    <a:pt x="91281" y="63717"/>
                  </a:lnTo>
                  <a:lnTo>
                    <a:pt x="123135" y="83847"/>
                  </a:lnTo>
                  <a:lnTo>
                    <a:pt x="161041" y="125790"/>
                  </a:lnTo>
                  <a:lnTo>
                    <a:pt x="177061" y="143810"/>
                  </a:lnTo>
                  <a:lnTo>
                    <a:pt x="188346" y="152110"/>
                  </a:lnTo>
                  <a:lnTo>
                    <a:pt x="20753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21"/>
            <p:cNvSpPr/>
            <p:nvPr>
              <p:custDataLst>
                <p:tags r:id="rId136"/>
              </p:custDataLst>
            </p:nvPr>
          </p:nvSpPr>
          <p:spPr>
            <a:xfrm>
              <a:off x="4954144" y="2401183"/>
              <a:ext cx="138557" cy="5468"/>
            </a:xfrm>
            <a:custGeom>
              <a:avLst/>
              <a:gdLst/>
              <a:ahLst/>
              <a:cxnLst/>
              <a:rect l="0" t="0" r="0" b="0"/>
              <a:pathLst>
                <a:path w="138557" h="5468">
                  <a:moveTo>
                    <a:pt x="11556" y="5467"/>
                  </a:moveTo>
                  <a:lnTo>
                    <a:pt x="11556" y="5467"/>
                  </a:lnTo>
                  <a:lnTo>
                    <a:pt x="8185" y="5467"/>
                  </a:lnTo>
                  <a:lnTo>
                    <a:pt x="4649" y="3585"/>
                  </a:lnTo>
                  <a:lnTo>
                    <a:pt x="0" y="0"/>
                  </a:lnTo>
                  <a:lnTo>
                    <a:pt x="2566" y="2749"/>
                  </a:lnTo>
                  <a:lnTo>
                    <a:pt x="14536" y="4662"/>
                  </a:lnTo>
                  <a:lnTo>
                    <a:pt x="61277" y="5361"/>
                  </a:lnTo>
                  <a:lnTo>
                    <a:pt x="106201" y="5446"/>
                  </a:lnTo>
                  <a:lnTo>
                    <a:pt x="138556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22"/>
            <p:cNvSpPr/>
            <p:nvPr>
              <p:custDataLst>
                <p:tags r:id="rId137"/>
              </p:custDataLst>
            </p:nvPr>
          </p:nvSpPr>
          <p:spPr>
            <a:xfrm>
              <a:off x="4961817" y="2184661"/>
              <a:ext cx="155401" cy="158490"/>
            </a:xfrm>
            <a:custGeom>
              <a:avLst/>
              <a:gdLst/>
              <a:ahLst/>
              <a:cxnLst/>
              <a:rect l="0" t="0" r="0" b="0"/>
              <a:pathLst>
                <a:path w="155401" h="158490">
                  <a:moveTo>
                    <a:pt x="149933" y="6089"/>
                  </a:moveTo>
                  <a:lnTo>
                    <a:pt x="149933" y="6089"/>
                  </a:lnTo>
                  <a:lnTo>
                    <a:pt x="155400" y="622"/>
                  </a:lnTo>
                  <a:lnTo>
                    <a:pt x="154989" y="327"/>
                  </a:lnTo>
                  <a:lnTo>
                    <a:pt x="152650" y="0"/>
                  </a:lnTo>
                  <a:lnTo>
                    <a:pt x="149259" y="1737"/>
                  </a:lnTo>
                  <a:lnTo>
                    <a:pt x="108562" y="35720"/>
                  </a:lnTo>
                  <a:lnTo>
                    <a:pt x="70552" y="67890"/>
                  </a:lnTo>
                  <a:lnTo>
                    <a:pt x="30954" y="99540"/>
                  </a:lnTo>
                  <a:lnTo>
                    <a:pt x="3084" y="122713"/>
                  </a:lnTo>
                  <a:lnTo>
                    <a:pt x="0" y="128007"/>
                  </a:lnTo>
                  <a:lnTo>
                    <a:pt x="2000" y="130406"/>
                  </a:lnTo>
                  <a:lnTo>
                    <a:pt x="11748" y="134954"/>
                  </a:lnTo>
                  <a:lnTo>
                    <a:pt x="51140" y="142917"/>
                  </a:lnTo>
                  <a:lnTo>
                    <a:pt x="97806" y="147103"/>
                  </a:lnTo>
                  <a:lnTo>
                    <a:pt x="139912" y="153578"/>
                  </a:lnTo>
                  <a:lnTo>
                    <a:pt x="149933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23"/>
            <p:cNvSpPr/>
            <p:nvPr>
              <p:custDataLst>
                <p:tags r:id="rId138"/>
              </p:custDataLst>
            </p:nvPr>
          </p:nvSpPr>
          <p:spPr>
            <a:xfrm>
              <a:off x="4555713" y="2162668"/>
              <a:ext cx="276638" cy="275045"/>
            </a:xfrm>
            <a:custGeom>
              <a:avLst/>
              <a:gdLst/>
              <a:ahLst/>
              <a:cxnLst/>
              <a:rect l="0" t="0" r="0" b="0"/>
              <a:pathLst>
                <a:path w="276638" h="275045">
                  <a:moveTo>
                    <a:pt x="16287" y="72532"/>
                  </a:moveTo>
                  <a:lnTo>
                    <a:pt x="16287" y="72532"/>
                  </a:lnTo>
                  <a:lnTo>
                    <a:pt x="16287" y="67065"/>
                  </a:lnTo>
                  <a:lnTo>
                    <a:pt x="12916" y="88582"/>
                  </a:lnTo>
                  <a:lnTo>
                    <a:pt x="1797" y="133009"/>
                  </a:lnTo>
                  <a:lnTo>
                    <a:pt x="0" y="178489"/>
                  </a:lnTo>
                  <a:lnTo>
                    <a:pt x="7071" y="224890"/>
                  </a:lnTo>
                  <a:lnTo>
                    <a:pt x="14653" y="256356"/>
                  </a:lnTo>
                  <a:lnTo>
                    <a:pt x="21676" y="269707"/>
                  </a:lnTo>
                  <a:lnTo>
                    <a:pt x="26229" y="273127"/>
                  </a:lnTo>
                  <a:lnTo>
                    <a:pt x="31382" y="274700"/>
                  </a:lnTo>
                  <a:lnTo>
                    <a:pt x="36933" y="275044"/>
                  </a:lnTo>
                  <a:lnTo>
                    <a:pt x="42752" y="272451"/>
                  </a:lnTo>
                  <a:lnTo>
                    <a:pt x="54860" y="262044"/>
                  </a:lnTo>
                  <a:lnTo>
                    <a:pt x="74811" y="218570"/>
                  </a:lnTo>
                  <a:lnTo>
                    <a:pt x="89880" y="177310"/>
                  </a:lnTo>
                  <a:lnTo>
                    <a:pt x="90044" y="174839"/>
                  </a:lnTo>
                  <a:lnTo>
                    <a:pt x="89446" y="173898"/>
                  </a:lnTo>
                  <a:lnTo>
                    <a:pt x="88343" y="173976"/>
                  </a:lnTo>
                  <a:lnTo>
                    <a:pt x="87117" y="179707"/>
                  </a:lnTo>
                  <a:lnTo>
                    <a:pt x="87278" y="189310"/>
                  </a:lnTo>
                  <a:lnTo>
                    <a:pt x="92041" y="206616"/>
                  </a:lnTo>
                  <a:lnTo>
                    <a:pt x="102076" y="223738"/>
                  </a:lnTo>
                  <a:lnTo>
                    <a:pt x="109919" y="230987"/>
                  </a:lnTo>
                  <a:lnTo>
                    <a:pt x="119990" y="234678"/>
                  </a:lnTo>
                  <a:lnTo>
                    <a:pt x="125639" y="235663"/>
                  </a:lnTo>
                  <a:lnTo>
                    <a:pt x="137560" y="232994"/>
                  </a:lnTo>
                  <a:lnTo>
                    <a:pt x="165831" y="216411"/>
                  </a:lnTo>
                  <a:lnTo>
                    <a:pt x="186891" y="192147"/>
                  </a:lnTo>
                  <a:lnTo>
                    <a:pt x="199794" y="159244"/>
                  </a:lnTo>
                  <a:lnTo>
                    <a:pt x="208086" y="115942"/>
                  </a:lnTo>
                  <a:lnTo>
                    <a:pt x="212774" y="83829"/>
                  </a:lnTo>
                  <a:lnTo>
                    <a:pt x="215092" y="53564"/>
                  </a:lnTo>
                  <a:lnTo>
                    <a:pt x="208464" y="22070"/>
                  </a:lnTo>
                  <a:lnTo>
                    <a:pt x="201418" y="8712"/>
                  </a:lnTo>
                  <a:lnTo>
                    <a:pt x="196857" y="4585"/>
                  </a:lnTo>
                  <a:lnTo>
                    <a:pt x="186146" y="0"/>
                  </a:lnTo>
                  <a:lnTo>
                    <a:pt x="181737" y="188"/>
                  </a:lnTo>
                  <a:lnTo>
                    <a:pt x="178092" y="1725"/>
                  </a:lnTo>
                  <a:lnTo>
                    <a:pt x="174958" y="4161"/>
                  </a:lnTo>
                  <a:lnTo>
                    <a:pt x="167174" y="21073"/>
                  </a:lnTo>
                  <a:lnTo>
                    <a:pt x="166973" y="27642"/>
                  </a:lnTo>
                  <a:lnTo>
                    <a:pt x="170512" y="40586"/>
                  </a:lnTo>
                  <a:lnTo>
                    <a:pt x="180438" y="59774"/>
                  </a:lnTo>
                  <a:lnTo>
                    <a:pt x="193901" y="68743"/>
                  </a:lnTo>
                  <a:lnTo>
                    <a:pt x="231288" y="80250"/>
                  </a:lnTo>
                  <a:lnTo>
                    <a:pt x="276637" y="7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24"/>
            <p:cNvSpPr/>
            <p:nvPr>
              <p:custDataLst>
                <p:tags r:id="rId139"/>
              </p:custDataLst>
            </p:nvPr>
          </p:nvSpPr>
          <p:spPr>
            <a:xfrm>
              <a:off x="4523670" y="1422661"/>
              <a:ext cx="765881" cy="558540"/>
            </a:xfrm>
            <a:custGeom>
              <a:avLst/>
              <a:gdLst/>
              <a:ahLst/>
              <a:cxnLst/>
              <a:rect l="0" t="0" r="0" b="0"/>
              <a:pathLst>
                <a:path w="765881" h="558540">
                  <a:moveTo>
                    <a:pt x="372180" y="6089"/>
                  </a:moveTo>
                  <a:lnTo>
                    <a:pt x="372180" y="6089"/>
                  </a:lnTo>
                  <a:lnTo>
                    <a:pt x="378268" y="0"/>
                  </a:lnTo>
                  <a:lnTo>
                    <a:pt x="337093" y="19522"/>
                  </a:lnTo>
                  <a:lnTo>
                    <a:pt x="297438" y="39238"/>
                  </a:lnTo>
                  <a:lnTo>
                    <a:pt x="259409" y="60674"/>
                  </a:lnTo>
                  <a:lnTo>
                    <a:pt x="216862" y="88271"/>
                  </a:lnTo>
                  <a:lnTo>
                    <a:pt x="169605" y="118790"/>
                  </a:lnTo>
                  <a:lnTo>
                    <a:pt x="126597" y="143434"/>
                  </a:lnTo>
                  <a:lnTo>
                    <a:pt x="103897" y="160770"/>
                  </a:lnTo>
                  <a:lnTo>
                    <a:pt x="97721" y="170321"/>
                  </a:lnTo>
                  <a:lnTo>
                    <a:pt x="96074" y="174844"/>
                  </a:lnTo>
                  <a:lnTo>
                    <a:pt x="97798" y="179270"/>
                  </a:lnTo>
                  <a:lnTo>
                    <a:pt x="107240" y="187951"/>
                  </a:lnTo>
                  <a:lnTo>
                    <a:pt x="146436" y="200658"/>
                  </a:lnTo>
                  <a:lnTo>
                    <a:pt x="182526" y="211278"/>
                  </a:lnTo>
                  <a:lnTo>
                    <a:pt x="217914" y="220618"/>
                  </a:lnTo>
                  <a:lnTo>
                    <a:pt x="241334" y="235459"/>
                  </a:lnTo>
                  <a:lnTo>
                    <a:pt x="250056" y="244674"/>
                  </a:lnTo>
                  <a:lnTo>
                    <a:pt x="250547" y="250518"/>
                  </a:lnTo>
                  <a:lnTo>
                    <a:pt x="245449" y="264537"/>
                  </a:lnTo>
                  <a:lnTo>
                    <a:pt x="223936" y="288296"/>
                  </a:lnTo>
                  <a:lnTo>
                    <a:pt x="179287" y="322314"/>
                  </a:lnTo>
                  <a:lnTo>
                    <a:pt x="137305" y="352688"/>
                  </a:lnTo>
                  <a:lnTo>
                    <a:pt x="90137" y="388185"/>
                  </a:lnTo>
                  <a:lnTo>
                    <a:pt x="45979" y="425514"/>
                  </a:lnTo>
                  <a:lnTo>
                    <a:pt x="12747" y="461974"/>
                  </a:lnTo>
                  <a:lnTo>
                    <a:pt x="1236" y="481990"/>
                  </a:lnTo>
                  <a:lnTo>
                    <a:pt x="0" y="490573"/>
                  </a:lnTo>
                  <a:lnTo>
                    <a:pt x="4272" y="505754"/>
                  </a:lnTo>
                  <a:lnTo>
                    <a:pt x="24515" y="519557"/>
                  </a:lnTo>
                  <a:lnTo>
                    <a:pt x="58912" y="530630"/>
                  </a:lnTo>
                  <a:lnTo>
                    <a:pt x="82901" y="533583"/>
                  </a:lnTo>
                  <a:lnTo>
                    <a:pt x="109477" y="535552"/>
                  </a:lnTo>
                  <a:lnTo>
                    <a:pt x="142717" y="536864"/>
                  </a:lnTo>
                  <a:lnTo>
                    <a:pt x="180399" y="537739"/>
                  </a:lnTo>
                  <a:lnTo>
                    <a:pt x="221043" y="538322"/>
                  </a:lnTo>
                  <a:lnTo>
                    <a:pt x="266483" y="537300"/>
                  </a:lnTo>
                  <a:lnTo>
                    <a:pt x="315121" y="535207"/>
                  </a:lnTo>
                  <a:lnTo>
                    <a:pt x="365891" y="532401"/>
                  </a:lnTo>
                  <a:lnTo>
                    <a:pt x="415965" y="529825"/>
                  </a:lnTo>
                  <a:lnTo>
                    <a:pt x="465575" y="527402"/>
                  </a:lnTo>
                  <a:lnTo>
                    <a:pt x="514877" y="525081"/>
                  </a:lnTo>
                  <a:lnTo>
                    <a:pt x="558328" y="524239"/>
                  </a:lnTo>
                  <a:lnTo>
                    <a:pt x="597879" y="524384"/>
                  </a:lnTo>
                  <a:lnTo>
                    <a:pt x="634829" y="525185"/>
                  </a:lnTo>
                  <a:lnTo>
                    <a:pt x="664402" y="527131"/>
                  </a:lnTo>
                  <a:lnTo>
                    <a:pt x="710430" y="533056"/>
                  </a:lnTo>
                  <a:lnTo>
                    <a:pt x="737943" y="542274"/>
                  </a:lnTo>
                  <a:lnTo>
                    <a:pt x="765880" y="558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250"/>
          <p:cNvGrpSpPr/>
          <p:nvPr/>
        </p:nvGrpSpPr>
        <p:grpSpPr>
          <a:xfrm>
            <a:off x="5810512" y="1339850"/>
            <a:ext cx="1242332" cy="667948"/>
            <a:chOff x="5810512" y="1339850"/>
            <a:chExt cx="1242332" cy="667948"/>
          </a:xfrm>
        </p:grpSpPr>
        <p:sp>
          <p:nvSpPr>
            <p:cNvPr id="76" name="SMARTInkShape-1525"/>
            <p:cNvSpPr/>
            <p:nvPr>
              <p:custDataLst>
                <p:tags r:id="rId129"/>
              </p:custDataLst>
            </p:nvPr>
          </p:nvSpPr>
          <p:spPr>
            <a:xfrm>
              <a:off x="6953250" y="1339850"/>
              <a:ext cx="99594" cy="393701"/>
            </a:xfrm>
            <a:custGeom>
              <a:avLst/>
              <a:gdLst/>
              <a:ahLst/>
              <a:cxnLst/>
              <a:rect l="0" t="0" r="0" b="0"/>
              <a:pathLst>
                <a:path w="99594" h="393701">
                  <a:moveTo>
                    <a:pt x="63500" y="0"/>
                  </a:moveTo>
                  <a:lnTo>
                    <a:pt x="63500" y="0"/>
                  </a:lnTo>
                  <a:lnTo>
                    <a:pt x="82451" y="22322"/>
                  </a:lnTo>
                  <a:lnTo>
                    <a:pt x="91443" y="53666"/>
                  </a:lnTo>
                  <a:lnTo>
                    <a:pt x="97085" y="97229"/>
                  </a:lnTo>
                  <a:lnTo>
                    <a:pt x="98590" y="122675"/>
                  </a:lnTo>
                  <a:lnTo>
                    <a:pt x="99593" y="149517"/>
                  </a:lnTo>
                  <a:lnTo>
                    <a:pt x="98145" y="175878"/>
                  </a:lnTo>
                  <a:lnTo>
                    <a:pt x="95064" y="201918"/>
                  </a:lnTo>
                  <a:lnTo>
                    <a:pt x="90892" y="227746"/>
                  </a:lnTo>
                  <a:lnTo>
                    <a:pt x="74969" y="273376"/>
                  </a:lnTo>
                  <a:lnTo>
                    <a:pt x="53075" y="314822"/>
                  </a:lnTo>
                  <a:lnTo>
                    <a:pt x="26881" y="35441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26"/>
            <p:cNvSpPr/>
            <p:nvPr>
              <p:custDataLst>
                <p:tags r:id="rId130"/>
              </p:custDataLst>
            </p:nvPr>
          </p:nvSpPr>
          <p:spPr>
            <a:xfrm>
              <a:off x="6619632" y="1474506"/>
              <a:ext cx="320919" cy="239457"/>
            </a:xfrm>
            <a:custGeom>
              <a:avLst/>
              <a:gdLst/>
              <a:ahLst/>
              <a:cxnLst/>
              <a:rect l="0" t="0" r="0" b="0"/>
              <a:pathLst>
                <a:path w="320919" h="239457">
                  <a:moveTo>
                    <a:pt x="22468" y="43144"/>
                  </a:moveTo>
                  <a:lnTo>
                    <a:pt x="22468" y="43144"/>
                  </a:lnTo>
                  <a:lnTo>
                    <a:pt x="19097" y="43144"/>
                  </a:lnTo>
                  <a:lnTo>
                    <a:pt x="15561" y="45026"/>
                  </a:lnTo>
                  <a:lnTo>
                    <a:pt x="13629" y="46515"/>
                  </a:lnTo>
                  <a:lnTo>
                    <a:pt x="7540" y="62095"/>
                  </a:lnTo>
                  <a:lnTo>
                    <a:pt x="3527" y="108558"/>
                  </a:lnTo>
                  <a:lnTo>
                    <a:pt x="0" y="153621"/>
                  </a:lnTo>
                  <a:lnTo>
                    <a:pt x="4208" y="193000"/>
                  </a:lnTo>
                  <a:lnTo>
                    <a:pt x="23016" y="234476"/>
                  </a:lnTo>
                  <a:lnTo>
                    <a:pt x="27067" y="237727"/>
                  </a:lnTo>
                  <a:lnTo>
                    <a:pt x="31884" y="239188"/>
                  </a:lnTo>
                  <a:lnTo>
                    <a:pt x="37211" y="239456"/>
                  </a:lnTo>
                  <a:lnTo>
                    <a:pt x="48776" y="234111"/>
                  </a:lnTo>
                  <a:lnTo>
                    <a:pt x="54823" y="229722"/>
                  </a:lnTo>
                  <a:lnTo>
                    <a:pt x="80443" y="190849"/>
                  </a:lnTo>
                  <a:lnTo>
                    <a:pt x="102362" y="149860"/>
                  </a:lnTo>
                  <a:lnTo>
                    <a:pt x="119362" y="122785"/>
                  </a:lnTo>
                  <a:lnTo>
                    <a:pt x="120931" y="121638"/>
                  </a:lnTo>
                  <a:lnTo>
                    <a:pt x="121270" y="121579"/>
                  </a:lnTo>
                  <a:lnTo>
                    <a:pt x="119767" y="123395"/>
                  </a:lnTo>
                  <a:lnTo>
                    <a:pt x="118326" y="135126"/>
                  </a:lnTo>
                  <a:lnTo>
                    <a:pt x="126610" y="170414"/>
                  </a:lnTo>
                  <a:lnTo>
                    <a:pt x="132488" y="179201"/>
                  </a:lnTo>
                  <a:lnTo>
                    <a:pt x="136031" y="182532"/>
                  </a:lnTo>
                  <a:lnTo>
                    <a:pt x="145613" y="186233"/>
                  </a:lnTo>
                  <a:lnTo>
                    <a:pt x="151131" y="187220"/>
                  </a:lnTo>
                  <a:lnTo>
                    <a:pt x="164789" y="182672"/>
                  </a:lnTo>
                  <a:lnTo>
                    <a:pt x="204141" y="160244"/>
                  </a:lnTo>
                  <a:lnTo>
                    <a:pt x="223522" y="138832"/>
                  </a:lnTo>
                  <a:lnTo>
                    <a:pt x="243016" y="91214"/>
                  </a:lnTo>
                  <a:lnTo>
                    <a:pt x="248682" y="48293"/>
                  </a:lnTo>
                  <a:lnTo>
                    <a:pt x="246244" y="25677"/>
                  </a:lnTo>
                  <a:lnTo>
                    <a:pt x="243619" y="16683"/>
                  </a:lnTo>
                  <a:lnTo>
                    <a:pt x="239047" y="9981"/>
                  </a:lnTo>
                  <a:lnTo>
                    <a:pt x="226439" y="653"/>
                  </a:lnTo>
                  <a:lnTo>
                    <a:pt x="219832" y="0"/>
                  </a:lnTo>
                  <a:lnTo>
                    <a:pt x="206847" y="4919"/>
                  </a:lnTo>
                  <a:lnTo>
                    <a:pt x="197782" y="16042"/>
                  </a:lnTo>
                  <a:lnTo>
                    <a:pt x="194378" y="22960"/>
                  </a:lnTo>
                  <a:lnTo>
                    <a:pt x="193520" y="29688"/>
                  </a:lnTo>
                  <a:lnTo>
                    <a:pt x="196328" y="42808"/>
                  </a:lnTo>
                  <a:lnTo>
                    <a:pt x="209213" y="65466"/>
                  </a:lnTo>
                  <a:lnTo>
                    <a:pt x="224235" y="77994"/>
                  </a:lnTo>
                  <a:lnTo>
                    <a:pt x="242670" y="86855"/>
                  </a:lnTo>
                  <a:lnTo>
                    <a:pt x="273588" y="91138"/>
                  </a:lnTo>
                  <a:lnTo>
                    <a:pt x="320918" y="8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27"/>
            <p:cNvSpPr/>
            <p:nvPr>
              <p:custDataLst>
                <p:tags r:id="rId131"/>
              </p:custDataLst>
            </p:nvPr>
          </p:nvSpPr>
          <p:spPr>
            <a:xfrm>
              <a:off x="6437152" y="1409700"/>
              <a:ext cx="90649" cy="342901"/>
            </a:xfrm>
            <a:custGeom>
              <a:avLst/>
              <a:gdLst/>
              <a:ahLst/>
              <a:cxnLst/>
              <a:rect l="0" t="0" r="0" b="0"/>
              <a:pathLst>
                <a:path w="90649" h="342901">
                  <a:moveTo>
                    <a:pt x="90648" y="0"/>
                  </a:moveTo>
                  <a:lnTo>
                    <a:pt x="90648" y="0"/>
                  </a:lnTo>
                  <a:lnTo>
                    <a:pt x="87277" y="0"/>
                  </a:lnTo>
                  <a:lnTo>
                    <a:pt x="65314" y="10845"/>
                  </a:lnTo>
                  <a:lnTo>
                    <a:pt x="52577" y="21048"/>
                  </a:lnTo>
                  <a:lnTo>
                    <a:pt x="30135" y="52176"/>
                  </a:lnTo>
                  <a:lnTo>
                    <a:pt x="17657" y="84337"/>
                  </a:lnTo>
                  <a:lnTo>
                    <a:pt x="8113" y="122856"/>
                  </a:lnTo>
                  <a:lnTo>
                    <a:pt x="1519" y="165845"/>
                  </a:lnTo>
                  <a:lnTo>
                    <a:pt x="0" y="208940"/>
                  </a:lnTo>
                  <a:lnTo>
                    <a:pt x="3087" y="248790"/>
                  </a:lnTo>
                  <a:lnTo>
                    <a:pt x="17432" y="294319"/>
                  </a:lnTo>
                  <a:lnTo>
                    <a:pt x="31531" y="318957"/>
                  </a:lnTo>
                  <a:lnTo>
                    <a:pt x="40653" y="326938"/>
                  </a:lnTo>
                  <a:lnTo>
                    <a:pt x="8429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28"/>
            <p:cNvSpPr/>
            <p:nvPr>
              <p:custDataLst>
                <p:tags r:id="rId132"/>
              </p:custDataLst>
            </p:nvPr>
          </p:nvSpPr>
          <p:spPr>
            <a:xfrm>
              <a:off x="6163246" y="1683633"/>
              <a:ext cx="123255" cy="176918"/>
            </a:xfrm>
            <a:custGeom>
              <a:avLst/>
              <a:gdLst/>
              <a:ahLst/>
              <a:cxnLst/>
              <a:rect l="0" t="0" r="0" b="0"/>
              <a:pathLst>
                <a:path w="123255" h="176918">
                  <a:moveTo>
                    <a:pt x="123254" y="5467"/>
                  </a:moveTo>
                  <a:lnTo>
                    <a:pt x="123254" y="5467"/>
                  </a:lnTo>
                  <a:lnTo>
                    <a:pt x="123254" y="0"/>
                  </a:lnTo>
                  <a:lnTo>
                    <a:pt x="94692" y="22687"/>
                  </a:lnTo>
                  <a:lnTo>
                    <a:pt x="59992" y="59669"/>
                  </a:lnTo>
                  <a:lnTo>
                    <a:pt x="24941" y="102669"/>
                  </a:lnTo>
                  <a:lnTo>
                    <a:pt x="5694" y="133124"/>
                  </a:lnTo>
                  <a:lnTo>
                    <a:pt x="450" y="148987"/>
                  </a:lnTo>
                  <a:lnTo>
                    <a:pt x="0" y="161211"/>
                  </a:lnTo>
                  <a:lnTo>
                    <a:pt x="2604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29"/>
            <p:cNvSpPr/>
            <p:nvPr>
              <p:custDataLst>
                <p:tags r:id="rId133"/>
              </p:custDataLst>
            </p:nvPr>
          </p:nvSpPr>
          <p:spPr>
            <a:xfrm>
              <a:off x="6146800" y="1701800"/>
              <a:ext cx="107951" cy="165749"/>
            </a:xfrm>
            <a:custGeom>
              <a:avLst/>
              <a:gdLst/>
              <a:ahLst/>
              <a:cxnLst/>
              <a:rect l="0" t="0" r="0" b="0"/>
              <a:pathLst>
                <a:path w="107951" h="165749">
                  <a:moveTo>
                    <a:pt x="0" y="0"/>
                  </a:moveTo>
                  <a:lnTo>
                    <a:pt x="0" y="0"/>
                  </a:lnTo>
                  <a:lnTo>
                    <a:pt x="29886" y="36628"/>
                  </a:lnTo>
                  <a:lnTo>
                    <a:pt x="43506" y="78037"/>
                  </a:lnTo>
                  <a:lnTo>
                    <a:pt x="58847" y="104063"/>
                  </a:lnTo>
                  <a:lnTo>
                    <a:pt x="89705" y="146144"/>
                  </a:lnTo>
                  <a:lnTo>
                    <a:pt x="103614" y="165014"/>
                  </a:lnTo>
                  <a:lnTo>
                    <a:pt x="105059" y="165748"/>
                  </a:lnTo>
                  <a:lnTo>
                    <a:pt x="1079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30"/>
            <p:cNvSpPr/>
            <p:nvPr>
              <p:custDataLst>
                <p:tags r:id="rId134"/>
              </p:custDataLst>
            </p:nvPr>
          </p:nvSpPr>
          <p:spPr>
            <a:xfrm>
              <a:off x="5810512" y="1449534"/>
              <a:ext cx="227668" cy="558264"/>
            </a:xfrm>
            <a:custGeom>
              <a:avLst/>
              <a:gdLst/>
              <a:ahLst/>
              <a:cxnLst/>
              <a:rect l="0" t="0" r="0" b="0"/>
              <a:pathLst>
                <a:path w="227668" h="558264">
                  <a:moveTo>
                    <a:pt x="6088" y="163366"/>
                  </a:moveTo>
                  <a:lnTo>
                    <a:pt x="6088" y="163366"/>
                  </a:lnTo>
                  <a:lnTo>
                    <a:pt x="2717" y="163366"/>
                  </a:lnTo>
                  <a:lnTo>
                    <a:pt x="1724" y="165483"/>
                  </a:lnTo>
                  <a:lnTo>
                    <a:pt x="0" y="203365"/>
                  </a:lnTo>
                  <a:lnTo>
                    <a:pt x="3617" y="235236"/>
                  </a:lnTo>
                  <a:lnTo>
                    <a:pt x="9224" y="274330"/>
                  </a:lnTo>
                  <a:lnTo>
                    <a:pt x="14067" y="319928"/>
                  </a:lnTo>
                  <a:lnTo>
                    <a:pt x="18571" y="366534"/>
                  </a:lnTo>
                  <a:lnTo>
                    <a:pt x="22219" y="412413"/>
                  </a:lnTo>
                  <a:lnTo>
                    <a:pt x="23841" y="456322"/>
                  </a:lnTo>
                  <a:lnTo>
                    <a:pt x="26443" y="493711"/>
                  </a:lnTo>
                  <a:lnTo>
                    <a:pt x="29994" y="535001"/>
                  </a:lnTo>
                  <a:lnTo>
                    <a:pt x="31193" y="557803"/>
                  </a:lnTo>
                  <a:lnTo>
                    <a:pt x="31997" y="558263"/>
                  </a:lnTo>
                  <a:lnTo>
                    <a:pt x="34772" y="555011"/>
                  </a:lnTo>
                  <a:lnTo>
                    <a:pt x="37232" y="512550"/>
                  </a:lnTo>
                  <a:lnTo>
                    <a:pt x="37569" y="472370"/>
                  </a:lnTo>
                  <a:lnTo>
                    <a:pt x="38364" y="446274"/>
                  </a:lnTo>
                  <a:lnTo>
                    <a:pt x="39600" y="416883"/>
                  </a:lnTo>
                  <a:lnTo>
                    <a:pt x="41129" y="385294"/>
                  </a:lnTo>
                  <a:lnTo>
                    <a:pt x="43560" y="352240"/>
                  </a:lnTo>
                  <a:lnTo>
                    <a:pt x="46591" y="318210"/>
                  </a:lnTo>
                  <a:lnTo>
                    <a:pt x="50024" y="283528"/>
                  </a:lnTo>
                  <a:lnTo>
                    <a:pt x="54429" y="251235"/>
                  </a:lnTo>
                  <a:lnTo>
                    <a:pt x="59482" y="220534"/>
                  </a:lnTo>
                  <a:lnTo>
                    <a:pt x="64967" y="190895"/>
                  </a:lnTo>
                  <a:lnTo>
                    <a:pt x="70035" y="164080"/>
                  </a:lnTo>
                  <a:lnTo>
                    <a:pt x="74825" y="139148"/>
                  </a:lnTo>
                  <a:lnTo>
                    <a:pt x="84615" y="94041"/>
                  </a:lnTo>
                  <a:lnTo>
                    <a:pt x="96023" y="55179"/>
                  </a:lnTo>
                  <a:lnTo>
                    <a:pt x="114344" y="18422"/>
                  </a:lnTo>
                  <a:lnTo>
                    <a:pt x="126874" y="5343"/>
                  </a:lnTo>
                  <a:lnTo>
                    <a:pt x="133179" y="867"/>
                  </a:lnTo>
                  <a:lnTo>
                    <a:pt x="140204" y="0"/>
                  </a:lnTo>
                  <a:lnTo>
                    <a:pt x="155535" y="4681"/>
                  </a:lnTo>
                  <a:lnTo>
                    <a:pt x="169875" y="21343"/>
                  </a:lnTo>
                  <a:lnTo>
                    <a:pt x="193612" y="64135"/>
                  </a:lnTo>
                  <a:lnTo>
                    <a:pt x="210787" y="100919"/>
                  </a:lnTo>
                  <a:lnTo>
                    <a:pt x="223125" y="138434"/>
                  </a:lnTo>
                  <a:lnTo>
                    <a:pt x="227667" y="172511"/>
                  </a:lnTo>
                  <a:lnTo>
                    <a:pt x="225217" y="203414"/>
                  </a:lnTo>
                  <a:lnTo>
                    <a:pt x="214722" y="231259"/>
                  </a:lnTo>
                  <a:lnTo>
                    <a:pt x="196886" y="252102"/>
                  </a:lnTo>
                  <a:lnTo>
                    <a:pt x="174142" y="267715"/>
                  </a:lnTo>
                  <a:lnTo>
                    <a:pt x="147571" y="279358"/>
                  </a:lnTo>
                  <a:lnTo>
                    <a:pt x="104845" y="283733"/>
                  </a:lnTo>
                  <a:lnTo>
                    <a:pt x="50538" y="27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51"/>
          <p:cNvGrpSpPr/>
          <p:nvPr/>
        </p:nvGrpSpPr>
        <p:grpSpPr>
          <a:xfrm>
            <a:off x="2382133" y="3065181"/>
            <a:ext cx="1123328" cy="511547"/>
            <a:chOff x="2382133" y="3065181"/>
            <a:chExt cx="1123328" cy="511547"/>
          </a:xfrm>
        </p:grpSpPr>
        <p:sp>
          <p:nvSpPr>
            <p:cNvPr id="83" name="SMARTInkShape-1531"/>
            <p:cNvSpPr/>
            <p:nvPr>
              <p:custDataLst>
                <p:tags r:id="rId121"/>
              </p:custDataLst>
            </p:nvPr>
          </p:nvSpPr>
          <p:spPr>
            <a:xfrm>
              <a:off x="3435350" y="3079750"/>
              <a:ext cx="70111" cy="368301"/>
            </a:xfrm>
            <a:custGeom>
              <a:avLst/>
              <a:gdLst/>
              <a:ahLst/>
              <a:cxnLst/>
              <a:rect l="0" t="0" r="0" b="0"/>
              <a:pathLst>
                <a:path w="70111" h="36830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40020" y="39707"/>
                  </a:lnTo>
                  <a:lnTo>
                    <a:pt x="51653" y="75973"/>
                  </a:lnTo>
                  <a:lnTo>
                    <a:pt x="57013" y="100038"/>
                  </a:lnTo>
                  <a:lnTo>
                    <a:pt x="61997" y="127370"/>
                  </a:lnTo>
                  <a:lnTo>
                    <a:pt x="66732" y="156880"/>
                  </a:lnTo>
                  <a:lnTo>
                    <a:pt x="69182" y="185020"/>
                  </a:lnTo>
                  <a:lnTo>
                    <a:pt x="70110" y="212247"/>
                  </a:lnTo>
                  <a:lnTo>
                    <a:pt x="70023" y="238864"/>
                  </a:lnTo>
                  <a:lnTo>
                    <a:pt x="64283" y="281610"/>
                  </a:lnTo>
                  <a:lnTo>
                    <a:pt x="53264" y="315660"/>
                  </a:lnTo>
                  <a:lnTo>
                    <a:pt x="36608" y="342553"/>
                  </a:lnTo>
                  <a:lnTo>
                    <a:pt x="21209" y="35685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32"/>
            <p:cNvSpPr/>
            <p:nvPr>
              <p:custDataLst>
                <p:tags r:id="rId122"/>
              </p:custDataLst>
            </p:nvPr>
          </p:nvSpPr>
          <p:spPr>
            <a:xfrm>
              <a:off x="3172227" y="3175000"/>
              <a:ext cx="199624" cy="211546"/>
            </a:xfrm>
            <a:custGeom>
              <a:avLst/>
              <a:gdLst/>
              <a:ahLst/>
              <a:cxnLst/>
              <a:rect l="0" t="0" r="0" b="0"/>
              <a:pathLst>
                <a:path w="199624" h="211546">
                  <a:moveTo>
                    <a:pt x="199623" y="0"/>
                  </a:moveTo>
                  <a:lnTo>
                    <a:pt x="199623" y="0"/>
                  </a:lnTo>
                  <a:lnTo>
                    <a:pt x="196252" y="0"/>
                  </a:lnTo>
                  <a:lnTo>
                    <a:pt x="180672" y="10113"/>
                  </a:lnTo>
                  <a:lnTo>
                    <a:pt x="161552" y="33256"/>
                  </a:lnTo>
                  <a:lnTo>
                    <a:pt x="142482" y="72570"/>
                  </a:lnTo>
                  <a:lnTo>
                    <a:pt x="126796" y="116596"/>
                  </a:lnTo>
                  <a:lnTo>
                    <a:pt x="106470" y="157549"/>
                  </a:lnTo>
                  <a:lnTo>
                    <a:pt x="82573" y="189752"/>
                  </a:lnTo>
                  <a:lnTo>
                    <a:pt x="60347" y="204513"/>
                  </a:lnTo>
                  <a:lnTo>
                    <a:pt x="47506" y="210426"/>
                  </a:lnTo>
                  <a:lnTo>
                    <a:pt x="38240" y="211545"/>
                  </a:lnTo>
                  <a:lnTo>
                    <a:pt x="31356" y="209469"/>
                  </a:lnTo>
                  <a:lnTo>
                    <a:pt x="20416" y="198930"/>
                  </a:lnTo>
                  <a:lnTo>
                    <a:pt x="4473" y="173870"/>
                  </a:lnTo>
                  <a:lnTo>
                    <a:pt x="0" y="156768"/>
                  </a:lnTo>
                  <a:lnTo>
                    <a:pt x="1776" y="141641"/>
                  </a:lnTo>
                  <a:lnTo>
                    <a:pt x="4225" y="134644"/>
                  </a:lnTo>
                  <a:lnTo>
                    <a:pt x="12590" y="124988"/>
                  </a:lnTo>
                  <a:lnTo>
                    <a:pt x="17785" y="121425"/>
                  </a:lnTo>
                  <a:lnTo>
                    <a:pt x="32963" y="119348"/>
                  </a:lnTo>
                  <a:lnTo>
                    <a:pt x="52174" y="122188"/>
                  </a:lnTo>
                  <a:lnTo>
                    <a:pt x="97120" y="143139"/>
                  </a:lnTo>
                  <a:lnTo>
                    <a:pt x="139976" y="177417"/>
                  </a:lnTo>
                  <a:lnTo>
                    <a:pt x="16152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33"/>
            <p:cNvSpPr/>
            <p:nvPr>
              <p:custDataLst>
                <p:tags r:id="rId123"/>
              </p:custDataLst>
            </p:nvPr>
          </p:nvSpPr>
          <p:spPr>
            <a:xfrm>
              <a:off x="2923939" y="3115882"/>
              <a:ext cx="98662" cy="325819"/>
            </a:xfrm>
            <a:custGeom>
              <a:avLst/>
              <a:gdLst/>
              <a:ahLst/>
              <a:cxnLst/>
              <a:rect l="0" t="0" r="0" b="0"/>
              <a:pathLst>
                <a:path w="98662" h="325819">
                  <a:moveTo>
                    <a:pt x="98661" y="21018"/>
                  </a:moveTo>
                  <a:lnTo>
                    <a:pt x="98661" y="21018"/>
                  </a:lnTo>
                  <a:lnTo>
                    <a:pt x="84356" y="1245"/>
                  </a:lnTo>
                  <a:lnTo>
                    <a:pt x="82068" y="75"/>
                  </a:lnTo>
                  <a:lnTo>
                    <a:pt x="79838" y="0"/>
                  </a:lnTo>
                  <a:lnTo>
                    <a:pt x="77646" y="656"/>
                  </a:lnTo>
                  <a:lnTo>
                    <a:pt x="58213" y="29173"/>
                  </a:lnTo>
                  <a:lnTo>
                    <a:pt x="36660" y="72667"/>
                  </a:lnTo>
                  <a:lnTo>
                    <a:pt x="23127" y="109825"/>
                  </a:lnTo>
                  <a:lnTo>
                    <a:pt x="11939" y="151739"/>
                  </a:lnTo>
                  <a:lnTo>
                    <a:pt x="3673" y="194828"/>
                  </a:lnTo>
                  <a:lnTo>
                    <a:pt x="0" y="235144"/>
                  </a:lnTo>
                  <a:lnTo>
                    <a:pt x="4012" y="268585"/>
                  </a:lnTo>
                  <a:lnTo>
                    <a:pt x="13555" y="294737"/>
                  </a:lnTo>
                  <a:lnTo>
                    <a:pt x="27205" y="311063"/>
                  </a:lnTo>
                  <a:lnTo>
                    <a:pt x="46442" y="319260"/>
                  </a:lnTo>
                  <a:lnTo>
                    <a:pt x="79611" y="32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34"/>
            <p:cNvSpPr/>
            <p:nvPr>
              <p:custDataLst>
                <p:tags r:id="rId124"/>
              </p:custDataLst>
            </p:nvPr>
          </p:nvSpPr>
          <p:spPr>
            <a:xfrm>
              <a:off x="2670775" y="3349429"/>
              <a:ext cx="110526" cy="227299"/>
            </a:xfrm>
            <a:custGeom>
              <a:avLst/>
              <a:gdLst/>
              <a:ahLst/>
              <a:cxnLst/>
              <a:rect l="0" t="0" r="0" b="0"/>
              <a:pathLst>
                <a:path w="110526" h="227299">
                  <a:moveTo>
                    <a:pt x="110525" y="3371"/>
                  </a:moveTo>
                  <a:lnTo>
                    <a:pt x="110525" y="3371"/>
                  </a:lnTo>
                  <a:lnTo>
                    <a:pt x="107154" y="0"/>
                  </a:lnTo>
                  <a:lnTo>
                    <a:pt x="104750" y="418"/>
                  </a:lnTo>
                  <a:lnTo>
                    <a:pt x="98316" y="4645"/>
                  </a:lnTo>
                  <a:lnTo>
                    <a:pt x="74798" y="47353"/>
                  </a:lnTo>
                  <a:lnTo>
                    <a:pt x="54078" y="91426"/>
                  </a:lnTo>
                  <a:lnTo>
                    <a:pt x="40987" y="125762"/>
                  </a:lnTo>
                  <a:lnTo>
                    <a:pt x="28114" y="159837"/>
                  </a:lnTo>
                  <a:lnTo>
                    <a:pt x="8966" y="200642"/>
                  </a:lnTo>
                  <a:lnTo>
                    <a:pt x="0" y="224961"/>
                  </a:lnTo>
                  <a:lnTo>
                    <a:pt x="153" y="227298"/>
                  </a:lnTo>
                  <a:lnTo>
                    <a:pt x="1666" y="226739"/>
                  </a:lnTo>
                  <a:lnTo>
                    <a:pt x="8925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35"/>
            <p:cNvSpPr/>
            <p:nvPr>
              <p:custDataLst>
                <p:tags r:id="rId125"/>
              </p:custDataLst>
            </p:nvPr>
          </p:nvSpPr>
          <p:spPr>
            <a:xfrm>
              <a:off x="2627079" y="3378200"/>
              <a:ext cx="166922" cy="165101"/>
            </a:xfrm>
            <a:custGeom>
              <a:avLst/>
              <a:gdLst/>
              <a:ahLst/>
              <a:cxnLst/>
              <a:rect l="0" t="0" r="0" b="0"/>
              <a:pathLst>
                <a:path w="166922" h="1651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18906" y="7186"/>
                  </a:lnTo>
                  <a:lnTo>
                    <a:pt x="62973" y="37350"/>
                  </a:lnTo>
                  <a:lnTo>
                    <a:pt x="102725" y="69628"/>
                  </a:lnTo>
                  <a:lnTo>
                    <a:pt x="147342" y="112139"/>
                  </a:lnTo>
                  <a:lnTo>
                    <a:pt x="158219" y="131449"/>
                  </a:lnTo>
                  <a:lnTo>
                    <a:pt x="16692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36"/>
            <p:cNvSpPr/>
            <p:nvPr>
              <p:custDataLst>
                <p:tags r:id="rId126"/>
              </p:custDataLst>
            </p:nvPr>
          </p:nvSpPr>
          <p:spPr>
            <a:xfrm>
              <a:off x="2382133" y="3282950"/>
              <a:ext cx="189618" cy="38101"/>
            </a:xfrm>
            <a:custGeom>
              <a:avLst/>
              <a:gdLst/>
              <a:ahLst/>
              <a:cxnLst/>
              <a:rect l="0" t="0" r="0" b="0"/>
              <a:pathLst>
                <a:path w="1896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1" y="33736"/>
                  </a:lnTo>
                  <a:lnTo>
                    <a:pt x="1391" y="33074"/>
                  </a:lnTo>
                  <a:lnTo>
                    <a:pt x="2749" y="32633"/>
                  </a:lnTo>
                  <a:lnTo>
                    <a:pt x="8033" y="28640"/>
                  </a:lnTo>
                  <a:lnTo>
                    <a:pt x="49619" y="20182"/>
                  </a:lnTo>
                  <a:lnTo>
                    <a:pt x="91692" y="10449"/>
                  </a:lnTo>
                  <a:lnTo>
                    <a:pt x="123517" y="7466"/>
                  </a:lnTo>
                  <a:lnTo>
                    <a:pt x="167523" y="2526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537"/>
            <p:cNvSpPr/>
            <p:nvPr>
              <p:custDataLst>
                <p:tags r:id="rId127"/>
              </p:custDataLst>
            </p:nvPr>
          </p:nvSpPr>
          <p:spPr>
            <a:xfrm>
              <a:off x="2382133" y="3065181"/>
              <a:ext cx="195968" cy="97120"/>
            </a:xfrm>
            <a:custGeom>
              <a:avLst/>
              <a:gdLst/>
              <a:ahLst/>
              <a:cxnLst/>
              <a:rect l="0" t="0" r="0" b="0"/>
              <a:pathLst>
                <a:path w="195968" h="97120">
                  <a:moveTo>
                    <a:pt x="5467" y="97119"/>
                  </a:moveTo>
                  <a:lnTo>
                    <a:pt x="5467" y="97119"/>
                  </a:lnTo>
                  <a:lnTo>
                    <a:pt x="1103" y="86980"/>
                  </a:lnTo>
                  <a:lnTo>
                    <a:pt x="0" y="79442"/>
                  </a:lnTo>
                  <a:lnTo>
                    <a:pt x="5154" y="69507"/>
                  </a:lnTo>
                  <a:lnTo>
                    <a:pt x="29080" y="45882"/>
                  </a:lnTo>
                  <a:lnTo>
                    <a:pt x="66243" y="27140"/>
                  </a:lnTo>
                  <a:lnTo>
                    <a:pt x="98800" y="16393"/>
                  </a:lnTo>
                  <a:lnTo>
                    <a:pt x="145305" y="4291"/>
                  </a:lnTo>
                  <a:lnTo>
                    <a:pt x="175782" y="0"/>
                  </a:lnTo>
                  <a:lnTo>
                    <a:pt x="195967" y="1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538"/>
            <p:cNvSpPr/>
            <p:nvPr>
              <p:custDataLst>
                <p:tags r:id="rId128"/>
              </p:custDataLst>
            </p:nvPr>
          </p:nvSpPr>
          <p:spPr>
            <a:xfrm>
              <a:off x="2400461" y="3105228"/>
              <a:ext cx="18890" cy="370295"/>
            </a:xfrm>
            <a:custGeom>
              <a:avLst/>
              <a:gdLst/>
              <a:ahLst/>
              <a:cxnLst/>
              <a:rect l="0" t="0" r="0" b="0"/>
              <a:pathLst>
                <a:path w="18890" h="370295">
                  <a:moveTo>
                    <a:pt x="18889" y="6272"/>
                  </a:moveTo>
                  <a:lnTo>
                    <a:pt x="18889" y="6272"/>
                  </a:lnTo>
                  <a:lnTo>
                    <a:pt x="18889" y="0"/>
                  </a:lnTo>
                  <a:lnTo>
                    <a:pt x="13819" y="35256"/>
                  </a:lnTo>
                  <a:lnTo>
                    <a:pt x="10051" y="64310"/>
                  </a:lnTo>
                  <a:lnTo>
                    <a:pt x="6024" y="104033"/>
                  </a:lnTo>
                  <a:lnTo>
                    <a:pt x="2588" y="150616"/>
                  </a:lnTo>
                  <a:lnTo>
                    <a:pt x="1671" y="175879"/>
                  </a:lnTo>
                  <a:lnTo>
                    <a:pt x="1060" y="201893"/>
                  </a:lnTo>
                  <a:lnTo>
                    <a:pt x="653" y="226292"/>
                  </a:lnTo>
                  <a:lnTo>
                    <a:pt x="201" y="272216"/>
                  </a:lnTo>
                  <a:lnTo>
                    <a:pt x="0" y="308619"/>
                  </a:lnTo>
                  <a:lnTo>
                    <a:pt x="1768" y="347269"/>
                  </a:lnTo>
                  <a:lnTo>
                    <a:pt x="5607" y="370271"/>
                  </a:lnTo>
                  <a:lnTo>
                    <a:pt x="5801" y="370294"/>
                  </a:lnTo>
                  <a:lnTo>
                    <a:pt x="6189" y="33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52"/>
          <p:cNvGrpSpPr/>
          <p:nvPr/>
        </p:nvGrpSpPr>
        <p:grpSpPr>
          <a:xfrm>
            <a:off x="4189949" y="3283289"/>
            <a:ext cx="273264" cy="164970"/>
            <a:chOff x="4189949" y="3283289"/>
            <a:chExt cx="273264" cy="164970"/>
          </a:xfrm>
        </p:grpSpPr>
        <p:sp>
          <p:nvSpPr>
            <p:cNvPr id="92" name="SMARTInkShape-1539"/>
            <p:cNvSpPr/>
            <p:nvPr>
              <p:custDataLst>
                <p:tags r:id="rId119"/>
              </p:custDataLst>
            </p:nvPr>
          </p:nvSpPr>
          <p:spPr>
            <a:xfrm>
              <a:off x="4384856" y="3283289"/>
              <a:ext cx="78357" cy="164970"/>
            </a:xfrm>
            <a:custGeom>
              <a:avLst/>
              <a:gdLst/>
              <a:ahLst/>
              <a:cxnLst/>
              <a:rect l="0" t="0" r="0" b="0"/>
              <a:pathLst>
                <a:path w="78357" h="164970">
                  <a:moveTo>
                    <a:pt x="53794" y="12361"/>
                  </a:moveTo>
                  <a:lnTo>
                    <a:pt x="53794" y="12361"/>
                  </a:lnTo>
                  <a:lnTo>
                    <a:pt x="44955" y="3523"/>
                  </a:lnTo>
                  <a:lnTo>
                    <a:pt x="39047" y="1377"/>
                  </a:lnTo>
                  <a:lnTo>
                    <a:pt x="23756" y="0"/>
                  </a:lnTo>
                  <a:lnTo>
                    <a:pt x="7970" y="6503"/>
                  </a:lnTo>
                  <a:lnTo>
                    <a:pt x="4195" y="10573"/>
                  </a:lnTo>
                  <a:lnTo>
                    <a:pt x="0" y="20738"/>
                  </a:lnTo>
                  <a:lnTo>
                    <a:pt x="17" y="32312"/>
                  </a:lnTo>
                  <a:lnTo>
                    <a:pt x="1009" y="38362"/>
                  </a:lnTo>
                  <a:lnTo>
                    <a:pt x="7756" y="48846"/>
                  </a:lnTo>
                  <a:lnTo>
                    <a:pt x="53190" y="92209"/>
                  </a:lnTo>
                  <a:lnTo>
                    <a:pt x="72665" y="113160"/>
                  </a:lnTo>
                  <a:lnTo>
                    <a:pt x="76252" y="120483"/>
                  </a:lnTo>
                  <a:lnTo>
                    <a:pt x="78356" y="136145"/>
                  </a:lnTo>
                  <a:lnTo>
                    <a:pt x="75814" y="142861"/>
                  </a:lnTo>
                  <a:lnTo>
                    <a:pt x="65462" y="154087"/>
                  </a:lnTo>
                  <a:lnTo>
                    <a:pt x="43767" y="164969"/>
                  </a:lnTo>
                  <a:lnTo>
                    <a:pt x="37937" y="164899"/>
                  </a:lnTo>
                  <a:lnTo>
                    <a:pt x="33345" y="162737"/>
                  </a:lnTo>
                  <a:lnTo>
                    <a:pt x="22044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40"/>
            <p:cNvSpPr/>
            <p:nvPr>
              <p:custDataLst>
                <p:tags r:id="rId120"/>
              </p:custDataLst>
            </p:nvPr>
          </p:nvSpPr>
          <p:spPr>
            <a:xfrm>
              <a:off x="4189949" y="3284556"/>
              <a:ext cx="172502" cy="162448"/>
            </a:xfrm>
            <a:custGeom>
              <a:avLst/>
              <a:gdLst/>
              <a:ahLst/>
              <a:cxnLst/>
              <a:rect l="0" t="0" r="0" b="0"/>
              <a:pathLst>
                <a:path w="172502" h="162448">
                  <a:moveTo>
                    <a:pt x="96301" y="42844"/>
                  </a:moveTo>
                  <a:lnTo>
                    <a:pt x="96301" y="42844"/>
                  </a:lnTo>
                  <a:lnTo>
                    <a:pt x="95595" y="32705"/>
                  </a:lnTo>
                  <a:lnTo>
                    <a:pt x="87463" y="12990"/>
                  </a:lnTo>
                  <a:lnTo>
                    <a:pt x="81554" y="6528"/>
                  </a:lnTo>
                  <a:lnTo>
                    <a:pt x="74224" y="2009"/>
                  </a:lnTo>
                  <a:lnTo>
                    <a:pt x="66263" y="0"/>
                  </a:lnTo>
                  <a:lnTo>
                    <a:pt x="62165" y="876"/>
                  </a:lnTo>
                  <a:lnTo>
                    <a:pt x="53848" y="5612"/>
                  </a:lnTo>
                  <a:lnTo>
                    <a:pt x="27577" y="44792"/>
                  </a:lnTo>
                  <a:lnTo>
                    <a:pt x="9145" y="82227"/>
                  </a:lnTo>
                  <a:lnTo>
                    <a:pt x="0" y="122168"/>
                  </a:lnTo>
                  <a:lnTo>
                    <a:pt x="113" y="143245"/>
                  </a:lnTo>
                  <a:lnTo>
                    <a:pt x="3249" y="150701"/>
                  </a:lnTo>
                  <a:lnTo>
                    <a:pt x="14257" y="160865"/>
                  </a:lnTo>
                  <a:lnTo>
                    <a:pt x="20438" y="162447"/>
                  </a:lnTo>
                  <a:lnTo>
                    <a:pt x="32951" y="160441"/>
                  </a:lnTo>
                  <a:lnTo>
                    <a:pt x="55266" y="141266"/>
                  </a:lnTo>
                  <a:lnTo>
                    <a:pt x="81610" y="99523"/>
                  </a:lnTo>
                  <a:lnTo>
                    <a:pt x="95379" y="61199"/>
                  </a:lnTo>
                  <a:lnTo>
                    <a:pt x="95686" y="61431"/>
                  </a:lnTo>
                  <a:lnTo>
                    <a:pt x="97590" y="77717"/>
                  </a:lnTo>
                  <a:lnTo>
                    <a:pt x="111973" y="107379"/>
                  </a:lnTo>
                  <a:lnTo>
                    <a:pt x="134988" y="137044"/>
                  </a:lnTo>
                  <a:lnTo>
                    <a:pt x="149243" y="144682"/>
                  </a:lnTo>
                  <a:lnTo>
                    <a:pt x="172501" y="150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53"/>
          <p:cNvGrpSpPr/>
          <p:nvPr/>
        </p:nvGrpSpPr>
        <p:grpSpPr>
          <a:xfrm>
            <a:off x="5032655" y="3228779"/>
            <a:ext cx="745846" cy="193872"/>
            <a:chOff x="5032655" y="3228779"/>
            <a:chExt cx="745846" cy="193872"/>
          </a:xfrm>
        </p:grpSpPr>
        <p:sp>
          <p:nvSpPr>
            <p:cNvPr id="95" name="SMARTInkShape-1541"/>
            <p:cNvSpPr/>
            <p:nvPr>
              <p:custDataLst>
                <p:tags r:id="rId116"/>
              </p:custDataLst>
            </p:nvPr>
          </p:nvSpPr>
          <p:spPr>
            <a:xfrm>
              <a:off x="5702300" y="3232150"/>
              <a:ext cx="55460" cy="171451"/>
            </a:xfrm>
            <a:custGeom>
              <a:avLst/>
              <a:gdLst/>
              <a:ahLst/>
              <a:cxnLst/>
              <a:rect l="0" t="0" r="0" b="0"/>
              <a:pathLst>
                <a:path w="55460" h="171451">
                  <a:moveTo>
                    <a:pt x="0" y="0"/>
                  </a:moveTo>
                  <a:lnTo>
                    <a:pt x="0" y="0"/>
                  </a:lnTo>
                  <a:lnTo>
                    <a:pt x="16606" y="706"/>
                  </a:lnTo>
                  <a:lnTo>
                    <a:pt x="27136" y="3371"/>
                  </a:lnTo>
                  <a:lnTo>
                    <a:pt x="36990" y="10670"/>
                  </a:lnTo>
                  <a:lnTo>
                    <a:pt x="41594" y="15580"/>
                  </a:lnTo>
                  <a:lnTo>
                    <a:pt x="51443" y="39345"/>
                  </a:lnTo>
                  <a:lnTo>
                    <a:pt x="55459" y="58617"/>
                  </a:lnTo>
                  <a:lnTo>
                    <a:pt x="49907" y="80005"/>
                  </a:lnTo>
                  <a:lnTo>
                    <a:pt x="31354" y="125899"/>
                  </a:lnTo>
                  <a:lnTo>
                    <a:pt x="12648" y="158343"/>
                  </a:lnTo>
                  <a:lnTo>
                    <a:pt x="11959" y="162007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42"/>
            <p:cNvSpPr/>
            <p:nvPr>
              <p:custDataLst>
                <p:tags r:id="rId117"/>
              </p:custDataLst>
            </p:nvPr>
          </p:nvSpPr>
          <p:spPr>
            <a:xfrm>
              <a:off x="5403850" y="3321050"/>
              <a:ext cx="374651" cy="9103"/>
            </a:xfrm>
            <a:custGeom>
              <a:avLst/>
              <a:gdLst/>
              <a:ahLst/>
              <a:cxnLst/>
              <a:rect l="0" t="0" r="0" b="0"/>
              <a:pathLst>
                <a:path w="374651" h="9103">
                  <a:moveTo>
                    <a:pt x="0" y="0"/>
                  </a:moveTo>
                  <a:lnTo>
                    <a:pt x="0" y="0"/>
                  </a:lnTo>
                  <a:lnTo>
                    <a:pt x="37902" y="0"/>
                  </a:lnTo>
                  <a:lnTo>
                    <a:pt x="70938" y="0"/>
                  </a:lnTo>
                  <a:lnTo>
                    <a:pt x="112667" y="705"/>
                  </a:lnTo>
                  <a:lnTo>
                    <a:pt x="138611" y="1881"/>
                  </a:lnTo>
                  <a:lnTo>
                    <a:pt x="166491" y="3371"/>
                  </a:lnTo>
                  <a:lnTo>
                    <a:pt x="195661" y="5069"/>
                  </a:lnTo>
                  <a:lnTo>
                    <a:pt x="225690" y="6907"/>
                  </a:lnTo>
                  <a:lnTo>
                    <a:pt x="256293" y="8838"/>
                  </a:lnTo>
                  <a:lnTo>
                    <a:pt x="303467" y="9102"/>
                  </a:lnTo>
                  <a:lnTo>
                    <a:pt x="348384" y="5284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43"/>
            <p:cNvSpPr/>
            <p:nvPr>
              <p:custDataLst>
                <p:tags r:id="rId118"/>
              </p:custDataLst>
            </p:nvPr>
          </p:nvSpPr>
          <p:spPr>
            <a:xfrm>
              <a:off x="5032655" y="3228779"/>
              <a:ext cx="155296" cy="193872"/>
            </a:xfrm>
            <a:custGeom>
              <a:avLst/>
              <a:gdLst/>
              <a:ahLst/>
              <a:cxnLst/>
              <a:rect l="0" t="0" r="0" b="0"/>
              <a:pathLst>
                <a:path w="155296" h="193872">
                  <a:moveTo>
                    <a:pt x="155295" y="3371"/>
                  </a:moveTo>
                  <a:lnTo>
                    <a:pt x="155295" y="3371"/>
                  </a:lnTo>
                  <a:lnTo>
                    <a:pt x="155295" y="0"/>
                  </a:lnTo>
                  <a:lnTo>
                    <a:pt x="146506" y="46090"/>
                  </a:lnTo>
                  <a:lnTo>
                    <a:pt x="131759" y="91758"/>
                  </a:lnTo>
                  <a:lnTo>
                    <a:pt x="109516" y="134687"/>
                  </a:lnTo>
                  <a:lnTo>
                    <a:pt x="85051" y="168574"/>
                  </a:lnTo>
                  <a:lnTo>
                    <a:pt x="76716" y="177006"/>
                  </a:lnTo>
                  <a:lnTo>
                    <a:pt x="58046" y="186375"/>
                  </a:lnTo>
                  <a:lnTo>
                    <a:pt x="48129" y="188874"/>
                  </a:lnTo>
                  <a:lnTo>
                    <a:pt x="39401" y="187717"/>
                  </a:lnTo>
                  <a:lnTo>
                    <a:pt x="24059" y="178906"/>
                  </a:lnTo>
                  <a:lnTo>
                    <a:pt x="12066" y="159939"/>
                  </a:lnTo>
                  <a:lnTo>
                    <a:pt x="3443" y="135046"/>
                  </a:lnTo>
                  <a:lnTo>
                    <a:pt x="0" y="96792"/>
                  </a:lnTo>
                  <a:lnTo>
                    <a:pt x="4196" y="81110"/>
                  </a:lnTo>
                  <a:lnTo>
                    <a:pt x="12645" y="71318"/>
                  </a:lnTo>
                  <a:lnTo>
                    <a:pt x="17862" y="67719"/>
                  </a:lnTo>
                  <a:lnTo>
                    <a:pt x="24867" y="66731"/>
                  </a:lnTo>
                  <a:lnTo>
                    <a:pt x="42059" y="69395"/>
                  </a:lnTo>
                  <a:lnTo>
                    <a:pt x="74941" y="85571"/>
                  </a:lnTo>
                  <a:lnTo>
                    <a:pt x="104754" y="114980"/>
                  </a:lnTo>
                  <a:lnTo>
                    <a:pt x="129266" y="156363"/>
                  </a:lnTo>
                  <a:lnTo>
                    <a:pt x="144071" y="186371"/>
                  </a:lnTo>
                  <a:lnTo>
                    <a:pt x="148661" y="190537"/>
                  </a:lnTo>
                  <a:lnTo>
                    <a:pt x="155295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1544"/>
          <p:cNvSpPr/>
          <p:nvPr>
            <p:custDataLst>
              <p:tags r:id="rId1"/>
            </p:custDataLst>
          </p:nvPr>
        </p:nvSpPr>
        <p:spPr>
          <a:xfrm>
            <a:off x="6099363" y="3221036"/>
            <a:ext cx="235887" cy="149236"/>
          </a:xfrm>
          <a:custGeom>
            <a:avLst/>
            <a:gdLst/>
            <a:ahLst/>
            <a:cxnLst/>
            <a:rect l="0" t="0" r="0" b="0"/>
            <a:pathLst>
              <a:path w="235887" h="149236">
                <a:moveTo>
                  <a:pt x="129987" y="17464"/>
                </a:moveTo>
                <a:lnTo>
                  <a:pt x="129987" y="17464"/>
                </a:lnTo>
                <a:lnTo>
                  <a:pt x="129987" y="14093"/>
                </a:lnTo>
                <a:lnTo>
                  <a:pt x="130692" y="13100"/>
                </a:lnTo>
                <a:lnTo>
                  <a:pt x="131868" y="12438"/>
                </a:lnTo>
                <a:lnTo>
                  <a:pt x="133358" y="11997"/>
                </a:lnTo>
                <a:lnTo>
                  <a:pt x="134351" y="12408"/>
                </a:lnTo>
                <a:lnTo>
                  <a:pt x="135013" y="13388"/>
                </a:lnTo>
                <a:lnTo>
                  <a:pt x="135749" y="17769"/>
                </a:lnTo>
                <a:lnTo>
                  <a:pt x="136075" y="26772"/>
                </a:lnTo>
                <a:lnTo>
                  <a:pt x="129517" y="50483"/>
                </a:lnTo>
                <a:lnTo>
                  <a:pt x="105226" y="94463"/>
                </a:lnTo>
                <a:lnTo>
                  <a:pt x="84315" y="125729"/>
                </a:lnTo>
                <a:lnTo>
                  <a:pt x="66179" y="141782"/>
                </a:lnTo>
                <a:lnTo>
                  <a:pt x="50122" y="148446"/>
                </a:lnTo>
                <a:lnTo>
                  <a:pt x="42877" y="149235"/>
                </a:lnTo>
                <a:lnTo>
                  <a:pt x="29183" y="144468"/>
                </a:lnTo>
                <a:lnTo>
                  <a:pt x="22568" y="140233"/>
                </a:lnTo>
                <a:lnTo>
                  <a:pt x="11454" y="126121"/>
                </a:lnTo>
                <a:lnTo>
                  <a:pt x="3222" y="106678"/>
                </a:lnTo>
                <a:lnTo>
                  <a:pt x="0" y="70787"/>
                </a:lnTo>
                <a:lnTo>
                  <a:pt x="4247" y="53157"/>
                </a:lnTo>
                <a:lnTo>
                  <a:pt x="7354" y="47610"/>
                </a:lnTo>
                <a:lnTo>
                  <a:pt x="10838" y="43911"/>
                </a:lnTo>
                <a:lnTo>
                  <a:pt x="14571" y="41445"/>
                </a:lnTo>
                <a:lnTo>
                  <a:pt x="24363" y="40587"/>
                </a:lnTo>
                <a:lnTo>
                  <a:pt x="43657" y="45952"/>
                </a:lnTo>
                <a:lnTo>
                  <a:pt x="78832" y="63779"/>
                </a:lnTo>
                <a:lnTo>
                  <a:pt x="121431" y="103961"/>
                </a:lnTo>
                <a:lnTo>
                  <a:pt x="145229" y="124547"/>
                </a:lnTo>
                <a:lnTo>
                  <a:pt x="156517" y="128556"/>
                </a:lnTo>
                <a:lnTo>
                  <a:pt x="167884" y="129633"/>
                </a:lnTo>
                <a:lnTo>
                  <a:pt x="183627" y="125566"/>
                </a:lnTo>
                <a:lnTo>
                  <a:pt x="204834" y="114327"/>
                </a:lnTo>
                <a:lnTo>
                  <a:pt x="218285" y="101201"/>
                </a:lnTo>
                <a:lnTo>
                  <a:pt x="231016" y="74574"/>
                </a:lnTo>
                <a:lnTo>
                  <a:pt x="235886" y="40971"/>
                </a:lnTo>
                <a:lnTo>
                  <a:pt x="233263" y="24148"/>
                </a:lnTo>
                <a:lnTo>
                  <a:pt x="230588" y="17687"/>
                </a:lnTo>
                <a:lnTo>
                  <a:pt x="220089" y="6745"/>
                </a:lnTo>
                <a:lnTo>
                  <a:pt x="213339" y="1851"/>
                </a:lnTo>
                <a:lnTo>
                  <a:pt x="205311" y="0"/>
                </a:lnTo>
                <a:lnTo>
                  <a:pt x="186983" y="1706"/>
                </a:lnTo>
                <a:lnTo>
                  <a:pt x="156831" y="13971"/>
                </a:lnTo>
                <a:lnTo>
                  <a:pt x="128926" y="34382"/>
                </a:lnTo>
                <a:lnTo>
                  <a:pt x="118932" y="48266"/>
                </a:lnTo>
                <a:lnTo>
                  <a:pt x="110937" y="68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255"/>
          <p:cNvGrpSpPr/>
          <p:nvPr/>
        </p:nvGrpSpPr>
        <p:grpSpPr>
          <a:xfrm>
            <a:off x="3625928" y="2971800"/>
            <a:ext cx="272973" cy="304801"/>
            <a:chOff x="3625928" y="2971800"/>
            <a:chExt cx="272973" cy="304801"/>
          </a:xfrm>
        </p:grpSpPr>
        <p:sp>
          <p:nvSpPr>
            <p:cNvPr id="100" name="SMARTInkShape-1545"/>
            <p:cNvSpPr/>
            <p:nvPr>
              <p:custDataLst>
                <p:tags r:id="rId113"/>
              </p:custDataLst>
            </p:nvPr>
          </p:nvSpPr>
          <p:spPr>
            <a:xfrm>
              <a:off x="3892550" y="2971800"/>
              <a:ext cx="6351" cy="222251"/>
            </a:xfrm>
            <a:custGeom>
              <a:avLst/>
              <a:gdLst/>
              <a:ahLst/>
              <a:cxnLst/>
              <a:rect l="0" t="0" r="0" b="0"/>
              <a:pathLst>
                <a:path w="6351" h="2222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2096" y="43370"/>
                  </a:lnTo>
                  <a:lnTo>
                    <a:pt x="931" y="78777"/>
                  </a:lnTo>
                  <a:lnTo>
                    <a:pt x="1119" y="121795"/>
                  </a:lnTo>
                  <a:lnTo>
                    <a:pt x="2158" y="146108"/>
                  </a:lnTo>
                  <a:lnTo>
                    <a:pt x="4487" y="188409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46"/>
            <p:cNvSpPr/>
            <p:nvPr>
              <p:custDataLst>
                <p:tags r:id="rId114"/>
              </p:custDataLst>
            </p:nvPr>
          </p:nvSpPr>
          <p:spPr>
            <a:xfrm>
              <a:off x="3647591" y="3238500"/>
              <a:ext cx="111610" cy="38101"/>
            </a:xfrm>
            <a:custGeom>
              <a:avLst/>
              <a:gdLst/>
              <a:ahLst/>
              <a:cxnLst/>
              <a:rect l="0" t="0" r="0" b="0"/>
              <a:pathLst>
                <a:path w="1116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43122" y="18327"/>
                  </a:lnTo>
                  <a:lnTo>
                    <a:pt x="72524" y="5345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47"/>
            <p:cNvSpPr/>
            <p:nvPr>
              <p:custDataLst>
                <p:tags r:id="rId115"/>
              </p:custDataLst>
            </p:nvPr>
          </p:nvSpPr>
          <p:spPr>
            <a:xfrm>
              <a:off x="3625928" y="3136900"/>
              <a:ext cx="126923" cy="31751"/>
            </a:xfrm>
            <a:custGeom>
              <a:avLst/>
              <a:gdLst/>
              <a:ahLst/>
              <a:cxnLst/>
              <a:rect l="0" t="0" r="0" b="0"/>
              <a:pathLst>
                <a:path w="126923" h="31751">
                  <a:moveTo>
                    <a:pt x="6272" y="31750"/>
                  </a:moveTo>
                  <a:lnTo>
                    <a:pt x="6272" y="31750"/>
                  </a:lnTo>
                  <a:lnTo>
                    <a:pt x="0" y="31750"/>
                  </a:lnTo>
                  <a:lnTo>
                    <a:pt x="38653" y="19541"/>
                  </a:lnTo>
                  <a:lnTo>
                    <a:pt x="78076" y="5323"/>
                  </a:lnTo>
                  <a:lnTo>
                    <a:pt x="126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56"/>
          <p:cNvGrpSpPr/>
          <p:nvPr/>
        </p:nvGrpSpPr>
        <p:grpSpPr>
          <a:xfrm>
            <a:off x="2260600" y="4044950"/>
            <a:ext cx="1017442" cy="571501"/>
            <a:chOff x="2260600" y="4044950"/>
            <a:chExt cx="1017442" cy="571501"/>
          </a:xfrm>
        </p:grpSpPr>
        <p:sp>
          <p:nvSpPr>
            <p:cNvPr id="104" name="SMARTInkShape-1548"/>
            <p:cNvSpPr/>
            <p:nvPr>
              <p:custDataLst>
                <p:tags r:id="rId105"/>
              </p:custDataLst>
            </p:nvPr>
          </p:nvSpPr>
          <p:spPr>
            <a:xfrm>
              <a:off x="3194050" y="4114800"/>
              <a:ext cx="83992" cy="361951"/>
            </a:xfrm>
            <a:custGeom>
              <a:avLst/>
              <a:gdLst/>
              <a:ahLst/>
              <a:cxnLst/>
              <a:rect l="0" t="0" r="0" b="0"/>
              <a:pathLst>
                <a:path w="83992" h="361951">
                  <a:moveTo>
                    <a:pt x="38100" y="0"/>
                  </a:moveTo>
                  <a:lnTo>
                    <a:pt x="38100" y="0"/>
                  </a:lnTo>
                  <a:lnTo>
                    <a:pt x="44842" y="3371"/>
                  </a:lnTo>
                  <a:lnTo>
                    <a:pt x="60468" y="43365"/>
                  </a:lnTo>
                  <a:lnTo>
                    <a:pt x="71324" y="78070"/>
                  </a:lnTo>
                  <a:lnTo>
                    <a:pt x="79442" y="118894"/>
                  </a:lnTo>
                  <a:lnTo>
                    <a:pt x="83991" y="162908"/>
                  </a:lnTo>
                  <a:lnTo>
                    <a:pt x="83660" y="208341"/>
                  </a:lnTo>
                  <a:lnTo>
                    <a:pt x="77399" y="248759"/>
                  </a:lnTo>
                  <a:lnTo>
                    <a:pt x="66149" y="284126"/>
                  </a:lnTo>
                  <a:lnTo>
                    <a:pt x="39982" y="32572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49"/>
            <p:cNvSpPr/>
            <p:nvPr>
              <p:custDataLst>
                <p:tags r:id="rId106"/>
              </p:custDataLst>
            </p:nvPr>
          </p:nvSpPr>
          <p:spPr>
            <a:xfrm>
              <a:off x="2839187" y="4214624"/>
              <a:ext cx="253264" cy="185927"/>
            </a:xfrm>
            <a:custGeom>
              <a:avLst/>
              <a:gdLst/>
              <a:ahLst/>
              <a:cxnLst/>
              <a:rect l="0" t="0" r="0" b="0"/>
              <a:pathLst>
                <a:path w="253264" h="185927">
                  <a:moveTo>
                    <a:pt x="253263" y="14476"/>
                  </a:moveTo>
                  <a:lnTo>
                    <a:pt x="253263" y="14476"/>
                  </a:lnTo>
                  <a:lnTo>
                    <a:pt x="238958" y="170"/>
                  </a:lnTo>
                  <a:lnTo>
                    <a:pt x="235259" y="0"/>
                  </a:lnTo>
                  <a:lnTo>
                    <a:pt x="225506" y="3574"/>
                  </a:lnTo>
                  <a:lnTo>
                    <a:pt x="215997" y="13628"/>
                  </a:lnTo>
                  <a:lnTo>
                    <a:pt x="191652" y="49821"/>
                  </a:lnTo>
                  <a:lnTo>
                    <a:pt x="171273" y="88762"/>
                  </a:lnTo>
                  <a:lnTo>
                    <a:pt x="141716" y="128209"/>
                  </a:lnTo>
                  <a:lnTo>
                    <a:pt x="102776" y="159966"/>
                  </a:lnTo>
                  <a:lnTo>
                    <a:pt x="70072" y="177137"/>
                  </a:lnTo>
                  <a:lnTo>
                    <a:pt x="49548" y="178257"/>
                  </a:lnTo>
                  <a:lnTo>
                    <a:pt x="39137" y="176580"/>
                  </a:lnTo>
                  <a:lnTo>
                    <a:pt x="30079" y="171228"/>
                  </a:lnTo>
                  <a:lnTo>
                    <a:pt x="14370" y="153993"/>
                  </a:lnTo>
                  <a:lnTo>
                    <a:pt x="368" y="123861"/>
                  </a:lnTo>
                  <a:lnTo>
                    <a:pt x="0" y="116328"/>
                  </a:lnTo>
                  <a:lnTo>
                    <a:pt x="1871" y="110599"/>
                  </a:lnTo>
                  <a:lnTo>
                    <a:pt x="5235" y="106075"/>
                  </a:lnTo>
                  <a:lnTo>
                    <a:pt x="18380" y="99166"/>
                  </a:lnTo>
                  <a:lnTo>
                    <a:pt x="26824" y="96336"/>
                  </a:lnTo>
                  <a:lnTo>
                    <a:pt x="62306" y="99095"/>
                  </a:lnTo>
                  <a:lnTo>
                    <a:pt x="104099" y="112220"/>
                  </a:lnTo>
                  <a:lnTo>
                    <a:pt x="147761" y="132886"/>
                  </a:lnTo>
                  <a:lnTo>
                    <a:pt x="185236" y="153512"/>
                  </a:lnTo>
                  <a:lnTo>
                    <a:pt x="230340" y="177328"/>
                  </a:lnTo>
                  <a:lnTo>
                    <a:pt x="246913" y="185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50"/>
            <p:cNvSpPr/>
            <p:nvPr>
              <p:custDataLst>
                <p:tags r:id="rId107"/>
              </p:custDataLst>
            </p:nvPr>
          </p:nvSpPr>
          <p:spPr>
            <a:xfrm>
              <a:off x="2687606" y="4159511"/>
              <a:ext cx="138145" cy="291840"/>
            </a:xfrm>
            <a:custGeom>
              <a:avLst/>
              <a:gdLst/>
              <a:ahLst/>
              <a:cxnLst/>
              <a:rect l="0" t="0" r="0" b="0"/>
              <a:pathLst>
                <a:path w="138145" h="291840">
                  <a:moveTo>
                    <a:pt x="138144" y="6089"/>
                  </a:moveTo>
                  <a:lnTo>
                    <a:pt x="138144" y="6089"/>
                  </a:lnTo>
                  <a:lnTo>
                    <a:pt x="134773" y="2718"/>
                  </a:lnTo>
                  <a:lnTo>
                    <a:pt x="131237" y="1063"/>
                  </a:lnTo>
                  <a:lnTo>
                    <a:pt x="116475" y="0"/>
                  </a:lnTo>
                  <a:lnTo>
                    <a:pt x="95897" y="9929"/>
                  </a:lnTo>
                  <a:lnTo>
                    <a:pt x="54226" y="44503"/>
                  </a:lnTo>
                  <a:lnTo>
                    <a:pt x="23360" y="89046"/>
                  </a:lnTo>
                  <a:lnTo>
                    <a:pt x="7401" y="126449"/>
                  </a:lnTo>
                  <a:lnTo>
                    <a:pt x="779" y="162829"/>
                  </a:lnTo>
                  <a:lnTo>
                    <a:pt x="0" y="180432"/>
                  </a:lnTo>
                  <a:lnTo>
                    <a:pt x="10425" y="211280"/>
                  </a:lnTo>
                  <a:lnTo>
                    <a:pt x="29874" y="236985"/>
                  </a:lnTo>
                  <a:lnTo>
                    <a:pt x="69297" y="263356"/>
                  </a:lnTo>
                  <a:lnTo>
                    <a:pt x="110768" y="282459"/>
                  </a:lnTo>
                  <a:lnTo>
                    <a:pt x="131794" y="29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51"/>
            <p:cNvSpPr/>
            <p:nvPr>
              <p:custDataLst>
                <p:tags r:id="rId108"/>
              </p:custDataLst>
            </p:nvPr>
          </p:nvSpPr>
          <p:spPr>
            <a:xfrm>
              <a:off x="2489200" y="4356100"/>
              <a:ext cx="120651" cy="260351"/>
            </a:xfrm>
            <a:custGeom>
              <a:avLst/>
              <a:gdLst/>
              <a:ahLst/>
              <a:cxnLst/>
              <a:rect l="0" t="0" r="0" b="0"/>
              <a:pathLst>
                <a:path w="120651" h="260351">
                  <a:moveTo>
                    <a:pt x="120650" y="0"/>
                  </a:moveTo>
                  <a:lnTo>
                    <a:pt x="120650" y="0"/>
                  </a:lnTo>
                  <a:lnTo>
                    <a:pt x="110537" y="0"/>
                  </a:lnTo>
                  <a:lnTo>
                    <a:pt x="94135" y="6742"/>
                  </a:lnTo>
                  <a:lnTo>
                    <a:pt x="75870" y="31160"/>
                  </a:lnTo>
                  <a:lnTo>
                    <a:pt x="50310" y="78691"/>
                  </a:lnTo>
                  <a:lnTo>
                    <a:pt x="34354" y="117289"/>
                  </a:lnTo>
                  <a:lnTo>
                    <a:pt x="21618" y="156551"/>
                  </a:lnTo>
                  <a:lnTo>
                    <a:pt x="13607" y="192815"/>
                  </a:lnTo>
                  <a:lnTo>
                    <a:pt x="5129" y="23485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552"/>
            <p:cNvSpPr/>
            <p:nvPr>
              <p:custDataLst>
                <p:tags r:id="rId109"/>
              </p:custDataLst>
            </p:nvPr>
          </p:nvSpPr>
          <p:spPr>
            <a:xfrm>
              <a:off x="2471033" y="4387850"/>
              <a:ext cx="132468" cy="165101"/>
            </a:xfrm>
            <a:custGeom>
              <a:avLst/>
              <a:gdLst/>
              <a:ahLst/>
              <a:cxnLst/>
              <a:rect l="0" t="0" r="0" b="0"/>
              <a:pathLst>
                <a:path w="132468" h="165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45604" y="49542"/>
                  </a:lnTo>
                  <a:lnTo>
                    <a:pt x="82932" y="96256"/>
                  </a:lnTo>
                  <a:lnTo>
                    <a:pt x="117216" y="143186"/>
                  </a:lnTo>
                  <a:lnTo>
                    <a:pt x="13246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53"/>
            <p:cNvSpPr/>
            <p:nvPr>
              <p:custDataLst>
                <p:tags r:id="rId110"/>
              </p:custDataLst>
            </p:nvPr>
          </p:nvSpPr>
          <p:spPr>
            <a:xfrm>
              <a:off x="2260600" y="424180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6481" y="43744"/>
                  </a:lnTo>
                  <a:lnTo>
                    <a:pt x="42716" y="32240"/>
                  </a:lnTo>
                  <a:lnTo>
                    <a:pt x="84310" y="17313"/>
                  </a:lnTo>
                  <a:lnTo>
                    <a:pt x="117904" y="93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54"/>
            <p:cNvSpPr/>
            <p:nvPr>
              <p:custDataLst>
                <p:tags r:id="rId111"/>
              </p:custDataLst>
            </p:nvPr>
          </p:nvSpPr>
          <p:spPr>
            <a:xfrm>
              <a:off x="2301679" y="4044950"/>
              <a:ext cx="225622" cy="88901"/>
            </a:xfrm>
            <a:custGeom>
              <a:avLst/>
              <a:gdLst/>
              <a:ahLst/>
              <a:cxnLst/>
              <a:rect l="0" t="0" r="0" b="0"/>
              <a:pathLst>
                <a:path w="2256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2158"/>
                  </a:lnTo>
                  <a:lnTo>
                    <a:pt x="418" y="78761"/>
                  </a:lnTo>
                  <a:lnTo>
                    <a:pt x="11588" y="59046"/>
                  </a:lnTo>
                  <a:lnTo>
                    <a:pt x="19723" y="52584"/>
                  </a:lnTo>
                  <a:lnTo>
                    <a:pt x="67038" y="34677"/>
                  </a:lnTo>
                  <a:lnTo>
                    <a:pt x="104105" y="23878"/>
                  </a:lnTo>
                  <a:lnTo>
                    <a:pt x="140804" y="13905"/>
                  </a:lnTo>
                  <a:lnTo>
                    <a:pt x="187555" y="4120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55"/>
            <p:cNvSpPr/>
            <p:nvPr>
              <p:custDataLst>
                <p:tags r:id="rId112"/>
              </p:custDataLst>
            </p:nvPr>
          </p:nvSpPr>
          <p:spPr>
            <a:xfrm>
              <a:off x="2330787" y="4064261"/>
              <a:ext cx="12102" cy="345808"/>
            </a:xfrm>
            <a:custGeom>
              <a:avLst/>
              <a:gdLst/>
              <a:ahLst/>
              <a:cxnLst/>
              <a:rect l="0" t="0" r="0" b="0"/>
              <a:pathLst>
                <a:path w="12102" h="345808">
                  <a:moveTo>
                    <a:pt x="6013" y="6089"/>
                  </a:moveTo>
                  <a:lnTo>
                    <a:pt x="6013" y="6089"/>
                  </a:lnTo>
                  <a:lnTo>
                    <a:pt x="6013" y="0"/>
                  </a:lnTo>
                  <a:lnTo>
                    <a:pt x="10377" y="35083"/>
                  </a:lnTo>
                  <a:lnTo>
                    <a:pt x="11480" y="64131"/>
                  </a:lnTo>
                  <a:lnTo>
                    <a:pt x="11971" y="105733"/>
                  </a:lnTo>
                  <a:lnTo>
                    <a:pt x="12101" y="129669"/>
                  </a:lnTo>
                  <a:lnTo>
                    <a:pt x="11483" y="154798"/>
                  </a:lnTo>
                  <a:lnTo>
                    <a:pt x="10365" y="180723"/>
                  </a:lnTo>
                  <a:lnTo>
                    <a:pt x="8914" y="207178"/>
                  </a:lnTo>
                  <a:lnTo>
                    <a:pt x="5421" y="253506"/>
                  </a:lnTo>
                  <a:lnTo>
                    <a:pt x="2222" y="292441"/>
                  </a:lnTo>
                  <a:lnTo>
                    <a:pt x="169" y="338655"/>
                  </a:lnTo>
                  <a:lnTo>
                    <a:pt x="0" y="344216"/>
                  </a:lnTo>
                  <a:lnTo>
                    <a:pt x="593" y="345807"/>
                  </a:lnTo>
                  <a:lnTo>
                    <a:pt x="1694" y="344751"/>
                  </a:lnTo>
                  <a:lnTo>
                    <a:pt x="6013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57"/>
          <p:cNvGrpSpPr/>
          <p:nvPr/>
        </p:nvGrpSpPr>
        <p:grpSpPr>
          <a:xfrm>
            <a:off x="4177731" y="4250798"/>
            <a:ext cx="310710" cy="222754"/>
            <a:chOff x="4177731" y="4250798"/>
            <a:chExt cx="310710" cy="222754"/>
          </a:xfrm>
        </p:grpSpPr>
        <p:sp>
          <p:nvSpPr>
            <p:cNvPr id="113" name="SMARTInkShape-1556"/>
            <p:cNvSpPr/>
            <p:nvPr>
              <p:custDataLst>
                <p:tags r:id="rId103"/>
              </p:custDataLst>
            </p:nvPr>
          </p:nvSpPr>
          <p:spPr>
            <a:xfrm>
              <a:off x="4394200" y="4250798"/>
              <a:ext cx="94241" cy="213253"/>
            </a:xfrm>
            <a:custGeom>
              <a:avLst/>
              <a:gdLst/>
              <a:ahLst/>
              <a:cxnLst/>
              <a:rect l="0" t="0" r="0" b="0"/>
              <a:pathLst>
                <a:path w="94241" h="213253">
                  <a:moveTo>
                    <a:pt x="82550" y="16402"/>
                  </a:moveTo>
                  <a:lnTo>
                    <a:pt x="82550" y="16402"/>
                  </a:lnTo>
                  <a:lnTo>
                    <a:pt x="72437" y="6289"/>
                  </a:lnTo>
                  <a:lnTo>
                    <a:pt x="61827" y="1324"/>
                  </a:lnTo>
                  <a:lnTo>
                    <a:pt x="56035" y="0"/>
                  </a:lnTo>
                  <a:lnTo>
                    <a:pt x="42073" y="4173"/>
                  </a:lnTo>
                  <a:lnTo>
                    <a:pt x="13484" y="24099"/>
                  </a:lnTo>
                  <a:lnTo>
                    <a:pt x="9695" y="30000"/>
                  </a:lnTo>
                  <a:lnTo>
                    <a:pt x="7366" y="42201"/>
                  </a:lnTo>
                  <a:lnTo>
                    <a:pt x="10565" y="54680"/>
                  </a:lnTo>
                  <a:lnTo>
                    <a:pt x="17395" y="66575"/>
                  </a:lnTo>
                  <a:lnTo>
                    <a:pt x="60646" y="104616"/>
                  </a:lnTo>
                  <a:lnTo>
                    <a:pt x="84448" y="129009"/>
                  </a:lnTo>
                  <a:lnTo>
                    <a:pt x="93506" y="145707"/>
                  </a:lnTo>
                  <a:lnTo>
                    <a:pt x="94240" y="162536"/>
                  </a:lnTo>
                  <a:lnTo>
                    <a:pt x="92460" y="170974"/>
                  </a:lnTo>
                  <a:lnTo>
                    <a:pt x="82956" y="185995"/>
                  </a:lnTo>
                  <a:lnTo>
                    <a:pt x="67914" y="199021"/>
                  </a:lnTo>
                  <a:lnTo>
                    <a:pt x="47117" y="209514"/>
                  </a:lnTo>
                  <a:lnTo>
                    <a:pt x="27526" y="213238"/>
                  </a:lnTo>
                  <a:lnTo>
                    <a:pt x="0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557"/>
            <p:cNvSpPr/>
            <p:nvPr>
              <p:custDataLst>
                <p:tags r:id="rId104"/>
              </p:custDataLst>
            </p:nvPr>
          </p:nvSpPr>
          <p:spPr>
            <a:xfrm>
              <a:off x="4177731" y="4302733"/>
              <a:ext cx="152970" cy="170819"/>
            </a:xfrm>
            <a:custGeom>
              <a:avLst/>
              <a:gdLst/>
              <a:ahLst/>
              <a:cxnLst/>
              <a:rect l="0" t="0" r="0" b="0"/>
              <a:pathLst>
                <a:path w="152970" h="170819">
                  <a:moveTo>
                    <a:pt x="121219" y="27967"/>
                  </a:moveTo>
                  <a:lnTo>
                    <a:pt x="121219" y="27967"/>
                  </a:lnTo>
                  <a:lnTo>
                    <a:pt x="112381" y="13662"/>
                  </a:lnTo>
                  <a:lnTo>
                    <a:pt x="102921" y="6952"/>
                  </a:lnTo>
                  <a:lnTo>
                    <a:pt x="87811" y="495"/>
                  </a:lnTo>
                  <a:lnTo>
                    <a:pt x="76031" y="0"/>
                  </a:lnTo>
                  <a:lnTo>
                    <a:pt x="69928" y="855"/>
                  </a:lnTo>
                  <a:lnTo>
                    <a:pt x="44481" y="18914"/>
                  </a:lnTo>
                  <a:lnTo>
                    <a:pt x="17970" y="60092"/>
                  </a:lnTo>
                  <a:lnTo>
                    <a:pt x="2354" y="105768"/>
                  </a:lnTo>
                  <a:lnTo>
                    <a:pt x="0" y="143839"/>
                  </a:lnTo>
                  <a:lnTo>
                    <a:pt x="4079" y="160840"/>
                  </a:lnTo>
                  <a:lnTo>
                    <a:pt x="7142" y="167349"/>
                  </a:lnTo>
                  <a:lnTo>
                    <a:pt x="12006" y="170277"/>
                  </a:lnTo>
                  <a:lnTo>
                    <a:pt x="18072" y="170818"/>
                  </a:lnTo>
                  <a:lnTo>
                    <a:pt x="24937" y="169768"/>
                  </a:lnTo>
                  <a:lnTo>
                    <a:pt x="41973" y="157311"/>
                  </a:lnTo>
                  <a:lnTo>
                    <a:pt x="69516" y="122735"/>
                  </a:lnTo>
                  <a:lnTo>
                    <a:pt x="91789" y="78624"/>
                  </a:lnTo>
                  <a:lnTo>
                    <a:pt x="108585" y="32956"/>
                  </a:lnTo>
                  <a:lnTo>
                    <a:pt x="110194" y="23129"/>
                  </a:lnTo>
                  <a:lnTo>
                    <a:pt x="109636" y="20508"/>
                  </a:lnTo>
                  <a:lnTo>
                    <a:pt x="109264" y="20878"/>
                  </a:lnTo>
                  <a:lnTo>
                    <a:pt x="103537" y="60974"/>
                  </a:lnTo>
                  <a:lnTo>
                    <a:pt x="104188" y="77209"/>
                  </a:lnTo>
                  <a:lnTo>
                    <a:pt x="109181" y="93832"/>
                  </a:lnTo>
                  <a:lnTo>
                    <a:pt x="117985" y="106864"/>
                  </a:lnTo>
                  <a:lnTo>
                    <a:pt x="123297" y="112315"/>
                  </a:lnTo>
                  <a:lnTo>
                    <a:pt x="134843" y="118372"/>
                  </a:lnTo>
                  <a:lnTo>
                    <a:pt x="152969" y="12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58"/>
          <p:cNvGrpSpPr/>
          <p:nvPr/>
        </p:nvGrpSpPr>
        <p:grpSpPr>
          <a:xfrm>
            <a:off x="5128526" y="4244492"/>
            <a:ext cx="816252" cy="200509"/>
            <a:chOff x="5128526" y="4244492"/>
            <a:chExt cx="816252" cy="200509"/>
          </a:xfrm>
        </p:grpSpPr>
        <p:sp>
          <p:nvSpPr>
            <p:cNvPr id="116" name="SMARTInkShape-1558"/>
            <p:cNvSpPr/>
            <p:nvPr>
              <p:custDataLst>
                <p:tags r:id="rId100"/>
              </p:custDataLst>
            </p:nvPr>
          </p:nvSpPr>
          <p:spPr>
            <a:xfrm>
              <a:off x="5790703" y="4273811"/>
              <a:ext cx="154075" cy="158490"/>
            </a:xfrm>
            <a:custGeom>
              <a:avLst/>
              <a:gdLst/>
              <a:ahLst/>
              <a:cxnLst/>
              <a:rect l="0" t="0" r="0" b="0"/>
              <a:pathLst>
                <a:path w="154075" h="158490">
                  <a:moveTo>
                    <a:pt x="13197" y="6089"/>
                  </a:moveTo>
                  <a:lnTo>
                    <a:pt x="13197" y="6089"/>
                  </a:lnTo>
                  <a:lnTo>
                    <a:pt x="810" y="1725"/>
                  </a:lnTo>
                  <a:lnTo>
                    <a:pt x="0" y="1063"/>
                  </a:lnTo>
                  <a:lnTo>
                    <a:pt x="166" y="622"/>
                  </a:lnTo>
                  <a:lnTo>
                    <a:pt x="7140" y="0"/>
                  </a:lnTo>
                  <a:lnTo>
                    <a:pt x="43123" y="4860"/>
                  </a:lnTo>
                  <a:lnTo>
                    <a:pt x="82898" y="11291"/>
                  </a:lnTo>
                  <a:lnTo>
                    <a:pt x="123141" y="22525"/>
                  </a:lnTo>
                  <a:lnTo>
                    <a:pt x="141789" y="33149"/>
                  </a:lnTo>
                  <a:lnTo>
                    <a:pt x="147608" y="39651"/>
                  </a:lnTo>
                  <a:lnTo>
                    <a:pt x="154074" y="54402"/>
                  </a:lnTo>
                  <a:lnTo>
                    <a:pt x="153184" y="70365"/>
                  </a:lnTo>
                  <a:lnTo>
                    <a:pt x="150972" y="78573"/>
                  </a:lnTo>
                  <a:lnTo>
                    <a:pt x="118237" y="123602"/>
                  </a:lnTo>
                  <a:lnTo>
                    <a:pt x="96200" y="151595"/>
                  </a:lnTo>
                  <a:lnTo>
                    <a:pt x="95343" y="153893"/>
                  </a:lnTo>
                  <a:lnTo>
                    <a:pt x="95747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59"/>
            <p:cNvSpPr/>
            <p:nvPr>
              <p:custDataLst>
                <p:tags r:id="rId101"/>
              </p:custDataLst>
            </p:nvPr>
          </p:nvSpPr>
          <p:spPr>
            <a:xfrm>
              <a:off x="5487544" y="4349750"/>
              <a:ext cx="430657" cy="38101"/>
            </a:xfrm>
            <a:custGeom>
              <a:avLst/>
              <a:gdLst/>
              <a:ahLst/>
              <a:cxnLst/>
              <a:rect l="0" t="0" r="0" b="0"/>
              <a:pathLst>
                <a:path w="430657" h="38101">
                  <a:moveTo>
                    <a:pt x="11556" y="38100"/>
                  </a:moveTo>
                  <a:lnTo>
                    <a:pt x="11556" y="38100"/>
                  </a:lnTo>
                  <a:lnTo>
                    <a:pt x="0" y="38100"/>
                  </a:lnTo>
                  <a:lnTo>
                    <a:pt x="34162" y="31192"/>
                  </a:lnTo>
                  <a:lnTo>
                    <a:pt x="66759" y="26563"/>
                  </a:lnTo>
                  <a:lnTo>
                    <a:pt x="114172" y="19802"/>
                  </a:lnTo>
                  <a:lnTo>
                    <a:pt x="140644" y="17435"/>
                  </a:lnTo>
                  <a:lnTo>
                    <a:pt x="168170" y="15856"/>
                  </a:lnTo>
                  <a:lnTo>
                    <a:pt x="196399" y="14804"/>
                  </a:lnTo>
                  <a:lnTo>
                    <a:pt x="224390" y="13397"/>
                  </a:lnTo>
                  <a:lnTo>
                    <a:pt x="252223" y="11754"/>
                  </a:lnTo>
                  <a:lnTo>
                    <a:pt x="279951" y="9952"/>
                  </a:lnTo>
                  <a:lnTo>
                    <a:pt x="304786" y="8751"/>
                  </a:lnTo>
                  <a:lnTo>
                    <a:pt x="349314" y="7417"/>
                  </a:lnTo>
                  <a:lnTo>
                    <a:pt x="384625" y="4943"/>
                  </a:lnTo>
                  <a:lnTo>
                    <a:pt x="430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60"/>
            <p:cNvSpPr/>
            <p:nvPr>
              <p:custDataLst>
                <p:tags r:id="rId102"/>
              </p:custDataLst>
            </p:nvPr>
          </p:nvSpPr>
          <p:spPr>
            <a:xfrm>
              <a:off x="5128526" y="4244492"/>
              <a:ext cx="167375" cy="200509"/>
            </a:xfrm>
            <a:custGeom>
              <a:avLst/>
              <a:gdLst/>
              <a:ahLst/>
              <a:cxnLst/>
              <a:rect l="0" t="0" r="0" b="0"/>
              <a:pathLst>
                <a:path w="167375" h="200509">
                  <a:moveTo>
                    <a:pt x="167374" y="3658"/>
                  </a:moveTo>
                  <a:lnTo>
                    <a:pt x="167374" y="3658"/>
                  </a:lnTo>
                  <a:lnTo>
                    <a:pt x="167374" y="287"/>
                  </a:lnTo>
                  <a:lnTo>
                    <a:pt x="166668" y="0"/>
                  </a:lnTo>
                  <a:lnTo>
                    <a:pt x="164003" y="1562"/>
                  </a:lnTo>
                  <a:lnTo>
                    <a:pt x="162348" y="6489"/>
                  </a:lnTo>
                  <a:lnTo>
                    <a:pt x="154543" y="31263"/>
                  </a:lnTo>
                  <a:lnTo>
                    <a:pt x="138708" y="71540"/>
                  </a:lnTo>
                  <a:lnTo>
                    <a:pt x="121251" y="111417"/>
                  </a:lnTo>
                  <a:lnTo>
                    <a:pt x="97812" y="151690"/>
                  </a:lnTo>
                  <a:lnTo>
                    <a:pt x="55063" y="189375"/>
                  </a:lnTo>
                  <a:lnTo>
                    <a:pt x="47345" y="191675"/>
                  </a:lnTo>
                  <a:lnTo>
                    <a:pt x="31243" y="190468"/>
                  </a:lnTo>
                  <a:lnTo>
                    <a:pt x="16560" y="179583"/>
                  </a:lnTo>
                  <a:lnTo>
                    <a:pt x="9682" y="171741"/>
                  </a:lnTo>
                  <a:lnTo>
                    <a:pt x="2038" y="153621"/>
                  </a:lnTo>
                  <a:lnTo>
                    <a:pt x="0" y="143850"/>
                  </a:lnTo>
                  <a:lnTo>
                    <a:pt x="758" y="135219"/>
                  </a:lnTo>
                  <a:lnTo>
                    <a:pt x="7245" y="119985"/>
                  </a:lnTo>
                  <a:lnTo>
                    <a:pt x="22797" y="102879"/>
                  </a:lnTo>
                  <a:lnTo>
                    <a:pt x="44182" y="92245"/>
                  </a:lnTo>
                  <a:lnTo>
                    <a:pt x="68392" y="87997"/>
                  </a:lnTo>
                  <a:lnTo>
                    <a:pt x="85046" y="92647"/>
                  </a:lnTo>
                  <a:lnTo>
                    <a:pt x="93439" y="96851"/>
                  </a:lnTo>
                  <a:lnTo>
                    <a:pt x="106527" y="110929"/>
                  </a:lnTo>
                  <a:lnTo>
                    <a:pt x="119947" y="138688"/>
                  </a:lnTo>
                  <a:lnTo>
                    <a:pt x="137479" y="180007"/>
                  </a:lnTo>
                  <a:lnTo>
                    <a:pt x="143034" y="193513"/>
                  </a:lnTo>
                  <a:lnTo>
                    <a:pt x="146208" y="197255"/>
                  </a:lnTo>
                  <a:lnTo>
                    <a:pt x="149736" y="199045"/>
                  </a:lnTo>
                  <a:lnTo>
                    <a:pt x="161024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59"/>
          <p:cNvGrpSpPr/>
          <p:nvPr/>
        </p:nvGrpSpPr>
        <p:grpSpPr>
          <a:xfrm>
            <a:off x="6229350" y="4224913"/>
            <a:ext cx="508175" cy="118488"/>
            <a:chOff x="6229350" y="4224913"/>
            <a:chExt cx="508175" cy="118488"/>
          </a:xfrm>
        </p:grpSpPr>
        <p:sp>
          <p:nvSpPr>
            <p:cNvPr id="120" name="SMARTInkShape-1561"/>
            <p:cNvSpPr/>
            <p:nvPr>
              <p:custDataLst>
                <p:tags r:id="rId98"/>
              </p:custDataLst>
            </p:nvPr>
          </p:nvSpPr>
          <p:spPr>
            <a:xfrm>
              <a:off x="6502177" y="4224913"/>
              <a:ext cx="235348" cy="106852"/>
            </a:xfrm>
            <a:custGeom>
              <a:avLst/>
              <a:gdLst/>
              <a:ahLst/>
              <a:cxnLst/>
              <a:rect l="0" t="0" r="0" b="0"/>
              <a:pathLst>
                <a:path w="235348" h="106852">
                  <a:moveTo>
                    <a:pt x="165323" y="23237"/>
                  </a:moveTo>
                  <a:lnTo>
                    <a:pt x="165323" y="23237"/>
                  </a:lnTo>
                  <a:lnTo>
                    <a:pt x="159856" y="23237"/>
                  </a:lnTo>
                  <a:lnTo>
                    <a:pt x="120303" y="68017"/>
                  </a:lnTo>
                  <a:lnTo>
                    <a:pt x="94912" y="86835"/>
                  </a:lnTo>
                  <a:lnTo>
                    <a:pt x="75233" y="93836"/>
                  </a:lnTo>
                  <a:lnTo>
                    <a:pt x="37225" y="98330"/>
                  </a:lnTo>
                  <a:lnTo>
                    <a:pt x="23489" y="95182"/>
                  </a:lnTo>
                  <a:lnTo>
                    <a:pt x="12680" y="88374"/>
                  </a:lnTo>
                  <a:lnTo>
                    <a:pt x="3172" y="78292"/>
                  </a:lnTo>
                  <a:lnTo>
                    <a:pt x="778" y="72641"/>
                  </a:lnTo>
                  <a:lnTo>
                    <a:pt x="0" y="60716"/>
                  </a:lnTo>
                  <a:lnTo>
                    <a:pt x="2191" y="55984"/>
                  </a:lnTo>
                  <a:lnTo>
                    <a:pt x="10270" y="48845"/>
                  </a:lnTo>
                  <a:lnTo>
                    <a:pt x="26718" y="40859"/>
                  </a:lnTo>
                  <a:lnTo>
                    <a:pt x="44998" y="37395"/>
                  </a:lnTo>
                  <a:lnTo>
                    <a:pt x="60448" y="39740"/>
                  </a:lnTo>
                  <a:lnTo>
                    <a:pt x="99113" y="63111"/>
                  </a:lnTo>
                  <a:lnTo>
                    <a:pt x="143057" y="96222"/>
                  </a:lnTo>
                  <a:lnTo>
                    <a:pt x="164370" y="106324"/>
                  </a:lnTo>
                  <a:lnTo>
                    <a:pt x="171037" y="106851"/>
                  </a:lnTo>
                  <a:lnTo>
                    <a:pt x="184090" y="103672"/>
                  </a:lnTo>
                  <a:lnTo>
                    <a:pt x="199967" y="93950"/>
                  </a:lnTo>
                  <a:lnTo>
                    <a:pt x="222339" y="62814"/>
                  </a:lnTo>
                  <a:lnTo>
                    <a:pt x="234506" y="34415"/>
                  </a:lnTo>
                  <a:lnTo>
                    <a:pt x="235347" y="19033"/>
                  </a:lnTo>
                  <a:lnTo>
                    <a:pt x="233172" y="13378"/>
                  </a:lnTo>
                  <a:lnTo>
                    <a:pt x="225112" y="5214"/>
                  </a:lnTo>
                  <a:lnTo>
                    <a:pt x="214473" y="1116"/>
                  </a:lnTo>
                  <a:lnTo>
                    <a:pt x="201279" y="0"/>
                  </a:lnTo>
                  <a:lnTo>
                    <a:pt x="164063" y="6914"/>
                  </a:lnTo>
                  <a:lnTo>
                    <a:pt x="122740" y="21659"/>
                  </a:lnTo>
                  <a:lnTo>
                    <a:pt x="101823" y="2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62"/>
            <p:cNvSpPr/>
            <p:nvPr>
              <p:custDataLst>
                <p:tags r:id="rId99"/>
              </p:custDataLst>
            </p:nvPr>
          </p:nvSpPr>
          <p:spPr>
            <a:xfrm>
              <a:off x="6229350" y="43307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420" y="6938"/>
                  </a:lnTo>
                  <a:lnTo>
                    <a:pt x="80787" y="6611"/>
                  </a:lnTo>
                  <a:lnTo>
                    <a:pt x="116338" y="6466"/>
                  </a:lnTo>
                  <a:lnTo>
                    <a:pt x="151894" y="5696"/>
                  </a:lnTo>
                  <a:lnTo>
                    <a:pt x="194740" y="200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260"/>
          <p:cNvGrpSpPr/>
          <p:nvPr/>
        </p:nvGrpSpPr>
        <p:grpSpPr>
          <a:xfrm>
            <a:off x="1976615" y="4899604"/>
            <a:ext cx="7078486" cy="847147"/>
            <a:chOff x="1976615" y="4899604"/>
            <a:chExt cx="7078486" cy="847147"/>
          </a:xfrm>
        </p:grpSpPr>
        <p:sp>
          <p:nvSpPr>
            <p:cNvPr id="123" name="SMARTInkShape-1563"/>
            <p:cNvSpPr/>
            <p:nvPr>
              <p:custDataLst>
                <p:tags r:id="rId56"/>
              </p:custDataLst>
            </p:nvPr>
          </p:nvSpPr>
          <p:spPr>
            <a:xfrm>
              <a:off x="8375650" y="5340350"/>
              <a:ext cx="95355" cy="361951"/>
            </a:xfrm>
            <a:custGeom>
              <a:avLst/>
              <a:gdLst/>
              <a:ahLst/>
              <a:cxnLst/>
              <a:rect l="0" t="0" r="0" b="0"/>
              <a:pathLst>
                <a:path w="95355" h="361951">
                  <a:moveTo>
                    <a:pt x="76200" y="0"/>
                  </a:moveTo>
                  <a:lnTo>
                    <a:pt x="76200" y="0"/>
                  </a:lnTo>
                  <a:lnTo>
                    <a:pt x="79570" y="3371"/>
                  </a:lnTo>
                  <a:lnTo>
                    <a:pt x="91780" y="29064"/>
                  </a:lnTo>
                  <a:lnTo>
                    <a:pt x="95354" y="61836"/>
                  </a:lnTo>
                  <a:lnTo>
                    <a:pt x="93884" y="104388"/>
                  </a:lnTo>
                  <a:lnTo>
                    <a:pt x="91517" y="129564"/>
                  </a:lnTo>
                  <a:lnTo>
                    <a:pt x="88528" y="156226"/>
                  </a:lnTo>
                  <a:lnTo>
                    <a:pt x="84418" y="182468"/>
                  </a:lnTo>
                  <a:lnTo>
                    <a:pt x="79562" y="208428"/>
                  </a:lnTo>
                  <a:lnTo>
                    <a:pt x="74209" y="234202"/>
                  </a:lnTo>
                  <a:lnTo>
                    <a:pt x="60734" y="277891"/>
                  </a:lnTo>
                  <a:lnTo>
                    <a:pt x="43926" y="31330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64"/>
            <p:cNvSpPr/>
            <p:nvPr>
              <p:custDataLst>
                <p:tags r:id="rId57"/>
              </p:custDataLst>
            </p:nvPr>
          </p:nvSpPr>
          <p:spPr>
            <a:xfrm>
              <a:off x="8143491" y="5435600"/>
              <a:ext cx="203780" cy="146051"/>
            </a:xfrm>
            <a:custGeom>
              <a:avLst/>
              <a:gdLst/>
              <a:ahLst/>
              <a:cxnLst/>
              <a:rect l="0" t="0" r="0" b="0"/>
              <a:pathLst>
                <a:path w="203780" h="146051">
                  <a:moveTo>
                    <a:pt x="200409" y="0"/>
                  </a:moveTo>
                  <a:lnTo>
                    <a:pt x="200409" y="0"/>
                  </a:lnTo>
                  <a:lnTo>
                    <a:pt x="203779" y="0"/>
                  </a:lnTo>
                  <a:lnTo>
                    <a:pt x="203362" y="705"/>
                  </a:lnTo>
                  <a:lnTo>
                    <a:pt x="155779" y="39345"/>
                  </a:lnTo>
                  <a:lnTo>
                    <a:pt x="110219" y="83345"/>
                  </a:lnTo>
                  <a:lnTo>
                    <a:pt x="73732" y="113908"/>
                  </a:lnTo>
                  <a:lnTo>
                    <a:pt x="41676" y="130725"/>
                  </a:lnTo>
                  <a:lnTo>
                    <a:pt x="25439" y="132654"/>
                  </a:lnTo>
                  <a:lnTo>
                    <a:pt x="18851" y="130770"/>
                  </a:lnTo>
                  <a:lnTo>
                    <a:pt x="7769" y="123031"/>
                  </a:lnTo>
                  <a:lnTo>
                    <a:pt x="1903" y="108773"/>
                  </a:lnTo>
                  <a:lnTo>
                    <a:pt x="0" y="92087"/>
                  </a:lnTo>
                  <a:lnTo>
                    <a:pt x="2896" y="72206"/>
                  </a:lnTo>
                  <a:lnTo>
                    <a:pt x="6322" y="64311"/>
                  </a:lnTo>
                  <a:lnTo>
                    <a:pt x="9635" y="62630"/>
                  </a:lnTo>
                  <a:lnTo>
                    <a:pt x="18959" y="62643"/>
                  </a:lnTo>
                  <a:lnTo>
                    <a:pt x="48673" y="74880"/>
                  </a:lnTo>
                  <a:lnTo>
                    <a:pt x="91962" y="103012"/>
                  </a:lnTo>
                  <a:lnTo>
                    <a:pt x="134465" y="136933"/>
                  </a:lnTo>
                  <a:lnTo>
                    <a:pt x="15595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65"/>
            <p:cNvSpPr/>
            <p:nvPr>
              <p:custDataLst>
                <p:tags r:id="rId58"/>
              </p:custDataLst>
            </p:nvPr>
          </p:nvSpPr>
          <p:spPr>
            <a:xfrm>
              <a:off x="7999606" y="5353050"/>
              <a:ext cx="90295" cy="254001"/>
            </a:xfrm>
            <a:custGeom>
              <a:avLst/>
              <a:gdLst/>
              <a:ahLst/>
              <a:cxnLst/>
              <a:rect l="0" t="0" r="0" b="0"/>
              <a:pathLst>
                <a:path w="90295" h="254001">
                  <a:moveTo>
                    <a:pt x="90294" y="0"/>
                  </a:moveTo>
                  <a:lnTo>
                    <a:pt x="90294" y="0"/>
                  </a:lnTo>
                  <a:lnTo>
                    <a:pt x="76810" y="3371"/>
                  </a:lnTo>
                  <a:lnTo>
                    <a:pt x="64546" y="12552"/>
                  </a:lnTo>
                  <a:lnTo>
                    <a:pt x="25076" y="55980"/>
                  </a:lnTo>
                  <a:lnTo>
                    <a:pt x="8332" y="94590"/>
                  </a:lnTo>
                  <a:lnTo>
                    <a:pt x="0" y="133154"/>
                  </a:lnTo>
                  <a:lnTo>
                    <a:pt x="2784" y="171392"/>
                  </a:lnTo>
                  <a:lnTo>
                    <a:pt x="17092" y="208121"/>
                  </a:lnTo>
                  <a:lnTo>
                    <a:pt x="31184" y="228200"/>
                  </a:lnTo>
                  <a:lnTo>
                    <a:pt x="48735" y="240887"/>
                  </a:lnTo>
                  <a:lnTo>
                    <a:pt x="7759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66"/>
            <p:cNvSpPr/>
            <p:nvPr>
              <p:custDataLst>
                <p:tags r:id="rId59"/>
              </p:custDataLst>
            </p:nvPr>
          </p:nvSpPr>
          <p:spPr>
            <a:xfrm>
              <a:off x="7708900" y="55626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66770" y="42063"/>
                  </a:lnTo>
                  <a:lnTo>
                    <a:pt x="27155" y="8781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67"/>
            <p:cNvSpPr/>
            <p:nvPr>
              <p:custDataLst>
                <p:tags r:id="rId60"/>
              </p:custDataLst>
            </p:nvPr>
          </p:nvSpPr>
          <p:spPr>
            <a:xfrm>
              <a:off x="7715250" y="55435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10844" y="12948"/>
                  </a:lnTo>
                  <a:lnTo>
                    <a:pt x="38692" y="51085"/>
                  </a:lnTo>
                  <a:lnTo>
                    <a:pt x="73072" y="98153"/>
                  </a:lnTo>
                  <a:lnTo>
                    <a:pt x="87974" y="115865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68"/>
            <p:cNvSpPr/>
            <p:nvPr>
              <p:custDataLst>
                <p:tags r:id="rId61"/>
              </p:custDataLst>
            </p:nvPr>
          </p:nvSpPr>
          <p:spPr>
            <a:xfrm>
              <a:off x="7537450" y="543560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17935"/>
                  </a:lnTo>
                  <a:lnTo>
                    <a:pt x="70083" y="10794"/>
                  </a:lnTo>
                  <a:lnTo>
                    <a:pt x="110641" y="5267"/>
                  </a:lnTo>
                  <a:lnTo>
                    <a:pt x="150773" y="234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569"/>
            <p:cNvSpPr/>
            <p:nvPr>
              <p:custDataLst>
                <p:tags r:id="rId62"/>
              </p:custDataLst>
            </p:nvPr>
          </p:nvSpPr>
          <p:spPr>
            <a:xfrm>
              <a:off x="7524750" y="5340350"/>
              <a:ext cx="241301" cy="44451"/>
            </a:xfrm>
            <a:custGeom>
              <a:avLst/>
              <a:gdLst/>
              <a:ahLst/>
              <a:cxnLst/>
              <a:rect l="0" t="0" r="0" b="0"/>
              <a:pathLst>
                <a:path w="2413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3"/>
                  </a:lnTo>
                  <a:lnTo>
                    <a:pt x="3370" y="35611"/>
                  </a:lnTo>
                  <a:lnTo>
                    <a:pt x="41118" y="26738"/>
                  </a:lnTo>
                  <a:lnTo>
                    <a:pt x="82715" y="19880"/>
                  </a:lnTo>
                  <a:lnTo>
                    <a:pt x="128014" y="12128"/>
                  </a:lnTo>
                  <a:lnTo>
                    <a:pt x="171195" y="5390"/>
                  </a:lnTo>
                  <a:lnTo>
                    <a:pt x="218332" y="159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70"/>
            <p:cNvSpPr/>
            <p:nvPr>
              <p:custDataLst>
                <p:tags r:id="rId63"/>
              </p:custDataLst>
            </p:nvPr>
          </p:nvSpPr>
          <p:spPr>
            <a:xfrm>
              <a:off x="7575550" y="5359400"/>
              <a:ext cx="32246" cy="222251"/>
            </a:xfrm>
            <a:custGeom>
              <a:avLst/>
              <a:gdLst/>
              <a:ahLst/>
              <a:cxnLst/>
              <a:rect l="0" t="0" r="0" b="0"/>
              <a:pathLst>
                <a:path w="32246" h="222251">
                  <a:moveTo>
                    <a:pt x="12700" y="0"/>
                  </a:moveTo>
                  <a:lnTo>
                    <a:pt x="12700" y="0"/>
                  </a:lnTo>
                  <a:lnTo>
                    <a:pt x="22839" y="705"/>
                  </a:lnTo>
                  <a:lnTo>
                    <a:pt x="30376" y="3371"/>
                  </a:lnTo>
                  <a:lnTo>
                    <a:pt x="32245" y="7186"/>
                  </a:lnTo>
                  <a:lnTo>
                    <a:pt x="30175" y="39231"/>
                  </a:lnTo>
                  <a:lnTo>
                    <a:pt x="23051" y="80298"/>
                  </a:lnTo>
                  <a:lnTo>
                    <a:pt x="16595" y="111889"/>
                  </a:lnTo>
                  <a:lnTo>
                    <a:pt x="11374" y="144743"/>
                  </a:lnTo>
                  <a:lnTo>
                    <a:pt x="4467" y="18823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71"/>
            <p:cNvSpPr/>
            <p:nvPr>
              <p:custDataLst>
                <p:tags r:id="rId64"/>
              </p:custDataLst>
            </p:nvPr>
          </p:nvSpPr>
          <p:spPr>
            <a:xfrm>
              <a:off x="7226300" y="54864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8336"/>
                  </a:lnTo>
                  <a:lnTo>
                    <a:pt x="76645" y="623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72"/>
            <p:cNvSpPr/>
            <p:nvPr>
              <p:custDataLst>
                <p:tags r:id="rId65"/>
              </p:custDataLst>
            </p:nvPr>
          </p:nvSpPr>
          <p:spPr>
            <a:xfrm>
              <a:off x="7067550" y="5368729"/>
              <a:ext cx="19051" cy="174822"/>
            </a:xfrm>
            <a:custGeom>
              <a:avLst/>
              <a:gdLst/>
              <a:ahLst/>
              <a:cxnLst/>
              <a:rect l="0" t="0" r="0" b="0"/>
              <a:pathLst>
                <a:path w="19051" h="1748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12142" y="47353"/>
                  </a:lnTo>
                  <a:lnTo>
                    <a:pt x="8066" y="87664"/>
                  </a:lnTo>
                  <a:lnTo>
                    <a:pt x="4976" y="130887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73"/>
            <p:cNvSpPr/>
            <p:nvPr>
              <p:custDataLst>
                <p:tags r:id="rId66"/>
              </p:custDataLst>
            </p:nvPr>
          </p:nvSpPr>
          <p:spPr>
            <a:xfrm>
              <a:off x="6572250" y="5530850"/>
              <a:ext cx="222251" cy="24077"/>
            </a:xfrm>
            <a:custGeom>
              <a:avLst/>
              <a:gdLst/>
              <a:ahLst/>
              <a:cxnLst/>
              <a:rect l="0" t="0" r="0" b="0"/>
              <a:pathLst>
                <a:path w="222251" h="24077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4076"/>
                  </a:lnTo>
                  <a:lnTo>
                    <a:pt x="38919" y="23126"/>
                  </a:lnTo>
                  <a:lnTo>
                    <a:pt x="73741" y="20156"/>
                  </a:lnTo>
                  <a:lnTo>
                    <a:pt x="112737" y="16484"/>
                  </a:lnTo>
                  <a:lnTo>
                    <a:pt x="155468" y="1061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74"/>
            <p:cNvSpPr/>
            <p:nvPr>
              <p:custDataLst>
                <p:tags r:id="rId67"/>
              </p:custDataLst>
            </p:nvPr>
          </p:nvSpPr>
          <p:spPr>
            <a:xfrm>
              <a:off x="6572250" y="54483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87497" y="0"/>
                  </a:lnTo>
                  <a:lnTo>
                    <a:pt x="122848" y="1881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75"/>
            <p:cNvSpPr/>
            <p:nvPr>
              <p:custDataLst>
                <p:tags r:id="rId68"/>
              </p:custDataLst>
            </p:nvPr>
          </p:nvSpPr>
          <p:spPr>
            <a:xfrm>
              <a:off x="6254750" y="5308600"/>
              <a:ext cx="94989" cy="342901"/>
            </a:xfrm>
            <a:custGeom>
              <a:avLst/>
              <a:gdLst/>
              <a:ahLst/>
              <a:cxnLst/>
              <a:rect l="0" t="0" r="0" b="0"/>
              <a:pathLst>
                <a:path w="94989" h="342901">
                  <a:moveTo>
                    <a:pt x="50800" y="0"/>
                  </a:moveTo>
                  <a:lnTo>
                    <a:pt x="50800" y="0"/>
                  </a:lnTo>
                  <a:lnTo>
                    <a:pt x="57542" y="3371"/>
                  </a:lnTo>
                  <a:lnTo>
                    <a:pt x="71848" y="22322"/>
                  </a:lnTo>
                  <a:lnTo>
                    <a:pt x="86121" y="67135"/>
                  </a:lnTo>
                  <a:lnTo>
                    <a:pt x="93074" y="108860"/>
                  </a:lnTo>
                  <a:lnTo>
                    <a:pt x="94988" y="154921"/>
                  </a:lnTo>
                  <a:lnTo>
                    <a:pt x="86432" y="201263"/>
                  </a:lnTo>
                  <a:lnTo>
                    <a:pt x="69459" y="243966"/>
                  </a:lnTo>
                  <a:lnTo>
                    <a:pt x="49215" y="281291"/>
                  </a:lnTo>
                  <a:lnTo>
                    <a:pt x="16986" y="32647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76"/>
            <p:cNvSpPr/>
            <p:nvPr>
              <p:custDataLst>
                <p:tags r:id="rId69"/>
              </p:custDataLst>
            </p:nvPr>
          </p:nvSpPr>
          <p:spPr>
            <a:xfrm>
              <a:off x="5994348" y="5387779"/>
              <a:ext cx="215953" cy="141260"/>
            </a:xfrm>
            <a:custGeom>
              <a:avLst/>
              <a:gdLst/>
              <a:ahLst/>
              <a:cxnLst/>
              <a:rect l="0" t="0" r="0" b="0"/>
              <a:pathLst>
                <a:path w="215953" h="141260">
                  <a:moveTo>
                    <a:pt x="215952" y="3371"/>
                  </a:moveTo>
                  <a:lnTo>
                    <a:pt x="215952" y="3371"/>
                  </a:lnTo>
                  <a:lnTo>
                    <a:pt x="209210" y="0"/>
                  </a:lnTo>
                  <a:lnTo>
                    <a:pt x="205813" y="1124"/>
                  </a:lnTo>
                  <a:lnTo>
                    <a:pt x="162058" y="46403"/>
                  </a:lnTo>
                  <a:lnTo>
                    <a:pt x="118836" y="86503"/>
                  </a:lnTo>
                  <a:lnTo>
                    <a:pt x="82049" y="119724"/>
                  </a:lnTo>
                  <a:lnTo>
                    <a:pt x="44338" y="139524"/>
                  </a:lnTo>
                  <a:lnTo>
                    <a:pt x="26555" y="141259"/>
                  </a:lnTo>
                  <a:lnTo>
                    <a:pt x="19838" y="139746"/>
                  </a:lnTo>
                  <a:lnTo>
                    <a:pt x="8610" y="130540"/>
                  </a:lnTo>
                  <a:lnTo>
                    <a:pt x="3641" y="124133"/>
                  </a:lnTo>
                  <a:lnTo>
                    <a:pt x="0" y="109489"/>
                  </a:lnTo>
                  <a:lnTo>
                    <a:pt x="18" y="101634"/>
                  </a:lnTo>
                  <a:lnTo>
                    <a:pt x="1440" y="95690"/>
                  </a:lnTo>
                  <a:lnTo>
                    <a:pt x="6784" y="87205"/>
                  </a:lnTo>
                  <a:lnTo>
                    <a:pt x="17625" y="82964"/>
                  </a:lnTo>
                  <a:lnTo>
                    <a:pt x="24468" y="81833"/>
                  </a:lnTo>
                  <a:lnTo>
                    <a:pt x="39596" y="84340"/>
                  </a:lnTo>
                  <a:lnTo>
                    <a:pt x="79045" y="97446"/>
                  </a:lnTo>
                  <a:lnTo>
                    <a:pt x="121829" y="121646"/>
                  </a:lnTo>
                  <a:lnTo>
                    <a:pt x="158802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77"/>
            <p:cNvSpPr/>
            <p:nvPr>
              <p:custDataLst>
                <p:tags r:id="rId70"/>
              </p:custDataLst>
            </p:nvPr>
          </p:nvSpPr>
          <p:spPr>
            <a:xfrm>
              <a:off x="5924903" y="5316356"/>
              <a:ext cx="101248" cy="239895"/>
            </a:xfrm>
            <a:custGeom>
              <a:avLst/>
              <a:gdLst/>
              <a:ahLst/>
              <a:cxnLst/>
              <a:rect l="0" t="0" r="0" b="0"/>
              <a:pathLst>
                <a:path w="101248" h="239895">
                  <a:moveTo>
                    <a:pt x="101247" y="17644"/>
                  </a:moveTo>
                  <a:lnTo>
                    <a:pt x="101247" y="17644"/>
                  </a:lnTo>
                  <a:lnTo>
                    <a:pt x="76466" y="703"/>
                  </a:lnTo>
                  <a:lnTo>
                    <a:pt x="74143" y="0"/>
                  </a:lnTo>
                  <a:lnTo>
                    <a:pt x="65917" y="2982"/>
                  </a:lnTo>
                  <a:lnTo>
                    <a:pt x="60761" y="5752"/>
                  </a:lnTo>
                  <a:lnTo>
                    <a:pt x="43390" y="29878"/>
                  </a:lnTo>
                  <a:lnTo>
                    <a:pt x="24838" y="67208"/>
                  </a:lnTo>
                  <a:lnTo>
                    <a:pt x="12677" y="112920"/>
                  </a:lnTo>
                  <a:lnTo>
                    <a:pt x="5202" y="145597"/>
                  </a:lnTo>
                  <a:lnTo>
                    <a:pt x="0" y="176817"/>
                  </a:lnTo>
                  <a:lnTo>
                    <a:pt x="2390" y="202452"/>
                  </a:lnTo>
                  <a:lnTo>
                    <a:pt x="10039" y="219961"/>
                  </a:lnTo>
                  <a:lnTo>
                    <a:pt x="25047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78"/>
            <p:cNvSpPr/>
            <p:nvPr>
              <p:custDataLst>
                <p:tags r:id="rId71"/>
              </p:custDataLst>
            </p:nvPr>
          </p:nvSpPr>
          <p:spPr>
            <a:xfrm>
              <a:off x="5549192" y="5556250"/>
              <a:ext cx="115009" cy="190501"/>
            </a:xfrm>
            <a:custGeom>
              <a:avLst/>
              <a:gdLst/>
              <a:ahLst/>
              <a:cxnLst/>
              <a:rect l="0" t="0" r="0" b="0"/>
              <a:pathLst>
                <a:path w="115009" h="190501">
                  <a:moveTo>
                    <a:pt x="115008" y="0"/>
                  </a:moveTo>
                  <a:lnTo>
                    <a:pt x="115008" y="0"/>
                  </a:lnTo>
                  <a:lnTo>
                    <a:pt x="108266" y="3371"/>
                  </a:lnTo>
                  <a:lnTo>
                    <a:pt x="69574" y="41441"/>
                  </a:lnTo>
                  <a:lnTo>
                    <a:pt x="31139" y="84464"/>
                  </a:lnTo>
                  <a:lnTo>
                    <a:pt x="5465" y="131847"/>
                  </a:lnTo>
                  <a:lnTo>
                    <a:pt x="0" y="153143"/>
                  </a:lnTo>
                  <a:lnTo>
                    <a:pt x="70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79"/>
            <p:cNvSpPr/>
            <p:nvPr>
              <p:custDataLst>
                <p:tags r:id="rId72"/>
              </p:custDataLst>
            </p:nvPr>
          </p:nvSpPr>
          <p:spPr>
            <a:xfrm>
              <a:off x="5556250" y="55562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41927" y="33199"/>
                  </a:lnTo>
                  <a:lnTo>
                    <a:pt x="87322" y="80041"/>
                  </a:lnTo>
                  <a:lnTo>
                    <a:pt x="101211" y="100151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80"/>
            <p:cNvSpPr/>
            <p:nvPr>
              <p:custDataLst>
                <p:tags r:id="rId73"/>
              </p:custDataLst>
            </p:nvPr>
          </p:nvSpPr>
          <p:spPr>
            <a:xfrm>
              <a:off x="5448300" y="517525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9845" y="15849"/>
                  </a:lnTo>
                  <a:lnTo>
                    <a:pt x="93649" y="7985"/>
                  </a:lnTo>
                  <a:lnTo>
                    <a:pt x="118878" y="5323"/>
                  </a:lnTo>
                  <a:lnTo>
                    <a:pt x="145574" y="3548"/>
                  </a:lnTo>
                  <a:lnTo>
                    <a:pt x="191700" y="157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81"/>
            <p:cNvSpPr/>
            <p:nvPr>
              <p:custDataLst>
                <p:tags r:id="rId74"/>
              </p:custDataLst>
            </p:nvPr>
          </p:nvSpPr>
          <p:spPr>
            <a:xfrm>
              <a:off x="5403850" y="54102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43365" y="37002"/>
                  </a:lnTo>
                  <a:lnTo>
                    <a:pt x="78069" y="31026"/>
                  </a:lnTo>
                  <a:lnTo>
                    <a:pt x="115131" y="24137"/>
                  </a:lnTo>
                  <a:lnTo>
                    <a:pt x="152769" y="16372"/>
                  </a:lnTo>
                  <a:lnTo>
                    <a:pt x="190664" y="821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82"/>
            <p:cNvSpPr/>
            <p:nvPr>
              <p:custDataLst>
                <p:tags r:id="rId75"/>
              </p:custDataLst>
            </p:nvPr>
          </p:nvSpPr>
          <p:spPr>
            <a:xfrm>
              <a:off x="5422900" y="5283200"/>
              <a:ext cx="254001" cy="63501"/>
            </a:xfrm>
            <a:custGeom>
              <a:avLst/>
              <a:gdLst/>
              <a:ahLst/>
              <a:cxnLst/>
              <a:rect l="0" t="0" r="0" b="0"/>
              <a:pathLst>
                <a:path w="2540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43365" y="46894"/>
                  </a:lnTo>
                  <a:lnTo>
                    <a:pt x="78069" y="36364"/>
                  </a:lnTo>
                  <a:lnTo>
                    <a:pt x="122657" y="24628"/>
                  </a:lnTo>
                  <a:lnTo>
                    <a:pt x="170225" y="13769"/>
                  </a:lnTo>
                  <a:lnTo>
                    <a:pt x="212533" y="659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83"/>
            <p:cNvSpPr/>
            <p:nvPr>
              <p:custDataLst>
                <p:tags r:id="rId76"/>
              </p:custDataLst>
            </p:nvPr>
          </p:nvSpPr>
          <p:spPr>
            <a:xfrm>
              <a:off x="5429250" y="5321300"/>
              <a:ext cx="57151" cy="254001"/>
            </a:xfrm>
            <a:custGeom>
              <a:avLst/>
              <a:gdLst/>
              <a:ahLst/>
              <a:cxnLst/>
              <a:rect l="0" t="0" r="0" b="0"/>
              <a:pathLst>
                <a:path w="57151" h="254001">
                  <a:moveTo>
                    <a:pt x="57150" y="0"/>
                  </a:moveTo>
                  <a:lnTo>
                    <a:pt x="57150" y="0"/>
                  </a:lnTo>
                  <a:lnTo>
                    <a:pt x="55739" y="17326"/>
                  </a:lnTo>
                  <a:lnTo>
                    <a:pt x="47716" y="49819"/>
                  </a:lnTo>
                  <a:lnTo>
                    <a:pt x="42844" y="81408"/>
                  </a:lnTo>
                  <a:lnTo>
                    <a:pt x="36446" y="114733"/>
                  </a:lnTo>
                  <a:lnTo>
                    <a:pt x="28898" y="149065"/>
                  </a:lnTo>
                  <a:lnTo>
                    <a:pt x="20840" y="185490"/>
                  </a:lnTo>
                  <a:lnTo>
                    <a:pt x="8370" y="22821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84"/>
            <p:cNvSpPr/>
            <p:nvPr>
              <p:custDataLst>
                <p:tags r:id="rId77"/>
              </p:custDataLst>
            </p:nvPr>
          </p:nvSpPr>
          <p:spPr>
            <a:xfrm>
              <a:off x="4844553" y="5524500"/>
              <a:ext cx="13198" cy="1"/>
            </a:xfrm>
            <a:custGeom>
              <a:avLst/>
              <a:gdLst/>
              <a:ahLst/>
              <a:cxnLst/>
              <a:rect l="0" t="0" r="0" b="0"/>
              <a:pathLst>
                <a:path w="13198" h="1">
                  <a:moveTo>
                    <a:pt x="13197" y="0"/>
                  </a:moveTo>
                  <a:lnTo>
                    <a:pt x="13197" y="0"/>
                  </a:lnTo>
                  <a:lnTo>
                    <a:pt x="0" y="0"/>
                  </a:lnTo>
                  <a:lnTo>
                    <a:pt x="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85"/>
            <p:cNvSpPr/>
            <p:nvPr>
              <p:custDataLst>
                <p:tags r:id="rId78"/>
              </p:custDataLst>
            </p:nvPr>
          </p:nvSpPr>
          <p:spPr>
            <a:xfrm>
              <a:off x="4889500" y="5353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86"/>
            <p:cNvSpPr/>
            <p:nvPr>
              <p:custDataLst>
                <p:tags r:id="rId79"/>
              </p:custDataLst>
            </p:nvPr>
          </p:nvSpPr>
          <p:spPr>
            <a:xfrm>
              <a:off x="4438650" y="54165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160" y="13981"/>
                  </a:lnTo>
                  <a:lnTo>
                    <a:pt x="79312" y="10212"/>
                  </a:lnTo>
                  <a:lnTo>
                    <a:pt x="115682" y="6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87"/>
            <p:cNvSpPr/>
            <p:nvPr>
              <p:custDataLst>
                <p:tags r:id="rId80"/>
              </p:custDataLst>
            </p:nvPr>
          </p:nvSpPr>
          <p:spPr>
            <a:xfrm>
              <a:off x="4450383" y="5257800"/>
              <a:ext cx="178768" cy="69851"/>
            </a:xfrm>
            <a:custGeom>
              <a:avLst/>
              <a:gdLst/>
              <a:ahLst/>
              <a:cxnLst/>
              <a:rect l="0" t="0" r="0" b="0"/>
              <a:pathLst>
                <a:path w="178768" h="69851">
                  <a:moveTo>
                    <a:pt x="7317" y="69850"/>
                  </a:moveTo>
                  <a:lnTo>
                    <a:pt x="7317" y="69850"/>
                  </a:lnTo>
                  <a:lnTo>
                    <a:pt x="575" y="63108"/>
                  </a:lnTo>
                  <a:lnTo>
                    <a:pt x="0" y="59711"/>
                  </a:lnTo>
                  <a:lnTo>
                    <a:pt x="1028" y="56035"/>
                  </a:lnTo>
                  <a:lnTo>
                    <a:pt x="3124" y="52174"/>
                  </a:lnTo>
                  <a:lnTo>
                    <a:pt x="16187" y="39996"/>
                  </a:lnTo>
                  <a:lnTo>
                    <a:pt x="53690" y="24080"/>
                  </a:lnTo>
                  <a:lnTo>
                    <a:pt x="85312" y="15876"/>
                  </a:lnTo>
                  <a:lnTo>
                    <a:pt x="117476" y="9878"/>
                  </a:lnTo>
                  <a:lnTo>
                    <a:pt x="158411" y="3240"/>
                  </a:lnTo>
                  <a:lnTo>
                    <a:pt x="178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88"/>
            <p:cNvSpPr/>
            <p:nvPr>
              <p:custDataLst>
                <p:tags r:id="rId81"/>
              </p:custDataLst>
            </p:nvPr>
          </p:nvSpPr>
          <p:spPr>
            <a:xfrm>
              <a:off x="1976615" y="4899604"/>
              <a:ext cx="7078486" cy="294697"/>
            </a:xfrm>
            <a:custGeom>
              <a:avLst/>
              <a:gdLst/>
              <a:ahLst/>
              <a:cxnLst/>
              <a:rect l="0" t="0" r="0" b="0"/>
              <a:pathLst>
                <a:path w="7078486" h="294697">
                  <a:moveTo>
                    <a:pt x="10935" y="142296"/>
                  </a:moveTo>
                  <a:lnTo>
                    <a:pt x="10935" y="142296"/>
                  </a:lnTo>
                  <a:lnTo>
                    <a:pt x="0" y="136829"/>
                  </a:lnTo>
                  <a:lnTo>
                    <a:pt x="42412" y="141088"/>
                  </a:lnTo>
                  <a:lnTo>
                    <a:pt x="80664" y="141054"/>
                  </a:lnTo>
                  <a:lnTo>
                    <a:pt x="104693" y="140057"/>
                  </a:lnTo>
                  <a:lnTo>
                    <a:pt x="130590" y="138687"/>
                  </a:lnTo>
                  <a:lnTo>
                    <a:pt x="164083" y="137773"/>
                  </a:lnTo>
                  <a:lnTo>
                    <a:pt x="202639" y="137164"/>
                  </a:lnTo>
                  <a:lnTo>
                    <a:pt x="244571" y="136758"/>
                  </a:lnTo>
                  <a:lnTo>
                    <a:pt x="295103" y="135076"/>
                  </a:lnTo>
                  <a:lnTo>
                    <a:pt x="351369" y="132543"/>
                  </a:lnTo>
                  <a:lnTo>
                    <a:pt x="411458" y="129444"/>
                  </a:lnTo>
                  <a:lnTo>
                    <a:pt x="483267" y="124556"/>
                  </a:lnTo>
                  <a:lnTo>
                    <a:pt x="562889" y="118475"/>
                  </a:lnTo>
                  <a:lnTo>
                    <a:pt x="647721" y="111598"/>
                  </a:lnTo>
                  <a:lnTo>
                    <a:pt x="743787" y="103486"/>
                  </a:lnTo>
                  <a:lnTo>
                    <a:pt x="847342" y="94551"/>
                  </a:lnTo>
                  <a:lnTo>
                    <a:pt x="955889" y="85066"/>
                  </a:lnTo>
                  <a:lnTo>
                    <a:pt x="1079760" y="75215"/>
                  </a:lnTo>
                  <a:lnTo>
                    <a:pt x="1213846" y="65120"/>
                  </a:lnTo>
                  <a:lnTo>
                    <a:pt x="1354743" y="54861"/>
                  </a:lnTo>
                  <a:lnTo>
                    <a:pt x="1503001" y="45201"/>
                  </a:lnTo>
                  <a:lnTo>
                    <a:pt x="1656168" y="35938"/>
                  </a:lnTo>
                  <a:lnTo>
                    <a:pt x="1812607" y="26941"/>
                  </a:lnTo>
                  <a:lnTo>
                    <a:pt x="1976872" y="18825"/>
                  </a:lnTo>
                  <a:lnTo>
                    <a:pt x="2146354" y="11299"/>
                  </a:lnTo>
                  <a:lnTo>
                    <a:pt x="2319314" y="4165"/>
                  </a:lnTo>
                  <a:lnTo>
                    <a:pt x="2500943" y="819"/>
                  </a:lnTo>
                  <a:lnTo>
                    <a:pt x="2688352" y="0"/>
                  </a:lnTo>
                  <a:lnTo>
                    <a:pt x="2879613" y="865"/>
                  </a:lnTo>
                  <a:lnTo>
                    <a:pt x="3074148" y="3559"/>
                  </a:lnTo>
                  <a:lnTo>
                    <a:pt x="3270866" y="7471"/>
                  </a:lnTo>
                  <a:lnTo>
                    <a:pt x="3469039" y="12196"/>
                  </a:lnTo>
                  <a:lnTo>
                    <a:pt x="3673121" y="20285"/>
                  </a:lnTo>
                  <a:lnTo>
                    <a:pt x="3881141" y="30616"/>
                  </a:lnTo>
                  <a:lnTo>
                    <a:pt x="4091789" y="42443"/>
                  </a:lnTo>
                  <a:lnTo>
                    <a:pt x="4297133" y="55266"/>
                  </a:lnTo>
                  <a:lnTo>
                    <a:pt x="4498939" y="68754"/>
                  </a:lnTo>
                  <a:lnTo>
                    <a:pt x="4698387" y="82685"/>
                  </a:lnTo>
                  <a:lnTo>
                    <a:pt x="4890619" y="97617"/>
                  </a:lnTo>
                  <a:lnTo>
                    <a:pt x="5078040" y="113215"/>
                  </a:lnTo>
                  <a:lnTo>
                    <a:pt x="5262255" y="129259"/>
                  </a:lnTo>
                  <a:lnTo>
                    <a:pt x="5437981" y="144893"/>
                  </a:lnTo>
                  <a:lnTo>
                    <a:pt x="5608050" y="160255"/>
                  </a:lnTo>
                  <a:lnTo>
                    <a:pt x="5774344" y="175435"/>
                  </a:lnTo>
                  <a:lnTo>
                    <a:pt x="5928953" y="189789"/>
                  </a:lnTo>
                  <a:lnTo>
                    <a:pt x="6075769" y="203591"/>
                  </a:lnTo>
                  <a:lnTo>
                    <a:pt x="6217392" y="217026"/>
                  </a:lnTo>
                  <a:lnTo>
                    <a:pt x="6347789" y="228804"/>
                  </a:lnTo>
                  <a:lnTo>
                    <a:pt x="6470704" y="239480"/>
                  </a:lnTo>
                  <a:lnTo>
                    <a:pt x="6588630" y="249418"/>
                  </a:lnTo>
                  <a:lnTo>
                    <a:pt x="6695471" y="258866"/>
                  </a:lnTo>
                  <a:lnTo>
                    <a:pt x="6794919" y="267988"/>
                  </a:lnTo>
                  <a:lnTo>
                    <a:pt x="6889442" y="276890"/>
                  </a:lnTo>
                  <a:lnTo>
                    <a:pt x="6952456" y="282825"/>
                  </a:lnTo>
                  <a:lnTo>
                    <a:pt x="7078485" y="29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89"/>
            <p:cNvSpPr/>
            <p:nvPr>
              <p:custDataLst>
                <p:tags r:id="rId82"/>
              </p:custDataLst>
            </p:nvPr>
          </p:nvSpPr>
          <p:spPr>
            <a:xfrm>
              <a:off x="1999004" y="5297406"/>
              <a:ext cx="115547" cy="204289"/>
            </a:xfrm>
            <a:custGeom>
              <a:avLst/>
              <a:gdLst/>
              <a:ahLst/>
              <a:cxnLst/>
              <a:rect l="0" t="0" r="0" b="0"/>
              <a:pathLst>
                <a:path w="115547" h="204289">
                  <a:moveTo>
                    <a:pt x="96496" y="30244"/>
                  </a:moveTo>
                  <a:lnTo>
                    <a:pt x="96496" y="30244"/>
                  </a:lnTo>
                  <a:lnTo>
                    <a:pt x="96496" y="21405"/>
                  </a:lnTo>
                  <a:lnTo>
                    <a:pt x="89754" y="11946"/>
                  </a:lnTo>
                  <a:lnTo>
                    <a:pt x="78819" y="3577"/>
                  </a:lnTo>
                  <a:lnTo>
                    <a:pt x="63271" y="0"/>
                  </a:lnTo>
                  <a:lnTo>
                    <a:pt x="51391" y="2926"/>
                  </a:lnTo>
                  <a:lnTo>
                    <a:pt x="39055" y="10341"/>
                  </a:lnTo>
                  <a:lnTo>
                    <a:pt x="26516" y="23045"/>
                  </a:lnTo>
                  <a:lnTo>
                    <a:pt x="10929" y="56177"/>
                  </a:lnTo>
                  <a:lnTo>
                    <a:pt x="744" y="97272"/>
                  </a:lnTo>
                  <a:lnTo>
                    <a:pt x="0" y="137358"/>
                  </a:lnTo>
                  <a:lnTo>
                    <a:pt x="7619" y="172675"/>
                  </a:lnTo>
                  <a:lnTo>
                    <a:pt x="20541" y="189032"/>
                  </a:lnTo>
                  <a:lnTo>
                    <a:pt x="28926" y="195369"/>
                  </a:lnTo>
                  <a:lnTo>
                    <a:pt x="49532" y="202411"/>
                  </a:lnTo>
                  <a:lnTo>
                    <a:pt x="60953" y="204288"/>
                  </a:lnTo>
                  <a:lnTo>
                    <a:pt x="83051" y="200730"/>
                  </a:lnTo>
                  <a:lnTo>
                    <a:pt x="115546" y="18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90"/>
            <p:cNvSpPr/>
            <p:nvPr>
              <p:custDataLst>
                <p:tags r:id="rId83"/>
              </p:custDataLst>
            </p:nvPr>
          </p:nvSpPr>
          <p:spPr>
            <a:xfrm>
              <a:off x="2141900" y="5362854"/>
              <a:ext cx="66181" cy="134044"/>
            </a:xfrm>
            <a:custGeom>
              <a:avLst/>
              <a:gdLst/>
              <a:ahLst/>
              <a:cxnLst/>
              <a:rect l="0" t="0" r="0" b="0"/>
              <a:pathLst>
                <a:path w="66181" h="134044">
                  <a:moveTo>
                    <a:pt x="55200" y="15596"/>
                  </a:moveTo>
                  <a:lnTo>
                    <a:pt x="55200" y="15596"/>
                  </a:lnTo>
                  <a:lnTo>
                    <a:pt x="51829" y="12225"/>
                  </a:lnTo>
                  <a:lnTo>
                    <a:pt x="50174" y="8688"/>
                  </a:lnTo>
                  <a:lnTo>
                    <a:pt x="49733" y="6758"/>
                  </a:lnTo>
                  <a:lnTo>
                    <a:pt x="45740" y="669"/>
                  </a:lnTo>
                  <a:lnTo>
                    <a:pt x="43249" y="0"/>
                  </a:lnTo>
                  <a:lnTo>
                    <a:pt x="36718" y="1139"/>
                  </a:lnTo>
                  <a:lnTo>
                    <a:pt x="21737" y="12488"/>
                  </a:lnTo>
                  <a:lnTo>
                    <a:pt x="7264" y="32628"/>
                  </a:lnTo>
                  <a:lnTo>
                    <a:pt x="780" y="59841"/>
                  </a:lnTo>
                  <a:lnTo>
                    <a:pt x="0" y="99229"/>
                  </a:lnTo>
                  <a:lnTo>
                    <a:pt x="5032" y="114855"/>
                  </a:lnTo>
                  <a:lnTo>
                    <a:pt x="13853" y="125092"/>
                  </a:lnTo>
                  <a:lnTo>
                    <a:pt x="24829" y="131289"/>
                  </a:lnTo>
                  <a:lnTo>
                    <a:pt x="36763" y="134043"/>
                  </a:lnTo>
                  <a:lnTo>
                    <a:pt x="42203" y="132661"/>
                  </a:lnTo>
                  <a:lnTo>
                    <a:pt x="52011" y="125480"/>
                  </a:lnTo>
                  <a:lnTo>
                    <a:pt x="62095" y="106167"/>
                  </a:lnTo>
                  <a:lnTo>
                    <a:pt x="66180" y="79199"/>
                  </a:lnTo>
                  <a:lnTo>
                    <a:pt x="61491" y="59151"/>
                  </a:lnTo>
                  <a:lnTo>
                    <a:pt x="44605" y="24278"/>
                  </a:lnTo>
                  <a:lnTo>
                    <a:pt x="2345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91"/>
            <p:cNvSpPr/>
            <p:nvPr>
              <p:custDataLst>
                <p:tags r:id="rId84"/>
              </p:custDataLst>
            </p:nvPr>
          </p:nvSpPr>
          <p:spPr>
            <a:xfrm>
              <a:off x="2241550" y="5365750"/>
              <a:ext cx="171451" cy="120651"/>
            </a:xfrm>
            <a:custGeom>
              <a:avLst/>
              <a:gdLst/>
              <a:ahLst/>
              <a:cxnLst/>
              <a:rect l="0" t="0" r="0" b="0"/>
              <a:pathLst>
                <a:path w="171451" h="12065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14747" y="51737"/>
                  </a:lnTo>
                  <a:lnTo>
                    <a:pt x="28361" y="92551"/>
                  </a:lnTo>
                  <a:lnTo>
                    <a:pt x="31452" y="117199"/>
                  </a:lnTo>
                  <a:lnTo>
                    <a:pt x="31551" y="116939"/>
                  </a:lnTo>
                  <a:lnTo>
                    <a:pt x="35109" y="71085"/>
                  </a:lnTo>
                  <a:lnTo>
                    <a:pt x="43956" y="32116"/>
                  </a:lnTo>
                  <a:lnTo>
                    <a:pt x="51521" y="15920"/>
                  </a:lnTo>
                  <a:lnTo>
                    <a:pt x="58882" y="7076"/>
                  </a:lnTo>
                  <a:lnTo>
                    <a:pt x="64505" y="3145"/>
                  </a:lnTo>
                  <a:lnTo>
                    <a:pt x="66286" y="3508"/>
                  </a:lnTo>
                  <a:lnTo>
                    <a:pt x="67474" y="5161"/>
                  </a:lnTo>
                  <a:lnTo>
                    <a:pt x="74667" y="37786"/>
                  </a:lnTo>
                  <a:lnTo>
                    <a:pt x="76224" y="49249"/>
                  </a:lnTo>
                  <a:lnTo>
                    <a:pt x="81578" y="61484"/>
                  </a:lnTo>
                  <a:lnTo>
                    <a:pt x="82607" y="61450"/>
                  </a:lnTo>
                  <a:lnTo>
                    <a:pt x="85633" y="59532"/>
                  </a:lnTo>
                  <a:lnTo>
                    <a:pt x="110371" y="16787"/>
                  </a:lnTo>
                  <a:lnTo>
                    <a:pt x="118669" y="10988"/>
                  </a:lnTo>
                  <a:lnTo>
                    <a:pt x="122857" y="10148"/>
                  </a:lnTo>
                  <a:lnTo>
                    <a:pt x="131273" y="11095"/>
                  </a:lnTo>
                  <a:lnTo>
                    <a:pt x="134788" y="14452"/>
                  </a:lnTo>
                  <a:lnTo>
                    <a:pt x="143105" y="32661"/>
                  </a:lnTo>
                  <a:lnTo>
                    <a:pt x="154408" y="72365"/>
                  </a:lnTo>
                  <a:lnTo>
                    <a:pt x="161740" y="116060"/>
                  </a:lnTo>
                  <a:lnTo>
                    <a:pt x="163565" y="119000"/>
                  </a:lnTo>
                  <a:lnTo>
                    <a:pt x="165488" y="120256"/>
                  </a:lnTo>
                  <a:lnTo>
                    <a:pt x="171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92"/>
            <p:cNvSpPr/>
            <p:nvPr>
              <p:custDataLst>
                <p:tags r:id="rId85"/>
              </p:custDataLst>
            </p:nvPr>
          </p:nvSpPr>
          <p:spPr>
            <a:xfrm>
              <a:off x="2425700" y="5356509"/>
              <a:ext cx="105410" cy="320494"/>
            </a:xfrm>
            <a:custGeom>
              <a:avLst/>
              <a:gdLst/>
              <a:ahLst/>
              <a:cxnLst/>
              <a:rect l="0" t="0" r="0" b="0"/>
              <a:pathLst>
                <a:path w="105410" h="320494">
                  <a:moveTo>
                    <a:pt x="31750" y="47341"/>
                  </a:moveTo>
                  <a:lnTo>
                    <a:pt x="31750" y="47341"/>
                  </a:lnTo>
                  <a:lnTo>
                    <a:pt x="25008" y="50712"/>
                  </a:lnTo>
                  <a:lnTo>
                    <a:pt x="23022" y="53116"/>
                  </a:lnTo>
                  <a:lnTo>
                    <a:pt x="20815" y="59550"/>
                  </a:lnTo>
                  <a:lnTo>
                    <a:pt x="26190" y="101909"/>
                  </a:lnTo>
                  <a:lnTo>
                    <a:pt x="31984" y="141121"/>
                  </a:lnTo>
                  <a:lnTo>
                    <a:pt x="35381" y="173687"/>
                  </a:lnTo>
                  <a:lnTo>
                    <a:pt x="36892" y="211680"/>
                  </a:lnTo>
                  <a:lnTo>
                    <a:pt x="35681" y="246440"/>
                  </a:lnTo>
                  <a:lnTo>
                    <a:pt x="32915" y="290013"/>
                  </a:lnTo>
                  <a:lnTo>
                    <a:pt x="31903" y="320493"/>
                  </a:lnTo>
                  <a:lnTo>
                    <a:pt x="28399" y="281460"/>
                  </a:lnTo>
                  <a:lnTo>
                    <a:pt x="28614" y="236060"/>
                  </a:lnTo>
                  <a:lnTo>
                    <a:pt x="29660" y="209137"/>
                  </a:lnTo>
                  <a:lnTo>
                    <a:pt x="31767" y="181311"/>
                  </a:lnTo>
                  <a:lnTo>
                    <a:pt x="34584" y="152883"/>
                  </a:lnTo>
                  <a:lnTo>
                    <a:pt x="37872" y="124052"/>
                  </a:lnTo>
                  <a:lnTo>
                    <a:pt x="43408" y="80729"/>
                  </a:lnTo>
                  <a:lnTo>
                    <a:pt x="50491" y="38183"/>
                  </a:lnTo>
                  <a:lnTo>
                    <a:pt x="55601" y="20693"/>
                  </a:lnTo>
                  <a:lnTo>
                    <a:pt x="62577" y="8216"/>
                  </a:lnTo>
                  <a:lnTo>
                    <a:pt x="67118" y="4324"/>
                  </a:lnTo>
                  <a:lnTo>
                    <a:pt x="77808" y="0"/>
                  </a:lnTo>
                  <a:lnTo>
                    <a:pt x="82917" y="258"/>
                  </a:lnTo>
                  <a:lnTo>
                    <a:pt x="92355" y="4308"/>
                  </a:lnTo>
                  <a:lnTo>
                    <a:pt x="99373" y="14575"/>
                  </a:lnTo>
                  <a:lnTo>
                    <a:pt x="104138" y="29956"/>
                  </a:lnTo>
                  <a:lnTo>
                    <a:pt x="105409" y="61710"/>
                  </a:lnTo>
                  <a:lnTo>
                    <a:pt x="100706" y="83126"/>
                  </a:lnTo>
                  <a:lnTo>
                    <a:pt x="88267" y="102521"/>
                  </a:lnTo>
                  <a:lnTo>
                    <a:pt x="70980" y="119137"/>
                  </a:lnTo>
                  <a:lnTo>
                    <a:pt x="51537" y="131226"/>
                  </a:lnTo>
                  <a:lnTo>
                    <a:pt x="33019" y="135658"/>
                  </a:lnTo>
                  <a:lnTo>
                    <a:pt x="24129" y="135853"/>
                  </a:lnTo>
                  <a:lnTo>
                    <a:pt x="17497" y="133865"/>
                  </a:lnTo>
                  <a:lnTo>
                    <a:pt x="12370" y="130424"/>
                  </a:lnTo>
                  <a:lnTo>
                    <a:pt x="0" y="117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93"/>
            <p:cNvSpPr/>
            <p:nvPr>
              <p:custDataLst>
                <p:tags r:id="rId86"/>
              </p:custDataLst>
            </p:nvPr>
          </p:nvSpPr>
          <p:spPr>
            <a:xfrm>
              <a:off x="2584450" y="5209979"/>
              <a:ext cx="19051" cy="289122"/>
            </a:xfrm>
            <a:custGeom>
              <a:avLst/>
              <a:gdLst/>
              <a:ahLst/>
              <a:cxnLst/>
              <a:rect l="0" t="0" r="0" b="0"/>
              <a:pathLst>
                <a:path w="19051" h="2891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17639" y="14935"/>
                  </a:lnTo>
                  <a:lnTo>
                    <a:pt x="8998" y="62100"/>
                  </a:lnTo>
                  <a:lnTo>
                    <a:pt x="8232" y="96501"/>
                  </a:lnTo>
                  <a:lnTo>
                    <a:pt x="10244" y="135308"/>
                  </a:lnTo>
                  <a:lnTo>
                    <a:pt x="9727" y="176075"/>
                  </a:lnTo>
                  <a:lnTo>
                    <a:pt x="7145" y="215595"/>
                  </a:lnTo>
                  <a:lnTo>
                    <a:pt x="2431" y="261377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94"/>
            <p:cNvSpPr/>
            <p:nvPr>
              <p:custDataLst>
                <p:tags r:id="rId87"/>
              </p:custDataLst>
            </p:nvPr>
          </p:nvSpPr>
          <p:spPr>
            <a:xfrm>
              <a:off x="2605809" y="5353487"/>
              <a:ext cx="92942" cy="133830"/>
            </a:xfrm>
            <a:custGeom>
              <a:avLst/>
              <a:gdLst/>
              <a:ahLst/>
              <a:cxnLst/>
              <a:rect l="0" t="0" r="0" b="0"/>
              <a:pathLst>
                <a:path w="92942" h="133830">
                  <a:moveTo>
                    <a:pt x="16741" y="75763"/>
                  </a:moveTo>
                  <a:lnTo>
                    <a:pt x="16741" y="75763"/>
                  </a:lnTo>
                  <a:lnTo>
                    <a:pt x="44353" y="73882"/>
                  </a:lnTo>
                  <a:lnTo>
                    <a:pt x="49966" y="72392"/>
                  </a:lnTo>
                  <a:lnTo>
                    <a:pt x="59965" y="63211"/>
                  </a:lnTo>
                  <a:lnTo>
                    <a:pt x="71646" y="42176"/>
                  </a:lnTo>
                  <a:lnTo>
                    <a:pt x="77694" y="19950"/>
                  </a:lnTo>
                  <a:lnTo>
                    <a:pt x="78543" y="13154"/>
                  </a:lnTo>
                  <a:lnTo>
                    <a:pt x="76992" y="7918"/>
                  </a:lnTo>
                  <a:lnTo>
                    <a:pt x="73842" y="3722"/>
                  </a:lnTo>
                  <a:lnTo>
                    <a:pt x="69625" y="219"/>
                  </a:lnTo>
                  <a:lnTo>
                    <a:pt x="63286" y="0"/>
                  </a:lnTo>
                  <a:lnTo>
                    <a:pt x="46835" y="5401"/>
                  </a:lnTo>
                  <a:lnTo>
                    <a:pt x="21111" y="27085"/>
                  </a:lnTo>
                  <a:lnTo>
                    <a:pt x="2357" y="59223"/>
                  </a:lnTo>
                  <a:lnTo>
                    <a:pt x="0" y="81348"/>
                  </a:lnTo>
                  <a:lnTo>
                    <a:pt x="1347" y="92186"/>
                  </a:lnTo>
                  <a:lnTo>
                    <a:pt x="10370" y="111755"/>
                  </a:lnTo>
                  <a:lnTo>
                    <a:pt x="16726" y="120924"/>
                  </a:lnTo>
                  <a:lnTo>
                    <a:pt x="24492" y="127037"/>
                  </a:lnTo>
                  <a:lnTo>
                    <a:pt x="42529" y="133829"/>
                  </a:lnTo>
                  <a:lnTo>
                    <a:pt x="92941" y="13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95"/>
            <p:cNvSpPr/>
            <p:nvPr>
              <p:custDataLst>
                <p:tags r:id="rId88"/>
              </p:custDataLst>
            </p:nvPr>
          </p:nvSpPr>
          <p:spPr>
            <a:xfrm>
              <a:off x="2745891" y="5359638"/>
              <a:ext cx="124310" cy="129095"/>
            </a:xfrm>
            <a:custGeom>
              <a:avLst/>
              <a:gdLst/>
              <a:ahLst/>
              <a:cxnLst/>
              <a:rect l="0" t="0" r="0" b="0"/>
              <a:pathLst>
                <a:path w="124310" h="129095">
                  <a:moveTo>
                    <a:pt x="3659" y="25162"/>
                  </a:moveTo>
                  <a:lnTo>
                    <a:pt x="3659" y="25162"/>
                  </a:lnTo>
                  <a:lnTo>
                    <a:pt x="288" y="25162"/>
                  </a:lnTo>
                  <a:lnTo>
                    <a:pt x="0" y="26573"/>
                  </a:lnTo>
                  <a:lnTo>
                    <a:pt x="6846" y="67225"/>
                  </a:lnTo>
                  <a:lnTo>
                    <a:pt x="9593" y="107955"/>
                  </a:lnTo>
                  <a:lnTo>
                    <a:pt x="9954" y="129094"/>
                  </a:lnTo>
                  <a:lnTo>
                    <a:pt x="9972" y="129022"/>
                  </a:lnTo>
                  <a:lnTo>
                    <a:pt x="11887" y="91804"/>
                  </a:lnTo>
                  <a:lnTo>
                    <a:pt x="18797" y="51493"/>
                  </a:lnTo>
                  <a:lnTo>
                    <a:pt x="30403" y="16800"/>
                  </a:lnTo>
                  <a:lnTo>
                    <a:pt x="32777" y="13943"/>
                  </a:lnTo>
                  <a:lnTo>
                    <a:pt x="35065" y="12743"/>
                  </a:lnTo>
                  <a:lnTo>
                    <a:pt x="37297" y="12650"/>
                  </a:lnTo>
                  <a:lnTo>
                    <a:pt x="38784" y="15409"/>
                  </a:lnTo>
                  <a:lnTo>
                    <a:pt x="41643" y="62061"/>
                  </a:lnTo>
                  <a:lnTo>
                    <a:pt x="41725" y="67374"/>
                  </a:lnTo>
                  <a:lnTo>
                    <a:pt x="42442" y="67414"/>
                  </a:lnTo>
                  <a:lnTo>
                    <a:pt x="45120" y="65578"/>
                  </a:lnTo>
                  <a:lnTo>
                    <a:pt x="68894" y="22644"/>
                  </a:lnTo>
                  <a:lnTo>
                    <a:pt x="83352" y="4268"/>
                  </a:lnTo>
                  <a:lnTo>
                    <a:pt x="88538" y="1355"/>
                  </a:lnTo>
                  <a:lnTo>
                    <a:pt x="99944" y="0"/>
                  </a:lnTo>
                  <a:lnTo>
                    <a:pt x="103832" y="2743"/>
                  </a:lnTo>
                  <a:lnTo>
                    <a:pt x="106424" y="7393"/>
                  </a:lnTo>
                  <a:lnTo>
                    <a:pt x="115290" y="52533"/>
                  </a:lnTo>
                  <a:lnTo>
                    <a:pt x="119313" y="93101"/>
                  </a:lnTo>
                  <a:lnTo>
                    <a:pt x="124309" y="12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96"/>
            <p:cNvSpPr/>
            <p:nvPr>
              <p:custDataLst>
                <p:tags r:id="rId89"/>
              </p:custDataLst>
            </p:nvPr>
          </p:nvSpPr>
          <p:spPr>
            <a:xfrm>
              <a:off x="2914650" y="5351553"/>
              <a:ext cx="82719" cy="140527"/>
            </a:xfrm>
            <a:custGeom>
              <a:avLst/>
              <a:gdLst/>
              <a:ahLst/>
              <a:cxnLst/>
              <a:rect l="0" t="0" r="0" b="0"/>
              <a:pathLst>
                <a:path w="82719" h="140527">
                  <a:moveTo>
                    <a:pt x="0" y="64997"/>
                  </a:moveTo>
                  <a:lnTo>
                    <a:pt x="0" y="64997"/>
                  </a:lnTo>
                  <a:lnTo>
                    <a:pt x="5775" y="70066"/>
                  </a:lnTo>
                  <a:lnTo>
                    <a:pt x="12209" y="73836"/>
                  </a:lnTo>
                  <a:lnTo>
                    <a:pt x="27136" y="76553"/>
                  </a:lnTo>
                  <a:lnTo>
                    <a:pt x="38872" y="73426"/>
                  </a:lnTo>
                  <a:lnTo>
                    <a:pt x="57379" y="61850"/>
                  </a:lnTo>
                  <a:lnTo>
                    <a:pt x="69246" y="50193"/>
                  </a:lnTo>
                  <a:lnTo>
                    <a:pt x="79224" y="35604"/>
                  </a:lnTo>
                  <a:lnTo>
                    <a:pt x="82718" y="19713"/>
                  </a:lnTo>
                  <a:lnTo>
                    <a:pt x="82662" y="11525"/>
                  </a:lnTo>
                  <a:lnTo>
                    <a:pt x="81214" y="6066"/>
                  </a:lnTo>
                  <a:lnTo>
                    <a:pt x="78837" y="2426"/>
                  </a:lnTo>
                  <a:lnTo>
                    <a:pt x="75841" y="0"/>
                  </a:lnTo>
                  <a:lnTo>
                    <a:pt x="71022" y="499"/>
                  </a:lnTo>
                  <a:lnTo>
                    <a:pt x="58141" y="6698"/>
                  </a:lnTo>
                  <a:lnTo>
                    <a:pt x="38394" y="28830"/>
                  </a:lnTo>
                  <a:lnTo>
                    <a:pt x="22508" y="61102"/>
                  </a:lnTo>
                  <a:lnTo>
                    <a:pt x="15606" y="94103"/>
                  </a:lnTo>
                  <a:lnTo>
                    <a:pt x="17755" y="113681"/>
                  </a:lnTo>
                  <a:lnTo>
                    <a:pt x="20303" y="122853"/>
                  </a:lnTo>
                  <a:lnTo>
                    <a:pt x="28779" y="134925"/>
                  </a:lnTo>
                  <a:lnTo>
                    <a:pt x="34003" y="139133"/>
                  </a:lnTo>
                  <a:lnTo>
                    <a:pt x="41013" y="140526"/>
                  </a:lnTo>
                  <a:lnTo>
                    <a:pt x="76200" y="13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97"/>
            <p:cNvSpPr/>
            <p:nvPr>
              <p:custDataLst>
                <p:tags r:id="rId90"/>
              </p:custDataLst>
            </p:nvPr>
          </p:nvSpPr>
          <p:spPr>
            <a:xfrm>
              <a:off x="3067157" y="5368304"/>
              <a:ext cx="76094" cy="125191"/>
            </a:xfrm>
            <a:custGeom>
              <a:avLst/>
              <a:gdLst/>
              <a:ahLst/>
              <a:cxnLst/>
              <a:rect l="0" t="0" r="0" b="0"/>
              <a:pathLst>
                <a:path w="76094" h="125191">
                  <a:moveTo>
                    <a:pt x="18943" y="10146"/>
                  </a:moveTo>
                  <a:lnTo>
                    <a:pt x="18943" y="10146"/>
                  </a:lnTo>
                  <a:lnTo>
                    <a:pt x="18237" y="16627"/>
                  </a:lnTo>
                  <a:lnTo>
                    <a:pt x="8112" y="62613"/>
                  </a:lnTo>
                  <a:lnTo>
                    <a:pt x="707" y="109273"/>
                  </a:lnTo>
                  <a:lnTo>
                    <a:pt x="53" y="119359"/>
                  </a:lnTo>
                  <a:lnTo>
                    <a:pt x="0" y="118938"/>
                  </a:lnTo>
                  <a:lnTo>
                    <a:pt x="8696" y="83051"/>
                  </a:lnTo>
                  <a:lnTo>
                    <a:pt x="19670" y="40920"/>
                  </a:lnTo>
                  <a:lnTo>
                    <a:pt x="32649" y="2662"/>
                  </a:lnTo>
                  <a:lnTo>
                    <a:pt x="35842" y="218"/>
                  </a:lnTo>
                  <a:lnTo>
                    <a:pt x="39381" y="0"/>
                  </a:lnTo>
                  <a:lnTo>
                    <a:pt x="43152" y="1265"/>
                  </a:lnTo>
                  <a:lnTo>
                    <a:pt x="46371" y="4931"/>
                  </a:lnTo>
                  <a:lnTo>
                    <a:pt x="54273" y="24985"/>
                  </a:lnTo>
                  <a:lnTo>
                    <a:pt x="63264" y="67091"/>
                  </a:lnTo>
                  <a:lnTo>
                    <a:pt x="68463" y="106218"/>
                  </a:lnTo>
                  <a:lnTo>
                    <a:pt x="67293" y="118225"/>
                  </a:lnTo>
                  <a:lnTo>
                    <a:pt x="65126" y="124504"/>
                  </a:lnTo>
                  <a:lnTo>
                    <a:pt x="64549" y="125190"/>
                  </a:lnTo>
                  <a:lnTo>
                    <a:pt x="64163" y="124942"/>
                  </a:lnTo>
                  <a:lnTo>
                    <a:pt x="76093" y="8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98"/>
            <p:cNvSpPr/>
            <p:nvPr>
              <p:custDataLst>
                <p:tags r:id="rId91"/>
              </p:custDataLst>
            </p:nvPr>
          </p:nvSpPr>
          <p:spPr>
            <a:xfrm>
              <a:off x="3204531" y="5199045"/>
              <a:ext cx="65720" cy="329432"/>
            </a:xfrm>
            <a:custGeom>
              <a:avLst/>
              <a:gdLst/>
              <a:ahLst/>
              <a:cxnLst/>
              <a:rect l="0" t="0" r="0" b="0"/>
              <a:pathLst>
                <a:path w="65720" h="329432">
                  <a:moveTo>
                    <a:pt x="21269" y="14305"/>
                  </a:moveTo>
                  <a:lnTo>
                    <a:pt x="21269" y="14305"/>
                  </a:lnTo>
                  <a:lnTo>
                    <a:pt x="21269" y="7563"/>
                  </a:lnTo>
                  <a:lnTo>
                    <a:pt x="23150" y="2372"/>
                  </a:lnTo>
                  <a:lnTo>
                    <a:pt x="24640" y="0"/>
                  </a:lnTo>
                  <a:lnTo>
                    <a:pt x="24927" y="535"/>
                  </a:lnTo>
                  <a:lnTo>
                    <a:pt x="18519" y="35670"/>
                  </a:lnTo>
                  <a:lnTo>
                    <a:pt x="12756" y="67310"/>
                  </a:lnTo>
                  <a:lnTo>
                    <a:pt x="6196" y="106302"/>
                  </a:lnTo>
                  <a:lnTo>
                    <a:pt x="929" y="151853"/>
                  </a:lnTo>
                  <a:lnTo>
                    <a:pt x="0" y="196558"/>
                  </a:lnTo>
                  <a:lnTo>
                    <a:pt x="1938" y="238534"/>
                  </a:lnTo>
                  <a:lnTo>
                    <a:pt x="5151" y="276005"/>
                  </a:lnTo>
                  <a:lnTo>
                    <a:pt x="12695" y="302066"/>
                  </a:lnTo>
                  <a:lnTo>
                    <a:pt x="26960" y="324875"/>
                  </a:lnTo>
                  <a:lnTo>
                    <a:pt x="31413" y="329302"/>
                  </a:lnTo>
                  <a:lnTo>
                    <a:pt x="36498" y="329431"/>
                  </a:lnTo>
                  <a:lnTo>
                    <a:pt x="47793" y="322048"/>
                  </a:lnTo>
                  <a:lnTo>
                    <a:pt x="56106" y="305597"/>
                  </a:lnTo>
                  <a:lnTo>
                    <a:pt x="65719" y="27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99"/>
            <p:cNvSpPr/>
            <p:nvPr>
              <p:custDataLst>
                <p:tags r:id="rId92"/>
              </p:custDataLst>
            </p:nvPr>
          </p:nvSpPr>
          <p:spPr>
            <a:xfrm>
              <a:off x="3156833" y="5391150"/>
              <a:ext cx="151518" cy="12701"/>
            </a:xfrm>
            <a:custGeom>
              <a:avLst/>
              <a:gdLst/>
              <a:ahLst/>
              <a:cxnLst/>
              <a:rect l="0" t="0" r="0" b="0"/>
              <a:pathLst>
                <a:path w="1515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5823" y="9329"/>
                  </a:lnTo>
                  <a:lnTo>
                    <a:pt x="77177" y="3861"/>
                  </a:lnTo>
                  <a:lnTo>
                    <a:pt x="121808" y="114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00"/>
            <p:cNvSpPr/>
            <p:nvPr>
              <p:custDataLst>
                <p:tags r:id="rId93"/>
              </p:custDataLst>
            </p:nvPr>
          </p:nvSpPr>
          <p:spPr>
            <a:xfrm>
              <a:off x="3270188" y="5392371"/>
              <a:ext cx="133413" cy="96462"/>
            </a:xfrm>
            <a:custGeom>
              <a:avLst/>
              <a:gdLst/>
              <a:ahLst/>
              <a:cxnLst/>
              <a:rect l="0" t="0" r="0" b="0"/>
              <a:pathLst>
                <a:path w="133413" h="96462">
                  <a:moveTo>
                    <a:pt x="108012" y="17829"/>
                  </a:moveTo>
                  <a:lnTo>
                    <a:pt x="108012" y="17829"/>
                  </a:lnTo>
                  <a:lnTo>
                    <a:pt x="102237" y="12760"/>
                  </a:lnTo>
                  <a:lnTo>
                    <a:pt x="90700" y="6997"/>
                  </a:lnTo>
                  <a:lnTo>
                    <a:pt x="60951" y="0"/>
                  </a:lnTo>
                  <a:lnTo>
                    <a:pt x="40367" y="2512"/>
                  </a:lnTo>
                  <a:lnTo>
                    <a:pt x="26442" y="11492"/>
                  </a:lnTo>
                  <a:lnTo>
                    <a:pt x="13903" y="25595"/>
                  </a:lnTo>
                  <a:lnTo>
                    <a:pt x="3626" y="43623"/>
                  </a:lnTo>
                  <a:lnTo>
                    <a:pt x="0" y="59632"/>
                  </a:lnTo>
                  <a:lnTo>
                    <a:pt x="1445" y="73802"/>
                  </a:lnTo>
                  <a:lnTo>
                    <a:pt x="9487" y="91564"/>
                  </a:lnTo>
                  <a:lnTo>
                    <a:pt x="14364" y="96461"/>
                  </a:lnTo>
                  <a:lnTo>
                    <a:pt x="18063" y="95650"/>
                  </a:lnTo>
                  <a:lnTo>
                    <a:pt x="27818" y="89105"/>
                  </a:lnTo>
                  <a:lnTo>
                    <a:pt x="48733" y="63512"/>
                  </a:lnTo>
                  <a:lnTo>
                    <a:pt x="54149" y="55771"/>
                  </a:lnTo>
                  <a:lnTo>
                    <a:pt x="58908" y="52331"/>
                  </a:lnTo>
                  <a:lnTo>
                    <a:pt x="61165" y="52119"/>
                  </a:lnTo>
                  <a:lnTo>
                    <a:pt x="65554" y="53766"/>
                  </a:lnTo>
                  <a:lnTo>
                    <a:pt x="105740" y="82356"/>
                  </a:lnTo>
                  <a:lnTo>
                    <a:pt x="110731" y="82719"/>
                  </a:lnTo>
                  <a:lnTo>
                    <a:pt x="133412" y="7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01"/>
            <p:cNvSpPr/>
            <p:nvPr>
              <p:custDataLst>
                <p:tags r:id="rId94"/>
              </p:custDataLst>
            </p:nvPr>
          </p:nvSpPr>
          <p:spPr>
            <a:xfrm>
              <a:off x="3398655" y="5372218"/>
              <a:ext cx="248391" cy="271854"/>
            </a:xfrm>
            <a:custGeom>
              <a:avLst/>
              <a:gdLst/>
              <a:ahLst/>
              <a:cxnLst/>
              <a:rect l="0" t="0" r="0" b="0"/>
              <a:pathLst>
                <a:path w="248391" h="271854">
                  <a:moveTo>
                    <a:pt x="17645" y="37982"/>
                  </a:moveTo>
                  <a:lnTo>
                    <a:pt x="17645" y="37982"/>
                  </a:lnTo>
                  <a:lnTo>
                    <a:pt x="5712" y="32956"/>
                  </a:lnTo>
                  <a:lnTo>
                    <a:pt x="3340" y="32515"/>
                  </a:lnTo>
                  <a:lnTo>
                    <a:pt x="1758" y="31515"/>
                  </a:lnTo>
                  <a:lnTo>
                    <a:pt x="704" y="30143"/>
                  </a:lnTo>
                  <a:lnTo>
                    <a:pt x="0" y="28522"/>
                  </a:lnTo>
                  <a:lnTo>
                    <a:pt x="1649" y="27442"/>
                  </a:lnTo>
                  <a:lnTo>
                    <a:pt x="9124" y="26242"/>
                  </a:lnTo>
                  <a:lnTo>
                    <a:pt x="36946" y="31247"/>
                  </a:lnTo>
                  <a:lnTo>
                    <a:pt x="64129" y="41945"/>
                  </a:lnTo>
                  <a:lnTo>
                    <a:pt x="79227" y="52443"/>
                  </a:lnTo>
                  <a:lnTo>
                    <a:pt x="87348" y="66047"/>
                  </a:lnTo>
                  <a:lnTo>
                    <a:pt x="89513" y="73625"/>
                  </a:lnTo>
                  <a:lnTo>
                    <a:pt x="88841" y="80088"/>
                  </a:lnTo>
                  <a:lnTo>
                    <a:pt x="82448" y="91033"/>
                  </a:lnTo>
                  <a:lnTo>
                    <a:pt x="70320" y="101757"/>
                  </a:lnTo>
                  <a:lnTo>
                    <a:pt x="65462" y="102371"/>
                  </a:lnTo>
                  <a:lnTo>
                    <a:pt x="54419" y="99290"/>
                  </a:lnTo>
                  <a:lnTo>
                    <a:pt x="49922" y="95082"/>
                  </a:lnTo>
                  <a:lnTo>
                    <a:pt x="43044" y="82880"/>
                  </a:lnTo>
                  <a:lnTo>
                    <a:pt x="41947" y="53402"/>
                  </a:lnTo>
                  <a:lnTo>
                    <a:pt x="48201" y="33781"/>
                  </a:lnTo>
                  <a:lnTo>
                    <a:pt x="66093" y="4932"/>
                  </a:lnTo>
                  <a:lnTo>
                    <a:pt x="70404" y="1838"/>
                  </a:lnTo>
                  <a:lnTo>
                    <a:pt x="74690" y="480"/>
                  </a:lnTo>
                  <a:lnTo>
                    <a:pt x="91708" y="0"/>
                  </a:lnTo>
                  <a:lnTo>
                    <a:pt x="94536" y="2078"/>
                  </a:lnTo>
                  <a:lnTo>
                    <a:pt x="104768" y="33087"/>
                  </a:lnTo>
                  <a:lnTo>
                    <a:pt x="117864" y="74853"/>
                  </a:lnTo>
                  <a:lnTo>
                    <a:pt x="124746" y="85178"/>
                  </a:lnTo>
                  <a:lnTo>
                    <a:pt x="128556" y="87791"/>
                  </a:lnTo>
                  <a:lnTo>
                    <a:pt x="132509" y="88827"/>
                  </a:lnTo>
                  <a:lnTo>
                    <a:pt x="136554" y="88812"/>
                  </a:lnTo>
                  <a:lnTo>
                    <a:pt x="146693" y="83151"/>
                  </a:lnTo>
                  <a:lnTo>
                    <a:pt x="158255" y="72168"/>
                  </a:lnTo>
                  <a:lnTo>
                    <a:pt x="177280" y="43898"/>
                  </a:lnTo>
                  <a:lnTo>
                    <a:pt x="181665" y="34055"/>
                  </a:lnTo>
                  <a:lnTo>
                    <a:pt x="178873" y="53094"/>
                  </a:lnTo>
                  <a:lnTo>
                    <a:pt x="187416" y="95739"/>
                  </a:lnTo>
                  <a:lnTo>
                    <a:pt x="206942" y="139762"/>
                  </a:lnTo>
                  <a:lnTo>
                    <a:pt x="231307" y="182203"/>
                  </a:lnTo>
                  <a:lnTo>
                    <a:pt x="246288" y="217828"/>
                  </a:lnTo>
                  <a:lnTo>
                    <a:pt x="248390" y="227729"/>
                  </a:lnTo>
                  <a:lnTo>
                    <a:pt x="246969" y="237152"/>
                  </a:lnTo>
                  <a:lnTo>
                    <a:pt x="237865" y="255148"/>
                  </a:lnTo>
                  <a:lnTo>
                    <a:pt x="218767" y="266910"/>
                  </a:lnTo>
                  <a:lnTo>
                    <a:pt x="206759" y="271033"/>
                  </a:lnTo>
                  <a:lnTo>
                    <a:pt x="180247" y="271853"/>
                  </a:lnTo>
                  <a:lnTo>
                    <a:pt x="139436" y="262500"/>
                  </a:lnTo>
                  <a:lnTo>
                    <a:pt x="126356" y="257510"/>
                  </a:lnTo>
                  <a:lnTo>
                    <a:pt x="118341" y="250656"/>
                  </a:lnTo>
                  <a:lnTo>
                    <a:pt x="113703" y="242559"/>
                  </a:lnTo>
                  <a:lnTo>
                    <a:pt x="106545" y="215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02"/>
            <p:cNvSpPr/>
            <p:nvPr>
              <p:custDataLst>
                <p:tags r:id="rId95"/>
              </p:custDataLst>
            </p:nvPr>
          </p:nvSpPr>
          <p:spPr>
            <a:xfrm>
              <a:off x="4049837" y="5300122"/>
              <a:ext cx="122114" cy="209794"/>
            </a:xfrm>
            <a:custGeom>
              <a:avLst/>
              <a:gdLst/>
              <a:ahLst/>
              <a:cxnLst/>
              <a:rect l="0" t="0" r="0" b="0"/>
              <a:pathLst>
                <a:path w="122114" h="209794">
                  <a:moveTo>
                    <a:pt x="96713" y="27528"/>
                  </a:moveTo>
                  <a:lnTo>
                    <a:pt x="96713" y="27528"/>
                  </a:lnTo>
                  <a:lnTo>
                    <a:pt x="87875" y="9852"/>
                  </a:lnTo>
                  <a:lnTo>
                    <a:pt x="80085" y="3679"/>
                  </a:lnTo>
                  <a:lnTo>
                    <a:pt x="75044" y="1046"/>
                  </a:lnTo>
                  <a:lnTo>
                    <a:pt x="63799" y="0"/>
                  </a:lnTo>
                  <a:lnTo>
                    <a:pt x="57837" y="709"/>
                  </a:lnTo>
                  <a:lnTo>
                    <a:pt x="43686" y="10905"/>
                  </a:lnTo>
                  <a:lnTo>
                    <a:pt x="19853" y="42123"/>
                  </a:lnTo>
                  <a:lnTo>
                    <a:pt x="6108" y="71409"/>
                  </a:lnTo>
                  <a:lnTo>
                    <a:pt x="0" y="103240"/>
                  </a:lnTo>
                  <a:lnTo>
                    <a:pt x="4811" y="134321"/>
                  </a:lnTo>
                  <a:lnTo>
                    <a:pt x="17062" y="163186"/>
                  </a:lnTo>
                  <a:lnTo>
                    <a:pt x="34266" y="187774"/>
                  </a:lnTo>
                  <a:lnTo>
                    <a:pt x="55553" y="202936"/>
                  </a:lnTo>
                  <a:lnTo>
                    <a:pt x="67157" y="207967"/>
                  </a:lnTo>
                  <a:lnTo>
                    <a:pt x="89456" y="209793"/>
                  </a:lnTo>
                  <a:lnTo>
                    <a:pt x="122113" y="20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03"/>
            <p:cNvSpPr/>
            <p:nvPr>
              <p:custDataLst>
                <p:tags r:id="rId96"/>
              </p:custDataLst>
            </p:nvPr>
          </p:nvSpPr>
          <p:spPr>
            <a:xfrm>
              <a:off x="4222750" y="5282185"/>
              <a:ext cx="109909" cy="226158"/>
            </a:xfrm>
            <a:custGeom>
              <a:avLst/>
              <a:gdLst/>
              <a:ahLst/>
              <a:cxnLst/>
              <a:rect l="0" t="0" r="0" b="0"/>
              <a:pathLst>
                <a:path w="109909" h="226158">
                  <a:moveTo>
                    <a:pt x="25400" y="64515"/>
                  </a:moveTo>
                  <a:lnTo>
                    <a:pt x="25400" y="64515"/>
                  </a:lnTo>
                  <a:lnTo>
                    <a:pt x="22029" y="67886"/>
                  </a:lnTo>
                  <a:lnTo>
                    <a:pt x="16562" y="86837"/>
                  </a:lnTo>
                  <a:lnTo>
                    <a:pt x="13463" y="129916"/>
                  </a:lnTo>
                  <a:lnTo>
                    <a:pt x="14732" y="177309"/>
                  </a:lnTo>
                  <a:lnTo>
                    <a:pt x="18797" y="219554"/>
                  </a:lnTo>
                  <a:lnTo>
                    <a:pt x="31237" y="174102"/>
                  </a:lnTo>
                  <a:lnTo>
                    <a:pt x="38813" y="134622"/>
                  </a:lnTo>
                  <a:lnTo>
                    <a:pt x="46884" y="89324"/>
                  </a:lnTo>
                  <a:lnTo>
                    <a:pt x="55174" y="48025"/>
                  </a:lnTo>
                  <a:lnTo>
                    <a:pt x="66925" y="6669"/>
                  </a:lnTo>
                  <a:lnTo>
                    <a:pt x="71607" y="0"/>
                  </a:lnTo>
                  <a:lnTo>
                    <a:pt x="75255" y="338"/>
                  </a:lnTo>
                  <a:lnTo>
                    <a:pt x="84952" y="6359"/>
                  </a:lnTo>
                  <a:lnTo>
                    <a:pt x="98941" y="31762"/>
                  </a:lnTo>
                  <a:lnTo>
                    <a:pt x="108651" y="76212"/>
                  </a:lnTo>
                  <a:lnTo>
                    <a:pt x="109908" y="109460"/>
                  </a:lnTo>
                  <a:lnTo>
                    <a:pt x="104767" y="154267"/>
                  </a:lnTo>
                  <a:lnTo>
                    <a:pt x="95952" y="177783"/>
                  </a:lnTo>
                  <a:lnTo>
                    <a:pt x="80275" y="197641"/>
                  </a:lnTo>
                  <a:lnTo>
                    <a:pt x="51615" y="217947"/>
                  </a:lnTo>
                  <a:lnTo>
                    <a:pt x="27523" y="226157"/>
                  </a:lnTo>
                  <a:lnTo>
                    <a:pt x="21171" y="225899"/>
                  </a:lnTo>
                  <a:lnTo>
                    <a:pt x="0" y="216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04"/>
            <p:cNvSpPr/>
            <p:nvPr>
              <p:custDataLst>
                <p:tags r:id="rId97"/>
              </p:custDataLst>
            </p:nvPr>
          </p:nvSpPr>
          <p:spPr>
            <a:xfrm>
              <a:off x="4457700" y="5314950"/>
              <a:ext cx="38101" cy="234951"/>
            </a:xfrm>
            <a:custGeom>
              <a:avLst/>
              <a:gdLst/>
              <a:ahLst/>
              <a:cxnLst/>
              <a:rect l="0" t="0" r="0" b="0"/>
              <a:pathLst>
                <a:path w="38101" h="234951">
                  <a:moveTo>
                    <a:pt x="38100" y="0"/>
                  </a:moveTo>
                  <a:lnTo>
                    <a:pt x="38100" y="0"/>
                  </a:lnTo>
                  <a:lnTo>
                    <a:pt x="25891" y="27789"/>
                  </a:lnTo>
                  <a:lnTo>
                    <a:pt x="21077" y="66481"/>
                  </a:lnTo>
                  <a:lnTo>
                    <a:pt x="16280" y="113694"/>
                  </a:lnTo>
                  <a:lnTo>
                    <a:pt x="12410" y="146721"/>
                  </a:lnTo>
                  <a:lnTo>
                    <a:pt x="6264" y="19140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61"/>
          <p:cNvGrpSpPr/>
          <p:nvPr/>
        </p:nvGrpSpPr>
        <p:grpSpPr>
          <a:xfrm>
            <a:off x="8854879" y="5543550"/>
            <a:ext cx="225622" cy="114301"/>
            <a:chOff x="8854879" y="5543550"/>
            <a:chExt cx="225622" cy="114301"/>
          </a:xfrm>
        </p:grpSpPr>
        <p:sp>
          <p:nvSpPr>
            <p:cNvPr id="166" name="SMARTInkShape-1605"/>
            <p:cNvSpPr/>
            <p:nvPr>
              <p:custDataLst>
                <p:tags r:id="rId54"/>
              </p:custDataLst>
            </p:nvPr>
          </p:nvSpPr>
          <p:spPr>
            <a:xfrm>
              <a:off x="8854879" y="5619750"/>
              <a:ext cx="212922" cy="38101"/>
            </a:xfrm>
            <a:custGeom>
              <a:avLst/>
              <a:gdLst/>
              <a:ahLst/>
              <a:cxnLst/>
              <a:rect l="0" t="0" r="0" b="0"/>
              <a:pathLst>
                <a:path w="2129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1124" y="33031"/>
                  </a:lnTo>
                  <a:lnTo>
                    <a:pt x="8017" y="29261"/>
                  </a:lnTo>
                  <a:lnTo>
                    <a:pt x="47394" y="19802"/>
                  </a:lnTo>
                  <a:lnTo>
                    <a:pt x="84085" y="13975"/>
                  </a:lnTo>
                  <a:lnTo>
                    <a:pt x="124616" y="9034"/>
                  </a:lnTo>
                  <a:lnTo>
                    <a:pt x="168500" y="4485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06"/>
            <p:cNvSpPr/>
            <p:nvPr>
              <p:custDataLst>
                <p:tags r:id="rId55"/>
              </p:custDataLst>
            </p:nvPr>
          </p:nvSpPr>
          <p:spPr>
            <a:xfrm>
              <a:off x="8864600" y="55435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44762" y="11289"/>
                  </a:lnTo>
                  <a:lnTo>
                    <a:pt x="78691" y="5958"/>
                  </a:lnTo>
                  <a:lnTo>
                    <a:pt x="115407" y="2649"/>
                  </a:lnTo>
                  <a:lnTo>
                    <a:pt x="151481" y="1177"/>
                  </a:lnTo>
                  <a:lnTo>
                    <a:pt x="194617" y="34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262"/>
          <p:cNvGrpSpPr/>
          <p:nvPr/>
        </p:nvGrpSpPr>
        <p:grpSpPr>
          <a:xfrm>
            <a:off x="9426479" y="5302250"/>
            <a:ext cx="606522" cy="601150"/>
            <a:chOff x="9426479" y="5302250"/>
            <a:chExt cx="606522" cy="601150"/>
          </a:xfrm>
        </p:grpSpPr>
        <p:sp>
          <p:nvSpPr>
            <p:cNvPr id="169" name="SMARTInkShape-1607"/>
            <p:cNvSpPr/>
            <p:nvPr>
              <p:custDataLst>
                <p:tags r:id="rId50"/>
              </p:custDataLst>
            </p:nvPr>
          </p:nvSpPr>
          <p:spPr>
            <a:xfrm>
              <a:off x="9856355" y="5753100"/>
              <a:ext cx="176646" cy="133351"/>
            </a:xfrm>
            <a:custGeom>
              <a:avLst/>
              <a:gdLst/>
              <a:ahLst/>
              <a:cxnLst/>
              <a:rect l="0" t="0" r="0" b="0"/>
              <a:pathLst>
                <a:path w="176646" h="133351">
                  <a:moveTo>
                    <a:pt x="176645" y="0"/>
                  </a:moveTo>
                  <a:lnTo>
                    <a:pt x="176645" y="0"/>
                  </a:lnTo>
                  <a:lnTo>
                    <a:pt x="137768" y="42247"/>
                  </a:lnTo>
                  <a:lnTo>
                    <a:pt x="92877" y="85962"/>
                  </a:lnTo>
                  <a:lnTo>
                    <a:pt x="63865" y="103317"/>
                  </a:lnTo>
                  <a:lnTo>
                    <a:pt x="46792" y="108714"/>
                  </a:lnTo>
                  <a:lnTo>
                    <a:pt x="32149" y="108759"/>
                  </a:lnTo>
                  <a:lnTo>
                    <a:pt x="12005" y="101448"/>
                  </a:lnTo>
                  <a:lnTo>
                    <a:pt x="7618" y="96560"/>
                  </a:lnTo>
                  <a:lnTo>
                    <a:pt x="2744" y="83603"/>
                  </a:lnTo>
                  <a:lnTo>
                    <a:pt x="0" y="60441"/>
                  </a:lnTo>
                  <a:lnTo>
                    <a:pt x="1025" y="54405"/>
                  </a:lnTo>
                  <a:lnTo>
                    <a:pt x="5929" y="45817"/>
                  </a:lnTo>
                  <a:lnTo>
                    <a:pt x="12811" y="41530"/>
                  </a:lnTo>
                  <a:lnTo>
                    <a:pt x="16622" y="40386"/>
                  </a:lnTo>
                  <a:lnTo>
                    <a:pt x="28384" y="42879"/>
                  </a:lnTo>
                  <a:lnTo>
                    <a:pt x="72193" y="60601"/>
                  </a:lnTo>
                  <a:lnTo>
                    <a:pt x="101560" y="77928"/>
                  </a:lnTo>
                  <a:lnTo>
                    <a:pt x="145914" y="122905"/>
                  </a:lnTo>
                  <a:lnTo>
                    <a:pt x="16394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08"/>
            <p:cNvSpPr/>
            <p:nvPr>
              <p:custDataLst>
                <p:tags r:id="rId51"/>
              </p:custDataLst>
            </p:nvPr>
          </p:nvSpPr>
          <p:spPr>
            <a:xfrm>
              <a:off x="9671050" y="5753362"/>
              <a:ext cx="122954" cy="139439"/>
            </a:xfrm>
            <a:custGeom>
              <a:avLst/>
              <a:gdLst/>
              <a:ahLst/>
              <a:cxnLst/>
              <a:rect l="0" t="0" r="0" b="0"/>
              <a:pathLst>
                <a:path w="122954" h="139439">
                  <a:moveTo>
                    <a:pt x="6350" y="6088"/>
                  </a:moveTo>
                  <a:lnTo>
                    <a:pt x="6350" y="6088"/>
                  </a:lnTo>
                  <a:lnTo>
                    <a:pt x="6350" y="2717"/>
                  </a:lnTo>
                  <a:lnTo>
                    <a:pt x="7055" y="1724"/>
                  </a:lnTo>
                  <a:lnTo>
                    <a:pt x="8231" y="1062"/>
                  </a:lnTo>
                  <a:lnTo>
                    <a:pt x="15187" y="0"/>
                  </a:lnTo>
                  <a:lnTo>
                    <a:pt x="24647" y="3187"/>
                  </a:lnTo>
                  <a:lnTo>
                    <a:pt x="66794" y="37706"/>
                  </a:lnTo>
                  <a:lnTo>
                    <a:pt x="113788" y="64896"/>
                  </a:lnTo>
                  <a:lnTo>
                    <a:pt x="122953" y="68661"/>
                  </a:lnTo>
                  <a:lnTo>
                    <a:pt x="122890" y="68970"/>
                  </a:lnTo>
                  <a:lnTo>
                    <a:pt x="122144" y="69176"/>
                  </a:lnTo>
                  <a:lnTo>
                    <a:pt x="110176" y="76442"/>
                  </a:lnTo>
                  <a:lnTo>
                    <a:pt x="68930" y="97470"/>
                  </a:lnTo>
                  <a:lnTo>
                    <a:pt x="25877" y="124517"/>
                  </a:lnTo>
                  <a:lnTo>
                    <a:pt x="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09"/>
            <p:cNvSpPr/>
            <p:nvPr>
              <p:custDataLst>
                <p:tags r:id="rId52"/>
              </p:custDataLst>
            </p:nvPr>
          </p:nvSpPr>
          <p:spPr>
            <a:xfrm>
              <a:off x="9426479" y="5774680"/>
              <a:ext cx="181072" cy="128720"/>
            </a:xfrm>
            <a:custGeom>
              <a:avLst/>
              <a:gdLst/>
              <a:ahLst/>
              <a:cxnLst/>
              <a:rect l="0" t="0" r="0" b="0"/>
              <a:pathLst>
                <a:path w="181072" h="128720">
                  <a:moveTo>
                    <a:pt x="15971" y="22870"/>
                  </a:moveTo>
                  <a:lnTo>
                    <a:pt x="15971" y="22870"/>
                  </a:lnTo>
                  <a:lnTo>
                    <a:pt x="12600" y="22870"/>
                  </a:lnTo>
                  <a:lnTo>
                    <a:pt x="9064" y="26633"/>
                  </a:lnTo>
                  <a:lnTo>
                    <a:pt x="7133" y="29612"/>
                  </a:lnTo>
                  <a:lnTo>
                    <a:pt x="4414" y="43918"/>
                  </a:lnTo>
                  <a:lnTo>
                    <a:pt x="0" y="89034"/>
                  </a:lnTo>
                  <a:lnTo>
                    <a:pt x="1204" y="110677"/>
                  </a:lnTo>
                  <a:lnTo>
                    <a:pt x="6115" y="120222"/>
                  </a:lnTo>
                  <a:lnTo>
                    <a:pt x="9400" y="123755"/>
                  </a:lnTo>
                  <a:lnTo>
                    <a:pt x="18696" y="127680"/>
                  </a:lnTo>
                  <a:lnTo>
                    <a:pt x="29881" y="128719"/>
                  </a:lnTo>
                  <a:lnTo>
                    <a:pt x="41909" y="126828"/>
                  </a:lnTo>
                  <a:lnTo>
                    <a:pt x="52428" y="117992"/>
                  </a:lnTo>
                  <a:lnTo>
                    <a:pt x="71398" y="94710"/>
                  </a:lnTo>
                  <a:lnTo>
                    <a:pt x="71972" y="95457"/>
                  </a:lnTo>
                  <a:lnTo>
                    <a:pt x="78543" y="119253"/>
                  </a:lnTo>
                  <a:lnTo>
                    <a:pt x="80969" y="120993"/>
                  </a:lnTo>
                  <a:lnTo>
                    <a:pt x="89309" y="122924"/>
                  </a:lnTo>
                  <a:lnTo>
                    <a:pt x="109276" y="120640"/>
                  </a:lnTo>
                  <a:lnTo>
                    <a:pt x="123056" y="113595"/>
                  </a:lnTo>
                  <a:lnTo>
                    <a:pt x="136237" y="101998"/>
                  </a:lnTo>
                  <a:lnTo>
                    <a:pt x="149150" y="85084"/>
                  </a:lnTo>
                  <a:lnTo>
                    <a:pt x="156300" y="63926"/>
                  </a:lnTo>
                  <a:lnTo>
                    <a:pt x="160891" y="22592"/>
                  </a:lnTo>
                  <a:lnTo>
                    <a:pt x="159151" y="15629"/>
                  </a:lnTo>
                  <a:lnTo>
                    <a:pt x="155874" y="10281"/>
                  </a:lnTo>
                  <a:lnTo>
                    <a:pt x="147294" y="3164"/>
                  </a:lnTo>
                  <a:lnTo>
                    <a:pt x="138777" y="0"/>
                  </a:lnTo>
                  <a:lnTo>
                    <a:pt x="134530" y="568"/>
                  </a:lnTo>
                  <a:lnTo>
                    <a:pt x="126050" y="4962"/>
                  </a:lnTo>
                  <a:lnTo>
                    <a:pt x="123928" y="8815"/>
                  </a:lnTo>
                  <a:lnTo>
                    <a:pt x="123454" y="18740"/>
                  </a:lnTo>
                  <a:lnTo>
                    <a:pt x="130524" y="36227"/>
                  </a:lnTo>
                  <a:lnTo>
                    <a:pt x="144927" y="51443"/>
                  </a:lnTo>
                  <a:lnTo>
                    <a:pt x="158422" y="56736"/>
                  </a:lnTo>
                  <a:lnTo>
                    <a:pt x="181071" y="6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10"/>
            <p:cNvSpPr/>
            <p:nvPr>
              <p:custDataLst>
                <p:tags r:id="rId53"/>
              </p:custDataLst>
            </p:nvPr>
          </p:nvSpPr>
          <p:spPr>
            <a:xfrm>
              <a:off x="9500560" y="5302250"/>
              <a:ext cx="487991" cy="273692"/>
            </a:xfrm>
            <a:custGeom>
              <a:avLst/>
              <a:gdLst/>
              <a:ahLst/>
              <a:cxnLst/>
              <a:rect l="0" t="0" r="0" b="0"/>
              <a:pathLst>
                <a:path w="487991" h="273692">
                  <a:moveTo>
                    <a:pt x="310190" y="0"/>
                  </a:moveTo>
                  <a:lnTo>
                    <a:pt x="310190" y="0"/>
                  </a:lnTo>
                  <a:lnTo>
                    <a:pt x="303709" y="705"/>
                  </a:lnTo>
                  <a:lnTo>
                    <a:pt x="259265" y="16606"/>
                  </a:lnTo>
                  <a:lnTo>
                    <a:pt x="216000" y="33613"/>
                  </a:lnTo>
                  <a:lnTo>
                    <a:pt x="183895" y="48335"/>
                  </a:lnTo>
                  <a:lnTo>
                    <a:pt x="148932" y="62405"/>
                  </a:lnTo>
                  <a:lnTo>
                    <a:pt x="113635" y="75713"/>
                  </a:lnTo>
                  <a:lnTo>
                    <a:pt x="68820" y="94400"/>
                  </a:lnTo>
                  <a:lnTo>
                    <a:pt x="42999" y="108482"/>
                  </a:lnTo>
                  <a:lnTo>
                    <a:pt x="36216" y="114772"/>
                  </a:lnTo>
                  <a:lnTo>
                    <a:pt x="37935" y="116731"/>
                  </a:lnTo>
                  <a:lnTo>
                    <a:pt x="49252" y="118908"/>
                  </a:lnTo>
                  <a:lnTo>
                    <a:pt x="88941" y="116763"/>
                  </a:lnTo>
                  <a:lnTo>
                    <a:pt x="134177" y="115030"/>
                  </a:lnTo>
                  <a:lnTo>
                    <a:pt x="168745" y="121258"/>
                  </a:lnTo>
                  <a:lnTo>
                    <a:pt x="174971" y="124583"/>
                  </a:lnTo>
                  <a:lnTo>
                    <a:pt x="178416" y="128212"/>
                  </a:lnTo>
                  <a:lnTo>
                    <a:pt x="180007" y="132041"/>
                  </a:lnTo>
                  <a:lnTo>
                    <a:pt x="170485" y="145704"/>
                  </a:lnTo>
                  <a:lnTo>
                    <a:pt x="150027" y="162829"/>
                  </a:lnTo>
                  <a:lnTo>
                    <a:pt x="103513" y="188337"/>
                  </a:lnTo>
                  <a:lnTo>
                    <a:pt x="70402" y="205296"/>
                  </a:lnTo>
                  <a:lnTo>
                    <a:pt x="30140" y="227339"/>
                  </a:lnTo>
                  <a:lnTo>
                    <a:pt x="5981" y="243906"/>
                  </a:lnTo>
                  <a:lnTo>
                    <a:pt x="2257" y="248681"/>
                  </a:lnTo>
                  <a:lnTo>
                    <a:pt x="479" y="253276"/>
                  </a:lnTo>
                  <a:lnTo>
                    <a:pt x="0" y="257751"/>
                  </a:lnTo>
                  <a:lnTo>
                    <a:pt x="3206" y="262145"/>
                  </a:lnTo>
                  <a:lnTo>
                    <a:pt x="16179" y="270790"/>
                  </a:lnTo>
                  <a:lnTo>
                    <a:pt x="48756" y="273691"/>
                  </a:lnTo>
                  <a:lnTo>
                    <a:pt x="70284" y="273477"/>
                  </a:lnTo>
                  <a:lnTo>
                    <a:pt x="99452" y="270513"/>
                  </a:lnTo>
                  <a:lnTo>
                    <a:pt x="133715" y="265714"/>
                  </a:lnTo>
                  <a:lnTo>
                    <a:pt x="171373" y="259692"/>
                  </a:lnTo>
                  <a:lnTo>
                    <a:pt x="210590" y="254973"/>
                  </a:lnTo>
                  <a:lnTo>
                    <a:pt x="250846" y="251120"/>
                  </a:lnTo>
                  <a:lnTo>
                    <a:pt x="291793" y="247847"/>
                  </a:lnTo>
                  <a:lnTo>
                    <a:pt x="327559" y="246370"/>
                  </a:lnTo>
                  <a:lnTo>
                    <a:pt x="359869" y="246092"/>
                  </a:lnTo>
                  <a:lnTo>
                    <a:pt x="389877" y="246611"/>
                  </a:lnTo>
                  <a:lnTo>
                    <a:pt x="434506" y="250951"/>
                  </a:lnTo>
                  <a:lnTo>
                    <a:pt x="48799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63"/>
          <p:cNvGrpSpPr/>
          <p:nvPr/>
        </p:nvGrpSpPr>
        <p:grpSpPr>
          <a:xfrm>
            <a:off x="10336570" y="5240784"/>
            <a:ext cx="868401" cy="398017"/>
            <a:chOff x="10336570" y="5240784"/>
            <a:chExt cx="868401" cy="398017"/>
          </a:xfrm>
        </p:grpSpPr>
        <p:sp>
          <p:nvSpPr>
            <p:cNvPr id="174" name="SMARTInkShape-1611"/>
            <p:cNvSpPr/>
            <p:nvPr>
              <p:custDataLst>
                <p:tags r:id="rId44"/>
              </p:custDataLst>
            </p:nvPr>
          </p:nvSpPr>
          <p:spPr>
            <a:xfrm>
              <a:off x="11099800" y="5289550"/>
              <a:ext cx="105171" cy="349251"/>
            </a:xfrm>
            <a:custGeom>
              <a:avLst/>
              <a:gdLst/>
              <a:ahLst/>
              <a:cxnLst/>
              <a:rect l="0" t="0" r="0" b="0"/>
              <a:pathLst>
                <a:path w="105171" h="349251">
                  <a:moveTo>
                    <a:pt x="69850" y="0"/>
                  </a:moveTo>
                  <a:lnTo>
                    <a:pt x="69850" y="0"/>
                  </a:lnTo>
                  <a:lnTo>
                    <a:pt x="90897" y="43370"/>
                  </a:lnTo>
                  <a:lnTo>
                    <a:pt x="100607" y="84422"/>
                  </a:lnTo>
                  <a:lnTo>
                    <a:pt x="105170" y="109198"/>
                  </a:lnTo>
                  <a:lnTo>
                    <a:pt x="103275" y="141943"/>
                  </a:lnTo>
                  <a:lnTo>
                    <a:pt x="97073" y="180001"/>
                  </a:lnTo>
                  <a:lnTo>
                    <a:pt x="87999" y="221601"/>
                  </a:lnTo>
                  <a:lnTo>
                    <a:pt x="74188" y="254272"/>
                  </a:lnTo>
                  <a:lnTo>
                    <a:pt x="57220" y="280993"/>
                  </a:lnTo>
                  <a:lnTo>
                    <a:pt x="25431" y="31891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12"/>
            <p:cNvSpPr/>
            <p:nvPr>
              <p:custDataLst>
                <p:tags r:id="rId45"/>
              </p:custDataLst>
            </p:nvPr>
          </p:nvSpPr>
          <p:spPr>
            <a:xfrm>
              <a:off x="10823732" y="5354236"/>
              <a:ext cx="250669" cy="160289"/>
            </a:xfrm>
            <a:custGeom>
              <a:avLst/>
              <a:gdLst/>
              <a:ahLst/>
              <a:cxnLst/>
              <a:rect l="0" t="0" r="0" b="0"/>
              <a:pathLst>
                <a:path w="250669" h="160289">
                  <a:moveTo>
                    <a:pt x="15718" y="24214"/>
                  </a:moveTo>
                  <a:lnTo>
                    <a:pt x="15718" y="24214"/>
                  </a:lnTo>
                  <a:lnTo>
                    <a:pt x="10251" y="24214"/>
                  </a:lnTo>
                  <a:lnTo>
                    <a:pt x="5179" y="45903"/>
                  </a:lnTo>
                  <a:lnTo>
                    <a:pt x="1563" y="87608"/>
                  </a:lnTo>
                  <a:lnTo>
                    <a:pt x="0" y="119433"/>
                  </a:lnTo>
                  <a:lnTo>
                    <a:pt x="5793" y="151678"/>
                  </a:lnTo>
                  <a:lnTo>
                    <a:pt x="8396" y="155757"/>
                  </a:lnTo>
                  <a:lnTo>
                    <a:pt x="11542" y="158476"/>
                  </a:lnTo>
                  <a:lnTo>
                    <a:pt x="15051" y="160288"/>
                  </a:lnTo>
                  <a:lnTo>
                    <a:pt x="19506" y="159380"/>
                  </a:lnTo>
                  <a:lnTo>
                    <a:pt x="30102" y="152727"/>
                  </a:lnTo>
                  <a:lnTo>
                    <a:pt x="60725" y="114256"/>
                  </a:lnTo>
                  <a:lnTo>
                    <a:pt x="62655" y="113170"/>
                  </a:lnTo>
                  <a:lnTo>
                    <a:pt x="63943" y="113151"/>
                  </a:lnTo>
                  <a:lnTo>
                    <a:pt x="67254" y="116893"/>
                  </a:lnTo>
                  <a:lnTo>
                    <a:pt x="78500" y="134164"/>
                  </a:lnTo>
                  <a:lnTo>
                    <a:pt x="88072" y="141990"/>
                  </a:lnTo>
                  <a:lnTo>
                    <a:pt x="93588" y="145065"/>
                  </a:lnTo>
                  <a:lnTo>
                    <a:pt x="118205" y="149392"/>
                  </a:lnTo>
                  <a:lnTo>
                    <a:pt x="147841" y="147303"/>
                  </a:lnTo>
                  <a:lnTo>
                    <a:pt x="164751" y="136540"/>
                  </a:lnTo>
                  <a:lnTo>
                    <a:pt x="186170" y="108766"/>
                  </a:lnTo>
                  <a:lnTo>
                    <a:pt x="197308" y="84370"/>
                  </a:lnTo>
                  <a:lnTo>
                    <a:pt x="202258" y="54713"/>
                  </a:lnTo>
                  <a:lnTo>
                    <a:pt x="196931" y="30243"/>
                  </a:lnTo>
                  <a:lnTo>
                    <a:pt x="191561" y="19767"/>
                  </a:lnTo>
                  <a:lnTo>
                    <a:pt x="176186" y="6245"/>
                  </a:lnTo>
                  <a:lnTo>
                    <a:pt x="167146" y="1651"/>
                  </a:lnTo>
                  <a:lnTo>
                    <a:pt x="159003" y="0"/>
                  </a:lnTo>
                  <a:lnTo>
                    <a:pt x="144311" y="1928"/>
                  </a:lnTo>
                  <a:lnTo>
                    <a:pt x="132607" y="9370"/>
                  </a:lnTo>
                  <a:lnTo>
                    <a:pt x="127511" y="14318"/>
                  </a:lnTo>
                  <a:lnTo>
                    <a:pt x="125524" y="19734"/>
                  </a:lnTo>
                  <a:lnTo>
                    <a:pt x="125611" y="25460"/>
                  </a:lnTo>
                  <a:lnTo>
                    <a:pt x="127079" y="31395"/>
                  </a:lnTo>
                  <a:lnTo>
                    <a:pt x="136237" y="43633"/>
                  </a:lnTo>
                  <a:lnTo>
                    <a:pt x="142631" y="49860"/>
                  </a:lnTo>
                  <a:lnTo>
                    <a:pt x="178596" y="61995"/>
                  </a:lnTo>
                  <a:lnTo>
                    <a:pt x="221631" y="59946"/>
                  </a:lnTo>
                  <a:lnTo>
                    <a:pt x="250668" y="55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613"/>
            <p:cNvSpPr/>
            <p:nvPr>
              <p:custDataLst>
                <p:tags r:id="rId46"/>
              </p:custDataLst>
            </p:nvPr>
          </p:nvSpPr>
          <p:spPr>
            <a:xfrm>
              <a:off x="10648946" y="5314950"/>
              <a:ext cx="107955" cy="234951"/>
            </a:xfrm>
            <a:custGeom>
              <a:avLst/>
              <a:gdLst/>
              <a:ahLst/>
              <a:cxnLst/>
              <a:rect l="0" t="0" r="0" b="0"/>
              <a:pathLst>
                <a:path w="107955" h="234951">
                  <a:moveTo>
                    <a:pt x="107954" y="0"/>
                  </a:moveTo>
                  <a:lnTo>
                    <a:pt x="107954" y="0"/>
                  </a:lnTo>
                  <a:lnTo>
                    <a:pt x="80516" y="17312"/>
                  </a:lnTo>
                  <a:lnTo>
                    <a:pt x="58040" y="40093"/>
                  </a:lnTo>
                  <a:lnTo>
                    <a:pt x="34211" y="77183"/>
                  </a:lnTo>
                  <a:lnTo>
                    <a:pt x="14138" y="120158"/>
                  </a:lnTo>
                  <a:lnTo>
                    <a:pt x="1056" y="166914"/>
                  </a:lnTo>
                  <a:lnTo>
                    <a:pt x="0" y="194834"/>
                  </a:lnTo>
                  <a:lnTo>
                    <a:pt x="7529" y="215709"/>
                  </a:lnTo>
                  <a:lnTo>
                    <a:pt x="13487" y="224240"/>
                  </a:lnTo>
                  <a:lnTo>
                    <a:pt x="21692" y="229221"/>
                  </a:lnTo>
                  <a:lnTo>
                    <a:pt x="6350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614"/>
            <p:cNvSpPr/>
            <p:nvPr>
              <p:custDataLst>
                <p:tags r:id="rId47"/>
              </p:custDataLst>
            </p:nvPr>
          </p:nvSpPr>
          <p:spPr>
            <a:xfrm>
              <a:off x="10477500" y="544830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90965" y="18736"/>
                  </a:lnTo>
                  <a:lnTo>
                    <a:pt x="45846" y="55019"/>
                  </a:lnTo>
                  <a:lnTo>
                    <a:pt x="18287" y="84897"/>
                  </a:lnTo>
                  <a:lnTo>
                    <a:pt x="5732" y="11021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15"/>
            <p:cNvSpPr/>
            <p:nvPr>
              <p:custDataLst>
                <p:tags r:id="rId48"/>
              </p:custDataLst>
            </p:nvPr>
          </p:nvSpPr>
          <p:spPr>
            <a:xfrm>
              <a:off x="10471150" y="542290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37664" y="35468"/>
                  </a:lnTo>
                  <a:lnTo>
                    <a:pt x="66784" y="78189"/>
                  </a:lnTo>
                  <a:lnTo>
                    <a:pt x="93233" y="120206"/>
                  </a:lnTo>
                  <a:lnTo>
                    <a:pt x="107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16"/>
            <p:cNvSpPr/>
            <p:nvPr>
              <p:custDataLst>
                <p:tags r:id="rId49"/>
              </p:custDataLst>
            </p:nvPr>
          </p:nvSpPr>
          <p:spPr>
            <a:xfrm>
              <a:off x="10336570" y="5240784"/>
              <a:ext cx="141129" cy="388811"/>
            </a:xfrm>
            <a:custGeom>
              <a:avLst/>
              <a:gdLst/>
              <a:ahLst/>
              <a:cxnLst/>
              <a:rect l="0" t="0" r="0" b="0"/>
              <a:pathLst>
                <a:path w="141129" h="388811">
                  <a:moveTo>
                    <a:pt x="26630" y="182116"/>
                  </a:moveTo>
                  <a:lnTo>
                    <a:pt x="26630" y="182116"/>
                  </a:lnTo>
                  <a:lnTo>
                    <a:pt x="26630" y="178745"/>
                  </a:lnTo>
                  <a:lnTo>
                    <a:pt x="24749" y="175209"/>
                  </a:lnTo>
                  <a:lnTo>
                    <a:pt x="22266" y="171284"/>
                  </a:lnTo>
                  <a:lnTo>
                    <a:pt x="20540" y="164288"/>
                  </a:lnTo>
                  <a:lnTo>
                    <a:pt x="21161" y="164586"/>
                  </a:lnTo>
                  <a:lnTo>
                    <a:pt x="23729" y="166799"/>
                  </a:lnTo>
                  <a:lnTo>
                    <a:pt x="28130" y="211134"/>
                  </a:lnTo>
                  <a:lnTo>
                    <a:pt x="31530" y="245107"/>
                  </a:lnTo>
                  <a:lnTo>
                    <a:pt x="35393" y="286077"/>
                  </a:lnTo>
                  <a:lnTo>
                    <a:pt x="33818" y="324511"/>
                  </a:lnTo>
                  <a:lnTo>
                    <a:pt x="26879" y="368476"/>
                  </a:lnTo>
                  <a:lnTo>
                    <a:pt x="22507" y="384181"/>
                  </a:lnTo>
                  <a:lnTo>
                    <a:pt x="20354" y="387382"/>
                  </a:lnTo>
                  <a:lnTo>
                    <a:pt x="18212" y="388810"/>
                  </a:lnTo>
                  <a:lnTo>
                    <a:pt x="15373" y="387645"/>
                  </a:lnTo>
                  <a:lnTo>
                    <a:pt x="8457" y="380707"/>
                  </a:lnTo>
                  <a:lnTo>
                    <a:pt x="0" y="348046"/>
                  </a:lnTo>
                  <a:lnTo>
                    <a:pt x="918" y="305251"/>
                  </a:lnTo>
                  <a:lnTo>
                    <a:pt x="3139" y="279022"/>
                  </a:lnTo>
                  <a:lnTo>
                    <a:pt x="7441" y="250248"/>
                  </a:lnTo>
                  <a:lnTo>
                    <a:pt x="13132" y="219776"/>
                  </a:lnTo>
                  <a:lnTo>
                    <a:pt x="19747" y="188173"/>
                  </a:lnTo>
                  <a:lnTo>
                    <a:pt x="26981" y="158637"/>
                  </a:lnTo>
                  <a:lnTo>
                    <a:pt x="34625" y="130480"/>
                  </a:lnTo>
                  <a:lnTo>
                    <a:pt x="42544" y="103242"/>
                  </a:lnTo>
                  <a:lnTo>
                    <a:pt x="58868" y="59808"/>
                  </a:lnTo>
                  <a:lnTo>
                    <a:pt x="82043" y="16995"/>
                  </a:lnTo>
                  <a:lnTo>
                    <a:pt x="88971" y="8536"/>
                  </a:lnTo>
                  <a:lnTo>
                    <a:pt x="96414" y="3601"/>
                  </a:lnTo>
                  <a:lnTo>
                    <a:pt x="112208" y="0"/>
                  </a:lnTo>
                  <a:lnTo>
                    <a:pt x="118960" y="2144"/>
                  </a:lnTo>
                  <a:lnTo>
                    <a:pt x="130224" y="12053"/>
                  </a:lnTo>
                  <a:lnTo>
                    <a:pt x="141128" y="43611"/>
                  </a:lnTo>
                  <a:lnTo>
                    <a:pt x="138715" y="87612"/>
                  </a:lnTo>
                  <a:lnTo>
                    <a:pt x="118950" y="133026"/>
                  </a:lnTo>
                  <a:lnTo>
                    <a:pt x="90752" y="167649"/>
                  </a:lnTo>
                  <a:lnTo>
                    <a:pt x="56682" y="189040"/>
                  </a:lnTo>
                  <a:lnTo>
                    <a:pt x="29890" y="197573"/>
                  </a:lnTo>
                  <a:lnTo>
                    <a:pt x="25981" y="198065"/>
                  </a:lnTo>
                  <a:lnTo>
                    <a:pt x="24786" y="197687"/>
                  </a:lnTo>
                  <a:lnTo>
                    <a:pt x="26630" y="194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617"/>
          <p:cNvSpPr/>
          <p:nvPr>
            <p:custDataLst>
              <p:tags r:id="rId2"/>
            </p:custDataLst>
          </p:nvPr>
        </p:nvSpPr>
        <p:spPr>
          <a:xfrm>
            <a:off x="4316037" y="2032003"/>
            <a:ext cx="1353888" cy="582654"/>
          </a:xfrm>
          <a:custGeom>
            <a:avLst/>
            <a:gdLst/>
            <a:ahLst/>
            <a:cxnLst/>
            <a:rect l="0" t="0" r="0" b="0"/>
            <a:pathLst>
              <a:path w="1353888" h="582654">
                <a:moveTo>
                  <a:pt x="160713" y="95247"/>
                </a:moveTo>
                <a:lnTo>
                  <a:pt x="160713" y="95247"/>
                </a:lnTo>
                <a:lnTo>
                  <a:pt x="157342" y="95247"/>
                </a:lnTo>
                <a:lnTo>
                  <a:pt x="156349" y="94541"/>
                </a:lnTo>
                <a:lnTo>
                  <a:pt x="155687" y="93366"/>
                </a:lnTo>
                <a:lnTo>
                  <a:pt x="154385" y="82886"/>
                </a:lnTo>
                <a:lnTo>
                  <a:pt x="198102" y="81142"/>
                </a:lnTo>
                <a:lnTo>
                  <a:pt x="236485" y="70615"/>
                </a:lnTo>
                <a:lnTo>
                  <a:pt x="278649" y="63724"/>
                </a:lnTo>
                <a:lnTo>
                  <a:pt x="311906" y="58659"/>
                </a:lnTo>
                <a:lnTo>
                  <a:pt x="350206" y="51704"/>
                </a:lnTo>
                <a:lnTo>
                  <a:pt x="390747" y="45791"/>
                </a:lnTo>
                <a:lnTo>
                  <a:pt x="433695" y="40105"/>
                </a:lnTo>
                <a:lnTo>
                  <a:pt x="481005" y="32875"/>
                </a:lnTo>
                <a:lnTo>
                  <a:pt x="526491" y="26839"/>
                </a:lnTo>
                <a:lnTo>
                  <a:pt x="570931" y="21099"/>
                </a:lnTo>
                <a:lnTo>
                  <a:pt x="616553" y="13844"/>
                </a:lnTo>
                <a:lnTo>
                  <a:pt x="658936" y="7797"/>
                </a:lnTo>
                <a:lnTo>
                  <a:pt x="698940" y="3464"/>
                </a:lnTo>
                <a:lnTo>
                  <a:pt x="737886" y="1538"/>
                </a:lnTo>
                <a:lnTo>
                  <a:pt x="772599" y="682"/>
                </a:lnTo>
                <a:lnTo>
                  <a:pt x="819909" y="200"/>
                </a:lnTo>
                <a:lnTo>
                  <a:pt x="867088" y="57"/>
                </a:lnTo>
                <a:lnTo>
                  <a:pt x="899402" y="24"/>
                </a:lnTo>
                <a:lnTo>
                  <a:pt x="946067" y="5"/>
                </a:lnTo>
                <a:lnTo>
                  <a:pt x="978718" y="0"/>
                </a:lnTo>
                <a:lnTo>
                  <a:pt x="1025463" y="6740"/>
                </a:lnTo>
                <a:lnTo>
                  <a:pt x="1070594" y="14303"/>
                </a:lnTo>
                <a:lnTo>
                  <a:pt x="1115245" y="21012"/>
                </a:lnTo>
                <a:lnTo>
                  <a:pt x="1159754" y="30840"/>
                </a:lnTo>
                <a:lnTo>
                  <a:pt x="1197480" y="42689"/>
                </a:lnTo>
                <a:lnTo>
                  <a:pt x="1241127" y="65109"/>
                </a:lnTo>
                <a:lnTo>
                  <a:pt x="1286342" y="107576"/>
                </a:lnTo>
                <a:lnTo>
                  <a:pt x="1327174" y="153951"/>
                </a:lnTo>
                <a:lnTo>
                  <a:pt x="1339540" y="174960"/>
                </a:lnTo>
                <a:lnTo>
                  <a:pt x="1351347" y="221059"/>
                </a:lnTo>
                <a:lnTo>
                  <a:pt x="1353887" y="264346"/>
                </a:lnTo>
                <a:lnTo>
                  <a:pt x="1350957" y="303003"/>
                </a:lnTo>
                <a:lnTo>
                  <a:pt x="1341528" y="350173"/>
                </a:lnTo>
                <a:lnTo>
                  <a:pt x="1314684" y="391580"/>
                </a:lnTo>
                <a:lnTo>
                  <a:pt x="1278834" y="427146"/>
                </a:lnTo>
                <a:lnTo>
                  <a:pt x="1238094" y="449469"/>
                </a:lnTo>
                <a:lnTo>
                  <a:pt x="1206581" y="462934"/>
                </a:lnTo>
                <a:lnTo>
                  <a:pt x="1171642" y="475975"/>
                </a:lnTo>
                <a:lnTo>
                  <a:pt x="1130245" y="488826"/>
                </a:lnTo>
                <a:lnTo>
                  <a:pt x="1084094" y="501593"/>
                </a:lnTo>
                <a:lnTo>
                  <a:pt x="1059934" y="507961"/>
                </a:lnTo>
                <a:lnTo>
                  <a:pt x="1035360" y="514323"/>
                </a:lnTo>
                <a:lnTo>
                  <a:pt x="1010511" y="520681"/>
                </a:lnTo>
                <a:lnTo>
                  <a:pt x="985478" y="527036"/>
                </a:lnTo>
                <a:lnTo>
                  <a:pt x="958912" y="532684"/>
                </a:lnTo>
                <a:lnTo>
                  <a:pt x="931324" y="537860"/>
                </a:lnTo>
                <a:lnTo>
                  <a:pt x="903054" y="542723"/>
                </a:lnTo>
                <a:lnTo>
                  <a:pt x="875035" y="546670"/>
                </a:lnTo>
                <a:lnTo>
                  <a:pt x="847183" y="550006"/>
                </a:lnTo>
                <a:lnTo>
                  <a:pt x="819443" y="552937"/>
                </a:lnTo>
                <a:lnTo>
                  <a:pt x="792483" y="555596"/>
                </a:lnTo>
                <a:lnTo>
                  <a:pt x="766043" y="558074"/>
                </a:lnTo>
                <a:lnTo>
                  <a:pt x="739950" y="560432"/>
                </a:lnTo>
                <a:lnTo>
                  <a:pt x="714792" y="562709"/>
                </a:lnTo>
                <a:lnTo>
                  <a:pt x="690260" y="564933"/>
                </a:lnTo>
                <a:lnTo>
                  <a:pt x="666145" y="567121"/>
                </a:lnTo>
                <a:lnTo>
                  <a:pt x="618653" y="571433"/>
                </a:lnTo>
                <a:lnTo>
                  <a:pt x="571675" y="575702"/>
                </a:lnTo>
                <a:lnTo>
                  <a:pt x="524926" y="579951"/>
                </a:lnTo>
                <a:lnTo>
                  <a:pt x="480160" y="582310"/>
                </a:lnTo>
                <a:lnTo>
                  <a:pt x="437451" y="582653"/>
                </a:lnTo>
                <a:lnTo>
                  <a:pt x="397302" y="580453"/>
                </a:lnTo>
                <a:lnTo>
                  <a:pt x="362054" y="577124"/>
                </a:lnTo>
                <a:lnTo>
                  <a:pt x="314444" y="571282"/>
                </a:lnTo>
                <a:lnTo>
                  <a:pt x="272820" y="563202"/>
                </a:lnTo>
                <a:lnTo>
                  <a:pt x="236263" y="551871"/>
                </a:lnTo>
                <a:lnTo>
                  <a:pt x="189355" y="535400"/>
                </a:lnTo>
                <a:lnTo>
                  <a:pt x="141755" y="514194"/>
                </a:lnTo>
                <a:lnTo>
                  <a:pt x="99531" y="493803"/>
                </a:lnTo>
                <a:lnTo>
                  <a:pt x="55890" y="462645"/>
                </a:lnTo>
                <a:lnTo>
                  <a:pt x="29862" y="431201"/>
                </a:lnTo>
                <a:lnTo>
                  <a:pt x="11595" y="393749"/>
                </a:lnTo>
                <a:lnTo>
                  <a:pt x="0" y="353208"/>
                </a:lnTo>
                <a:lnTo>
                  <a:pt x="284" y="328000"/>
                </a:lnTo>
                <a:lnTo>
                  <a:pt x="6700" y="289128"/>
                </a:lnTo>
                <a:lnTo>
                  <a:pt x="14763" y="245597"/>
                </a:lnTo>
                <a:lnTo>
                  <a:pt x="23149" y="199813"/>
                </a:lnTo>
                <a:lnTo>
                  <a:pt x="46809" y="156798"/>
                </a:lnTo>
                <a:lnTo>
                  <a:pt x="71146" y="126341"/>
                </a:lnTo>
                <a:lnTo>
                  <a:pt x="117595" y="89647"/>
                </a:lnTo>
                <a:lnTo>
                  <a:pt x="157866" y="68715"/>
                </a:lnTo>
                <a:lnTo>
                  <a:pt x="203973" y="50991"/>
                </a:lnTo>
                <a:lnTo>
                  <a:pt x="236913" y="3809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Shape-1618"/>
          <p:cNvSpPr/>
          <p:nvPr>
            <p:custDataLst>
              <p:tags r:id="rId3"/>
            </p:custDataLst>
          </p:nvPr>
        </p:nvSpPr>
        <p:spPr>
          <a:xfrm>
            <a:off x="9235854" y="5505450"/>
            <a:ext cx="939342" cy="582653"/>
          </a:xfrm>
          <a:custGeom>
            <a:avLst/>
            <a:gdLst/>
            <a:ahLst/>
            <a:cxnLst/>
            <a:rect l="0" t="0" r="0" b="0"/>
            <a:pathLst>
              <a:path w="939342" h="582653">
                <a:moveTo>
                  <a:pt x="66896" y="171450"/>
                </a:moveTo>
                <a:lnTo>
                  <a:pt x="66896" y="171450"/>
                </a:lnTo>
                <a:lnTo>
                  <a:pt x="78829" y="166424"/>
                </a:lnTo>
                <a:lnTo>
                  <a:pt x="118786" y="156339"/>
                </a:lnTo>
                <a:lnTo>
                  <a:pt x="164321" y="148109"/>
                </a:lnTo>
                <a:lnTo>
                  <a:pt x="207162" y="141799"/>
                </a:lnTo>
                <a:lnTo>
                  <a:pt x="241419" y="137575"/>
                </a:lnTo>
                <a:lnTo>
                  <a:pt x="279693" y="133347"/>
                </a:lnTo>
                <a:lnTo>
                  <a:pt x="320928" y="129820"/>
                </a:lnTo>
                <a:lnTo>
                  <a:pt x="365125" y="128254"/>
                </a:lnTo>
                <a:lnTo>
                  <a:pt x="406876" y="125676"/>
                </a:lnTo>
                <a:lnTo>
                  <a:pt x="446598" y="122884"/>
                </a:lnTo>
                <a:lnTo>
                  <a:pt x="485419" y="121643"/>
                </a:lnTo>
                <a:lnTo>
                  <a:pt x="525722" y="121091"/>
                </a:lnTo>
                <a:lnTo>
                  <a:pt x="565741" y="120845"/>
                </a:lnTo>
                <a:lnTo>
                  <a:pt x="602342" y="120737"/>
                </a:lnTo>
                <a:lnTo>
                  <a:pt x="639304" y="122570"/>
                </a:lnTo>
                <a:lnTo>
                  <a:pt x="675488" y="125737"/>
                </a:lnTo>
                <a:lnTo>
                  <a:pt x="722216" y="131486"/>
                </a:lnTo>
                <a:lnTo>
                  <a:pt x="759030" y="138364"/>
                </a:lnTo>
                <a:lnTo>
                  <a:pt x="801194" y="152972"/>
                </a:lnTo>
                <a:lnTo>
                  <a:pt x="845526" y="173642"/>
                </a:lnTo>
                <a:lnTo>
                  <a:pt x="877754" y="192396"/>
                </a:lnTo>
                <a:lnTo>
                  <a:pt x="920662" y="229594"/>
                </a:lnTo>
                <a:lnTo>
                  <a:pt x="930953" y="251315"/>
                </a:lnTo>
                <a:lnTo>
                  <a:pt x="939341" y="288303"/>
                </a:lnTo>
                <a:lnTo>
                  <a:pt x="938425" y="306170"/>
                </a:lnTo>
                <a:lnTo>
                  <a:pt x="921949" y="345706"/>
                </a:lnTo>
                <a:lnTo>
                  <a:pt x="896431" y="385604"/>
                </a:lnTo>
                <a:lnTo>
                  <a:pt x="864421" y="424243"/>
                </a:lnTo>
                <a:lnTo>
                  <a:pt x="825853" y="465140"/>
                </a:lnTo>
                <a:lnTo>
                  <a:pt x="784263" y="499246"/>
                </a:lnTo>
                <a:lnTo>
                  <a:pt x="738705" y="526575"/>
                </a:lnTo>
                <a:lnTo>
                  <a:pt x="701514" y="539218"/>
                </a:lnTo>
                <a:lnTo>
                  <a:pt x="655384" y="554175"/>
                </a:lnTo>
                <a:lnTo>
                  <a:pt x="618029" y="562290"/>
                </a:lnTo>
                <a:lnTo>
                  <a:pt x="576701" y="569163"/>
                </a:lnTo>
                <a:lnTo>
                  <a:pt x="536625" y="575669"/>
                </a:lnTo>
                <a:lnTo>
                  <a:pt x="493785" y="581358"/>
                </a:lnTo>
                <a:lnTo>
                  <a:pt x="450518" y="582652"/>
                </a:lnTo>
                <a:lnTo>
                  <a:pt x="410573" y="578881"/>
                </a:lnTo>
                <a:lnTo>
                  <a:pt x="371925" y="572589"/>
                </a:lnTo>
                <a:lnTo>
                  <a:pt x="334369" y="562102"/>
                </a:lnTo>
                <a:lnTo>
                  <a:pt x="299174" y="550057"/>
                </a:lnTo>
                <a:lnTo>
                  <a:pt x="259505" y="536846"/>
                </a:lnTo>
                <a:lnTo>
                  <a:pt x="213781" y="515658"/>
                </a:lnTo>
                <a:lnTo>
                  <a:pt x="170776" y="494304"/>
                </a:lnTo>
                <a:lnTo>
                  <a:pt x="124803" y="465951"/>
                </a:lnTo>
                <a:lnTo>
                  <a:pt x="108591" y="453051"/>
                </a:lnTo>
                <a:lnTo>
                  <a:pt x="75139" y="408780"/>
                </a:lnTo>
                <a:lnTo>
                  <a:pt x="51022" y="380477"/>
                </a:lnTo>
                <a:lnTo>
                  <a:pt x="33215" y="336520"/>
                </a:lnTo>
                <a:lnTo>
                  <a:pt x="17444" y="296007"/>
                </a:lnTo>
                <a:lnTo>
                  <a:pt x="7895" y="255634"/>
                </a:lnTo>
                <a:lnTo>
                  <a:pt x="2107" y="210043"/>
                </a:lnTo>
                <a:lnTo>
                  <a:pt x="0" y="192836"/>
                </a:lnTo>
                <a:lnTo>
                  <a:pt x="6280" y="155030"/>
                </a:lnTo>
                <a:lnTo>
                  <a:pt x="18831" y="119548"/>
                </a:lnTo>
                <a:lnTo>
                  <a:pt x="45407" y="73003"/>
                </a:lnTo>
                <a:lnTo>
                  <a:pt x="79245" y="31955"/>
                </a:lnTo>
                <a:lnTo>
                  <a:pt x="113123" y="13858"/>
                </a:lnTo>
                <a:lnTo>
                  <a:pt x="16214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266"/>
          <p:cNvGrpSpPr/>
          <p:nvPr/>
        </p:nvGrpSpPr>
        <p:grpSpPr>
          <a:xfrm>
            <a:off x="2476500" y="6115050"/>
            <a:ext cx="508001" cy="450851"/>
            <a:chOff x="2476500" y="6115050"/>
            <a:chExt cx="508001" cy="450851"/>
          </a:xfrm>
        </p:grpSpPr>
        <p:sp>
          <p:nvSpPr>
            <p:cNvPr id="183" name="SMARTInkShape-1619"/>
            <p:cNvSpPr/>
            <p:nvPr>
              <p:custDataLst>
                <p:tags r:id="rId38"/>
              </p:custDataLst>
            </p:nvPr>
          </p:nvSpPr>
          <p:spPr>
            <a:xfrm>
              <a:off x="2984500" y="6470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20"/>
            <p:cNvSpPr/>
            <p:nvPr>
              <p:custDataLst>
                <p:tags r:id="rId39"/>
              </p:custDataLst>
            </p:nvPr>
          </p:nvSpPr>
          <p:spPr>
            <a:xfrm>
              <a:off x="2961792" y="63119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21"/>
            <p:cNvSpPr/>
            <p:nvPr>
              <p:custDataLst>
                <p:tags r:id="rId40"/>
              </p:custDataLst>
            </p:nvPr>
          </p:nvSpPr>
          <p:spPr>
            <a:xfrm>
              <a:off x="2584450" y="6502400"/>
              <a:ext cx="273051" cy="63501"/>
            </a:xfrm>
            <a:custGeom>
              <a:avLst/>
              <a:gdLst/>
              <a:ahLst/>
              <a:cxnLst/>
              <a:rect l="0" t="0" r="0" b="0"/>
              <a:pathLst>
                <a:path w="273051" h="63501">
                  <a:moveTo>
                    <a:pt x="0" y="63500"/>
                  </a:moveTo>
                  <a:lnTo>
                    <a:pt x="0" y="63500"/>
                  </a:lnTo>
                  <a:lnTo>
                    <a:pt x="37037" y="52830"/>
                  </a:lnTo>
                  <a:lnTo>
                    <a:pt x="70083" y="43235"/>
                  </a:lnTo>
                  <a:lnTo>
                    <a:pt x="110641" y="34268"/>
                  </a:lnTo>
                  <a:lnTo>
                    <a:pt x="154536" y="23697"/>
                  </a:lnTo>
                  <a:lnTo>
                    <a:pt x="197799" y="13353"/>
                  </a:lnTo>
                  <a:lnTo>
                    <a:pt x="235842" y="640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22"/>
            <p:cNvSpPr/>
            <p:nvPr>
              <p:custDataLst>
                <p:tags r:id="rId41"/>
              </p:custDataLst>
            </p:nvPr>
          </p:nvSpPr>
          <p:spPr>
            <a:xfrm>
              <a:off x="2476500" y="6464300"/>
              <a:ext cx="374651" cy="44451"/>
            </a:xfrm>
            <a:custGeom>
              <a:avLst/>
              <a:gdLst/>
              <a:ahLst/>
              <a:cxnLst/>
              <a:rect l="0" t="0" r="0" b="0"/>
              <a:pathLst>
                <a:path w="374651" h="44451">
                  <a:moveTo>
                    <a:pt x="0" y="44450"/>
                  </a:moveTo>
                  <a:lnTo>
                    <a:pt x="0" y="44450"/>
                  </a:lnTo>
                  <a:lnTo>
                    <a:pt x="30748" y="40687"/>
                  </a:lnTo>
                  <a:lnTo>
                    <a:pt x="67288" y="34310"/>
                  </a:lnTo>
                  <a:lnTo>
                    <a:pt x="109399" y="26774"/>
                  </a:lnTo>
                  <a:lnTo>
                    <a:pt x="132904" y="23494"/>
                  </a:lnTo>
                  <a:lnTo>
                    <a:pt x="157747" y="20601"/>
                  </a:lnTo>
                  <a:lnTo>
                    <a:pt x="183481" y="17968"/>
                  </a:lnTo>
                  <a:lnTo>
                    <a:pt x="230890" y="13160"/>
                  </a:lnTo>
                  <a:lnTo>
                    <a:pt x="273362" y="9376"/>
                  </a:lnTo>
                  <a:lnTo>
                    <a:pt x="308702" y="7695"/>
                  </a:lnTo>
                  <a:lnTo>
                    <a:pt x="349622" y="3378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23"/>
            <p:cNvSpPr/>
            <p:nvPr>
              <p:custDataLst>
                <p:tags r:id="rId42"/>
              </p:custDataLst>
            </p:nvPr>
          </p:nvSpPr>
          <p:spPr>
            <a:xfrm>
              <a:off x="2686050" y="6281133"/>
              <a:ext cx="190501" cy="136248"/>
            </a:xfrm>
            <a:custGeom>
              <a:avLst/>
              <a:gdLst/>
              <a:ahLst/>
              <a:cxnLst/>
              <a:rect l="0" t="0" r="0" b="0"/>
              <a:pathLst>
                <a:path w="190501" h="136248">
                  <a:moveTo>
                    <a:pt x="0" y="18067"/>
                  </a:moveTo>
                  <a:lnTo>
                    <a:pt x="0" y="18067"/>
                  </a:lnTo>
                  <a:lnTo>
                    <a:pt x="0" y="9228"/>
                  </a:lnTo>
                  <a:lnTo>
                    <a:pt x="705" y="7941"/>
                  </a:lnTo>
                  <a:lnTo>
                    <a:pt x="1881" y="7083"/>
                  </a:lnTo>
                  <a:lnTo>
                    <a:pt x="21676" y="1229"/>
                  </a:lnTo>
                  <a:lnTo>
                    <a:pt x="35974" y="0"/>
                  </a:lnTo>
                  <a:lnTo>
                    <a:pt x="49855" y="3217"/>
                  </a:lnTo>
                  <a:lnTo>
                    <a:pt x="56520" y="6051"/>
                  </a:lnTo>
                  <a:lnTo>
                    <a:pt x="61669" y="11467"/>
                  </a:lnTo>
                  <a:lnTo>
                    <a:pt x="69271" y="26893"/>
                  </a:lnTo>
                  <a:lnTo>
                    <a:pt x="70776" y="55411"/>
                  </a:lnTo>
                  <a:lnTo>
                    <a:pt x="60011" y="86204"/>
                  </a:lnTo>
                  <a:lnTo>
                    <a:pt x="33753" y="121027"/>
                  </a:lnTo>
                  <a:lnTo>
                    <a:pt x="18859" y="133162"/>
                  </a:lnTo>
                  <a:lnTo>
                    <a:pt x="12380" y="136247"/>
                  </a:lnTo>
                  <a:lnTo>
                    <a:pt x="10370" y="135659"/>
                  </a:lnTo>
                  <a:lnTo>
                    <a:pt x="9030" y="133856"/>
                  </a:lnTo>
                  <a:lnTo>
                    <a:pt x="8137" y="131243"/>
                  </a:lnTo>
                  <a:lnTo>
                    <a:pt x="13621" y="114082"/>
                  </a:lnTo>
                  <a:lnTo>
                    <a:pt x="42620" y="83704"/>
                  </a:lnTo>
                  <a:lnTo>
                    <a:pt x="88075" y="50098"/>
                  </a:lnTo>
                  <a:lnTo>
                    <a:pt x="113522" y="25277"/>
                  </a:lnTo>
                  <a:lnTo>
                    <a:pt x="102022" y="36702"/>
                  </a:lnTo>
                  <a:lnTo>
                    <a:pt x="93886" y="54946"/>
                  </a:lnTo>
                  <a:lnTo>
                    <a:pt x="93748" y="78227"/>
                  </a:lnTo>
                  <a:lnTo>
                    <a:pt x="101547" y="99628"/>
                  </a:lnTo>
                  <a:lnTo>
                    <a:pt x="119537" y="119374"/>
                  </a:lnTo>
                  <a:lnTo>
                    <a:pt x="136618" y="126592"/>
                  </a:lnTo>
                  <a:lnTo>
                    <a:pt x="190500" y="13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24"/>
            <p:cNvSpPr/>
            <p:nvPr>
              <p:custDataLst>
                <p:tags r:id="rId43"/>
              </p:custDataLst>
            </p:nvPr>
          </p:nvSpPr>
          <p:spPr>
            <a:xfrm>
              <a:off x="2497768" y="6115050"/>
              <a:ext cx="210876" cy="304899"/>
            </a:xfrm>
            <a:custGeom>
              <a:avLst/>
              <a:gdLst/>
              <a:ahLst/>
              <a:cxnLst/>
              <a:rect l="0" t="0" r="0" b="0"/>
              <a:pathLst>
                <a:path w="210876" h="304899">
                  <a:moveTo>
                    <a:pt x="35882" y="0"/>
                  </a:moveTo>
                  <a:lnTo>
                    <a:pt x="35882" y="0"/>
                  </a:lnTo>
                  <a:lnTo>
                    <a:pt x="35882" y="8839"/>
                  </a:lnTo>
                  <a:lnTo>
                    <a:pt x="39253" y="18298"/>
                  </a:lnTo>
                  <a:lnTo>
                    <a:pt x="48091" y="33408"/>
                  </a:lnTo>
                  <a:lnTo>
                    <a:pt x="66389" y="47921"/>
                  </a:lnTo>
                  <a:lnTo>
                    <a:pt x="89685" y="57787"/>
                  </a:lnTo>
                  <a:lnTo>
                    <a:pt x="117832" y="58436"/>
                  </a:lnTo>
                  <a:lnTo>
                    <a:pt x="163312" y="38536"/>
                  </a:lnTo>
                  <a:lnTo>
                    <a:pt x="199473" y="19554"/>
                  </a:lnTo>
                  <a:lnTo>
                    <a:pt x="210875" y="8959"/>
                  </a:lnTo>
                  <a:lnTo>
                    <a:pt x="209694" y="7384"/>
                  </a:lnTo>
                  <a:lnTo>
                    <a:pt x="202737" y="3752"/>
                  </a:lnTo>
                  <a:lnTo>
                    <a:pt x="180179" y="4483"/>
                  </a:lnTo>
                  <a:lnTo>
                    <a:pt x="144410" y="15909"/>
                  </a:lnTo>
                  <a:lnTo>
                    <a:pt x="105903" y="36071"/>
                  </a:lnTo>
                  <a:lnTo>
                    <a:pt x="74424" y="63291"/>
                  </a:lnTo>
                  <a:lnTo>
                    <a:pt x="68632" y="73944"/>
                  </a:lnTo>
                  <a:lnTo>
                    <a:pt x="64079" y="97069"/>
                  </a:lnTo>
                  <a:lnTo>
                    <a:pt x="65263" y="106340"/>
                  </a:lnTo>
                  <a:lnTo>
                    <a:pt x="72224" y="120405"/>
                  </a:lnTo>
                  <a:lnTo>
                    <a:pt x="84254" y="129479"/>
                  </a:lnTo>
                  <a:lnTo>
                    <a:pt x="103131" y="136671"/>
                  </a:lnTo>
                  <a:lnTo>
                    <a:pt x="111632" y="139059"/>
                  </a:lnTo>
                  <a:lnTo>
                    <a:pt x="113899" y="140684"/>
                  </a:lnTo>
                  <a:lnTo>
                    <a:pt x="115410" y="142473"/>
                  </a:lnTo>
                  <a:lnTo>
                    <a:pt x="113595" y="145076"/>
                  </a:lnTo>
                  <a:lnTo>
                    <a:pt x="76071" y="170155"/>
                  </a:lnTo>
                  <a:lnTo>
                    <a:pt x="35171" y="202370"/>
                  </a:lnTo>
                  <a:lnTo>
                    <a:pt x="13564" y="231020"/>
                  </a:lnTo>
                  <a:lnTo>
                    <a:pt x="2771" y="257696"/>
                  </a:lnTo>
                  <a:lnTo>
                    <a:pt x="0" y="274927"/>
                  </a:lnTo>
                  <a:lnTo>
                    <a:pt x="1377" y="282063"/>
                  </a:lnTo>
                  <a:lnTo>
                    <a:pt x="8552" y="293754"/>
                  </a:lnTo>
                  <a:lnTo>
                    <a:pt x="24441" y="301772"/>
                  </a:lnTo>
                  <a:lnTo>
                    <a:pt x="34604" y="304898"/>
                  </a:lnTo>
                  <a:lnTo>
                    <a:pt x="79248" y="302555"/>
                  </a:lnTo>
                  <a:lnTo>
                    <a:pt x="112541" y="296511"/>
                  </a:lnTo>
                  <a:lnTo>
                    <a:pt x="157373" y="287057"/>
                  </a:lnTo>
                  <a:lnTo>
                    <a:pt x="194632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67"/>
          <p:cNvGrpSpPr/>
          <p:nvPr/>
        </p:nvGrpSpPr>
        <p:grpSpPr>
          <a:xfrm>
            <a:off x="3384550" y="6113704"/>
            <a:ext cx="920751" cy="477597"/>
            <a:chOff x="3384550" y="6113704"/>
            <a:chExt cx="920751" cy="477597"/>
          </a:xfrm>
        </p:grpSpPr>
        <p:sp>
          <p:nvSpPr>
            <p:cNvPr id="190" name="SMARTInkShape-1625"/>
            <p:cNvSpPr/>
            <p:nvPr>
              <p:custDataLst>
                <p:tags r:id="rId34"/>
              </p:custDataLst>
            </p:nvPr>
          </p:nvSpPr>
          <p:spPr>
            <a:xfrm>
              <a:off x="4139384" y="6326735"/>
              <a:ext cx="165917" cy="177488"/>
            </a:xfrm>
            <a:custGeom>
              <a:avLst/>
              <a:gdLst/>
              <a:ahLst/>
              <a:cxnLst/>
              <a:rect l="0" t="0" r="0" b="0"/>
              <a:pathLst>
                <a:path w="165917" h="177488">
                  <a:moveTo>
                    <a:pt x="108766" y="35965"/>
                  </a:moveTo>
                  <a:lnTo>
                    <a:pt x="108766" y="35965"/>
                  </a:lnTo>
                  <a:lnTo>
                    <a:pt x="108766" y="32594"/>
                  </a:lnTo>
                  <a:lnTo>
                    <a:pt x="106884" y="29058"/>
                  </a:lnTo>
                  <a:lnTo>
                    <a:pt x="104402" y="25133"/>
                  </a:lnTo>
                  <a:lnTo>
                    <a:pt x="102299" y="18958"/>
                  </a:lnTo>
                  <a:lnTo>
                    <a:pt x="93655" y="5068"/>
                  </a:lnTo>
                  <a:lnTo>
                    <a:pt x="90931" y="2667"/>
                  </a:lnTo>
                  <a:lnTo>
                    <a:pt x="84141" y="0"/>
                  </a:lnTo>
                  <a:lnTo>
                    <a:pt x="72657" y="4458"/>
                  </a:lnTo>
                  <a:lnTo>
                    <a:pt x="38917" y="31310"/>
                  </a:lnTo>
                  <a:lnTo>
                    <a:pt x="15397" y="63748"/>
                  </a:lnTo>
                  <a:lnTo>
                    <a:pt x="1766" y="103543"/>
                  </a:lnTo>
                  <a:lnTo>
                    <a:pt x="0" y="139870"/>
                  </a:lnTo>
                  <a:lnTo>
                    <a:pt x="7316" y="166235"/>
                  </a:lnTo>
                  <a:lnTo>
                    <a:pt x="10794" y="171495"/>
                  </a:lnTo>
                  <a:lnTo>
                    <a:pt x="18421" y="177339"/>
                  </a:lnTo>
                  <a:lnTo>
                    <a:pt x="23136" y="177487"/>
                  </a:lnTo>
                  <a:lnTo>
                    <a:pt x="34019" y="173887"/>
                  </a:lnTo>
                  <a:lnTo>
                    <a:pt x="45912" y="160058"/>
                  </a:lnTo>
                  <a:lnTo>
                    <a:pt x="64507" y="124709"/>
                  </a:lnTo>
                  <a:lnTo>
                    <a:pt x="81541" y="86013"/>
                  </a:lnTo>
                  <a:lnTo>
                    <a:pt x="95216" y="51362"/>
                  </a:lnTo>
                  <a:lnTo>
                    <a:pt x="95499" y="51169"/>
                  </a:lnTo>
                  <a:lnTo>
                    <a:pt x="95814" y="52835"/>
                  </a:lnTo>
                  <a:lnTo>
                    <a:pt x="97427" y="75568"/>
                  </a:lnTo>
                  <a:lnTo>
                    <a:pt x="111753" y="113298"/>
                  </a:lnTo>
                  <a:lnTo>
                    <a:pt x="134755" y="147980"/>
                  </a:lnTo>
                  <a:lnTo>
                    <a:pt x="147128" y="156304"/>
                  </a:lnTo>
                  <a:lnTo>
                    <a:pt x="165916" y="162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26"/>
            <p:cNvSpPr/>
            <p:nvPr>
              <p:custDataLst>
                <p:tags r:id="rId35"/>
              </p:custDataLst>
            </p:nvPr>
          </p:nvSpPr>
          <p:spPr>
            <a:xfrm>
              <a:off x="3877434" y="6146799"/>
              <a:ext cx="142117" cy="444502"/>
            </a:xfrm>
            <a:custGeom>
              <a:avLst/>
              <a:gdLst/>
              <a:ahLst/>
              <a:cxnLst/>
              <a:rect l="0" t="0" r="0" b="0"/>
              <a:pathLst>
                <a:path w="142117" h="444502">
                  <a:moveTo>
                    <a:pt x="142116" y="1"/>
                  </a:moveTo>
                  <a:lnTo>
                    <a:pt x="142116" y="1"/>
                  </a:lnTo>
                  <a:lnTo>
                    <a:pt x="133278" y="0"/>
                  </a:lnTo>
                  <a:lnTo>
                    <a:pt x="120447" y="10114"/>
                  </a:lnTo>
                  <a:lnTo>
                    <a:pt x="91374" y="49820"/>
                  </a:lnTo>
                  <a:lnTo>
                    <a:pt x="72527" y="81409"/>
                  </a:lnTo>
                  <a:lnTo>
                    <a:pt x="50510" y="127904"/>
                  </a:lnTo>
                  <a:lnTo>
                    <a:pt x="38712" y="155120"/>
                  </a:lnTo>
                  <a:lnTo>
                    <a:pt x="28024" y="182435"/>
                  </a:lnTo>
                  <a:lnTo>
                    <a:pt x="18077" y="209819"/>
                  </a:lnTo>
                  <a:lnTo>
                    <a:pt x="8623" y="237246"/>
                  </a:lnTo>
                  <a:lnTo>
                    <a:pt x="0" y="284655"/>
                  </a:lnTo>
                  <a:lnTo>
                    <a:pt x="1342" y="325480"/>
                  </a:lnTo>
                  <a:lnTo>
                    <a:pt x="13698" y="360088"/>
                  </a:lnTo>
                  <a:lnTo>
                    <a:pt x="47230" y="407338"/>
                  </a:lnTo>
                  <a:lnTo>
                    <a:pt x="70546" y="426337"/>
                  </a:lnTo>
                  <a:lnTo>
                    <a:pt x="104016" y="444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27"/>
            <p:cNvSpPr/>
            <p:nvPr>
              <p:custDataLst>
                <p:tags r:id="rId36"/>
              </p:custDataLst>
            </p:nvPr>
          </p:nvSpPr>
          <p:spPr>
            <a:xfrm>
              <a:off x="3505200" y="6324600"/>
              <a:ext cx="228601" cy="236716"/>
            </a:xfrm>
            <a:custGeom>
              <a:avLst/>
              <a:gdLst/>
              <a:ahLst/>
              <a:cxnLst/>
              <a:rect l="0" t="0" r="0" b="0"/>
              <a:pathLst>
                <a:path w="228601" h="236716">
                  <a:moveTo>
                    <a:pt x="0" y="50800"/>
                  </a:moveTo>
                  <a:lnTo>
                    <a:pt x="0" y="50800"/>
                  </a:lnTo>
                  <a:lnTo>
                    <a:pt x="8838" y="41961"/>
                  </a:lnTo>
                  <a:lnTo>
                    <a:pt x="25040" y="35872"/>
                  </a:lnTo>
                  <a:lnTo>
                    <a:pt x="39821" y="37345"/>
                  </a:lnTo>
                  <a:lnTo>
                    <a:pt x="55798" y="44114"/>
                  </a:lnTo>
                  <a:lnTo>
                    <a:pt x="72307" y="56531"/>
                  </a:lnTo>
                  <a:lnTo>
                    <a:pt x="85288" y="78982"/>
                  </a:lnTo>
                  <a:lnTo>
                    <a:pt x="95762" y="109186"/>
                  </a:lnTo>
                  <a:lnTo>
                    <a:pt x="105120" y="146129"/>
                  </a:lnTo>
                  <a:lnTo>
                    <a:pt x="108339" y="180422"/>
                  </a:lnTo>
                  <a:lnTo>
                    <a:pt x="106711" y="208599"/>
                  </a:lnTo>
                  <a:lnTo>
                    <a:pt x="101285" y="225826"/>
                  </a:lnTo>
                  <a:lnTo>
                    <a:pt x="97862" y="230984"/>
                  </a:lnTo>
                  <a:lnTo>
                    <a:pt x="90296" y="236715"/>
                  </a:lnTo>
                  <a:lnTo>
                    <a:pt x="85597" y="234716"/>
                  </a:lnTo>
                  <a:lnTo>
                    <a:pt x="74732" y="223086"/>
                  </a:lnTo>
                  <a:lnTo>
                    <a:pt x="63457" y="179850"/>
                  </a:lnTo>
                  <a:lnTo>
                    <a:pt x="65598" y="144138"/>
                  </a:lnTo>
                  <a:lnTo>
                    <a:pt x="69132" y="125726"/>
                  </a:lnTo>
                  <a:lnTo>
                    <a:pt x="86229" y="93978"/>
                  </a:lnTo>
                  <a:lnTo>
                    <a:pt x="111702" y="66463"/>
                  </a:lnTo>
                  <a:lnTo>
                    <a:pt x="144190" y="42474"/>
                  </a:lnTo>
                  <a:lnTo>
                    <a:pt x="177914" y="238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28"/>
            <p:cNvSpPr/>
            <p:nvPr>
              <p:custDataLst>
                <p:tags r:id="rId37"/>
              </p:custDataLst>
            </p:nvPr>
          </p:nvSpPr>
          <p:spPr>
            <a:xfrm>
              <a:off x="3384550" y="6113704"/>
              <a:ext cx="165020" cy="474155"/>
            </a:xfrm>
            <a:custGeom>
              <a:avLst/>
              <a:gdLst/>
              <a:ahLst/>
              <a:cxnLst/>
              <a:rect l="0" t="0" r="0" b="0"/>
              <a:pathLst>
                <a:path w="165020" h="474155">
                  <a:moveTo>
                    <a:pt x="12700" y="141046"/>
                  </a:moveTo>
                  <a:lnTo>
                    <a:pt x="12700" y="141046"/>
                  </a:lnTo>
                  <a:lnTo>
                    <a:pt x="23945" y="152996"/>
                  </a:lnTo>
                  <a:lnTo>
                    <a:pt x="33954" y="171138"/>
                  </a:lnTo>
                  <a:lnTo>
                    <a:pt x="37554" y="216392"/>
                  </a:lnTo>
                  <a:lnTo>
                    <a:pt x="36056" y="262618"/>
                  </a:lnTo>
                  <a:lnTo>
                    <a:pt x="33664" y="300206"/>
                  </a:lnTo>
                  <a:lnTo>
                    <a:pt x="32601" y="338078"/>
                  </a:lnTo>
                  <a:lnTo>
                    <a:pt x="32128" y="376077"/>
                  </a:lnTo>
                  <a:lnTo>
                    <a:pt x="32624" y="412015"/>
                  </a:lnTo>
                  <a:lnTo>
                    <a:pt x="36164" y="452520"/>
                  </a:lnTo>
                  <a:lnTo>
                    <a:pt x="37845" y="474154"/>
                  </a:lnTo>
                  <a:lnTo>
                    <a:pt x="34653" y="466463"/>
                  </a:lnTo>
                  <a:lnTo>
                    <a:pt x="32610" y="423811"/>
                  </a:lnTo>
                  <a:lnTo>
                    <a:pt x="32323" y="398701"/>
                  </a:lnTo>
                  <a:lnTo>
                    <a:pt x="32132" y="368554"/>
                  </a:lnTo>
                  <a:lnTo>
                    <a:pt x="32005" y="335052"/>
                  </a:lnTo>
                  <a:lnTo>
                    <a:pt x="33331" y="300722"/>
                  </a:lnTo>
                  <a:lnTo>
                    <a:pt x="35626" y="265840"/>
                  </a:lnTo>
                  <a:lnTo>
                    <a:pt x="38567" y="230592"/>
                  </a:lnTo>
                  <a:lnTo>
                    <a:pt x="41234" y="200743"/>
                  </a:lnTo>
                  <a:lnTo>
                    <a:pt x="43717" y="174494"/>
                  </a:lnTo>
                  <a:lnTo>
                    <a:pt x="48358" y="129807"/>
                  </a:lnTo>
                  <a:lnTo>
                    <a:pt x="52772" y="93482"/>
                  </a:lnTo>
                  <a:lnTo>
                    <a:pt x="62730" y="60875"/>
                  </a:lnTo>
                  <a:lnTo>
                    <a:pt x="76563" y="32742"/>
                  </a:lnTo>
                  <a:lnTo>
                    <a:pt x="92119" y="13182"/>
                  </a:lnTo>
                  <a:lnTo>
                    <a:pt x="110322" y="3079"/>
                  </a:lnTo>
                  <a:lnTo>
                    <a:pt x="128759" y="0"/>
                  </a:lnTo>
                  <a:lnTo>
                    <a:pt x="144010" y="3335"/>
                  </a:lnTo>
                  <a:lnTo>
                    <a:pt x="150334" y="9022"/>
                  </a:lnTo>
                  <a:lnTo>
                    <a:pt x="161124" y="26630"/>
                  </a:lnTo>
                  <a:lnTo>
                    <a:pt x="165019" y="73827"/>
                  </a:lnTo>
                  <a:lnTo>
                    <a:pt x="157538" y="108584"/>
                  </a:lnTo>
                  <a:lnTo>
                    <a:pt x="144100" y="142141"/>
                  </a:lnTo>
                  <a:lnTo>
                    <a:pt x="116701" y="186682"/>
                  </a:lnTo>
                  <a:lnTo>
                    <a:pt x="96552" y="208836"/>
                  </a:lnTo>
                  <a:lnTo>
                    <a:pt x="72075" y="222445"/>
                  </a:lnTo>
                  <a:lnTo>
                    <a:pt x="26231" y="233560"/>
                  </a:lnTo>
                  <a:lnTo>
                    <a:pt x="13305" y="233200"/>
                  </a:lnTo>
                  <a:lnTo>
                    <a:pt x="0" y="229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271"/>
          <p:cNvGrpSpPr/>
          <p:nvPr/>
        </p:nvGrpSpPr>
        <p:grpSpPr>
          <a:xfrm>
            <a:off x="4458444" y="6121400"/>
            <a:ext cx="1391758" cy="450851"/>
            <a:chOff x="4458444" y="6121400"/>
            <a:chExt cx="1391758" cy="450851"/>
          </a:xfrm>
        </p:grpSpPr>
        <p:sp>
          <p:nvSpPr>
            <p:cNvPr id="195" name="SMARTInkShape-1629"/>
            <p:cNvSpPr/>
            <p:nvPr>
              <p:custDataLst>
                <p:tags r:id="rId27"/>
              </p:custDataLst>
            </p:nvPr>
          </p:nvSpPr>
          <p:spPr>
            <a:xfrm>
              <a:off x="5200650" y="6489700"/>
              <a:ext cx="203201" cy="17705"/>
            </a:xfrm>
            <a:custGeom>
              <a:avLst/>
              <a:gdLst/>
              <a:ahLst/>
              <a:cxnLst/>
              <a:rect l="0" t="0" r="0" b="0"/>
              <a:pathLst>
                <a:path w="203201" h="17705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8" y="8231"/>
                  </a:lnTo>
                  <a:lnTo>
                    <a:pt x="8838" y="9721"/>
                  </a:lnTo>
                  <a:lnTo>
                    <a:pt x="47789" y="16889"/>
                  </a:lnTo>
                  <a:lnTo>
                    <a:pt x="84637" y="17704"/>
                  </a:lnTo>
                  <a:lnTo>
                    <a:pt x="128873" y="13790"/>
                  </a:lnTo>
                  <a:lnTo>
                    <a:pt x="174615" y="614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30"/>
            <p:cNvSpPr/>
            <p:nvPr>
              <p:custDataLst>
                <p:tags r:id="rId28"/>
              </p:custDataLst>
            </p:nvPr>
          </p:nvSpPr>
          <p:spPr>
            <a:xfrm>
              <a:off x="5577676" y="6134362"/>
              <a:ext cx="124242" cy="325955"/>
            </a:xfrm>
            <a:custGeom>
              <a:avLst/>
              <a:gdLst/>
              <a:ahLst/>
              <a:cxnLst/>
              <a:rect l="0" t="0" r="0" b="0"/>
              <a:pathLst>
                <a:path w="124242" h="325955">
                  <a:moveTo>
                    <a:pt x="42074" y="6088"/>
                  </a:moveTo>
                  <a:lnTo>
                    <a:pt x="42074" y="6088"/>
                  </a:lnTo>
                  <a:lnTo>
                    <a:pt x="35985" y="0"/>
                  </a:lnTo>
                  <a:lnTo>
                    <a:pt x="29963" y="44516"/>
                  </a:lnTo>
                  <a:lnTo>
                    <a:pt x="23522" y="78436"/>
                  </a:lnTo>
                  <a:lnTo>
                    <a:pt x="15954" y="118910"/>
                  </a:lnTo>
                  <a:lnTo>
                    <a:pt x="8593" y="162770"/>
                  </a:lnTo>
                  <a:lnTo>
                    <a:pt x="2969" y="208133"/>
                  </a:lnTo>
                  <a:lnTo>
                    <a:pt x="0" y="246640"/>
                  </a:lnTo>
                  <a:lnTo>
                    <a:pt x="209" y="286677"/>
                  </a:lnTo>
                  <a:lnTo>
                    <a:pt x="3753" y="309471"/>
                  </a:lnTo>
                  <a:lnTo>
                    <a:pt x="12734" y="272401"/>
                  </a:lnTo>
                  <a:lnTo>
                    <a:pt x="27733" y="228653"/>
                  </a:lnTo>
                  <a:lnTo>
                    <a:pt x="35936" y="216014"/>
                  </a:lnTo>
                  <a:lnTo>
                    <a:pt x="40099" y="211655"/>
                  </a:lnTo>
                  <a:lnTo>
                    <a:pt x="50368" y="206812"/>
                  </a:lnTo>
                  <a:lnTo>
                    <a:pt x="61988" y="205365"/>
                  </a:lnTo>
                  <a:lnTo>
                    <a:pt x="74207" y="207074"/>
                  </a:lnTo>
                  <a:lnTo>
                    <a:pt x="92987" y="215374"/>
                  </a:lnTo>
                  <a:lnTo>
                    <a:pt x="111957" y="230141"/>
                  </a:lnTo>
                  <a:lnTo>
                    <a:pt x="120876" y="243721"/>
                  </a:lnTo>
                  <a:lnTo>
                    <a:pt x="124241" y="251293"/>
                  </a:lnTo>
                  <a:lnTo>
                    <a:pt x="124219" y="267233"/>
                  </a:lnTo>
                  <a:lnTo>
                    <a:pt x="116272" y="290191"/>
                  </a:lnTo>
                  <a:lnTo>
                    <a:pt x="107507" y="303805"/>
                  </a:lnTo>
                  <a:lnTo>
                    <a:pt x="94203" y="316913"/>
                  </a:lnTo>
                  <a:lnTo>
                    <a:pt x="77002" y="324149"/>
                  </a:lnTo>
                  <a:lnTo>
                    <a:pt x="57597" y="325954"/>
                  </a:lnTo>
                  <a:lnTo>
                    <a:pt x="28251" y="319036"/>
                  </a:lnTo>
                  <a:lnTo>
                    <a:pt x="7639" y="308756"/>
                  </a:lnTo>
                  <a:lnTo>
                    <a:pt x="2075" y="303356"/>
                  </a:lnTo>
                  <a:lnTo>
                    <a:pt x="1297" y="300222"/>
                  </a:lnTo>
                  <a:lnTo>
                    <a:pt x="3974" y="28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31"/>
            <p:cNvSpPr/>
            <p:nvPr>
              <p:custDataLst>
                <p:tags r:id="rId29"/>
              </p:custDataLst>
            </p:nvPr>
          </p:nvSpPr>
          <p:spPr>
            <a:xfrm>
              <a:off x="5772150" y="6121400"/>
              <a:ext cx="78052" cy="450851"/>
            </a:xfrm>
            <a:custGeom>
              <a:avLst/>
              <a:gdLst/>
              <a:ahLst/>
              <a:cxnLst/>
              <a:rect l="0" t="0" r="0" b="0"/>
              <a:pathLst>
                <a:path w="78052" h="450851">
                  <a:moveTo>
                    <a:pt x="50800" y="0"/>
                  </a:moveTo>
                  <a:lnTo>
                    <a:pt x="50800" y="0"/>
                  </a:lnTo>
                  <a:lnTo>
                    <a:pt x="66380" y="39999"/>
                  </a:lnTo>
                  <a:lnTo>
                    <a:pt x="73717" y="75634"/>
                  </a:lnTo>
                  <a:lnTo>
                    <a:pt x="77919" y="121810"/>
                  </a:lnTo>
                  <a:lnTo>
                    <a:pt x="78051" y="148940"/>
                  </a:lnTo>
                  <a:lnTo>
                    <a:pt x="77435" y="177610"/>
                  </a:lnTo>
                  <a:lnTo>
                    <a:pt x="74906" y="208717"/>
                  </a:lnTo>
                  <a:lnTo>
                    <a:pt x="71104" y="241451"/>
                  </a:lnTo>
                  <a:lnTo>
                    <a:pt x="66453" y="275267"/>
                  </a:lnTo>
                  <a:lnTo>
                    <a:pt x="61235" y="305573"/>
                  </a:lnTo>
                  <a:lnTo>
                    <a:pt x="55641" y="333538"/>
                  </a:lnTo>
                  <a:lnTo>
                    <a:pt x="49794" y="359942"/>
                  </a:lnTo>
                  <a:lnTo>
                    <a:pt x="32009" y="400568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632"/>
            <p:cNvSpPr/>
            <p:nvPr>
              <p:custDataLst>
                <p:tags r:id="rId30"/>
              </p:custDataLst>
            </p:nvPr>
          </p:nvSpPr>
          <p:spPr>
            <a:xfrm>
              <a:off x="4458444" y="6280149"/>
              <a:ext cx="227857" cy="215902"/>
            </a:xfrm>
            <a:custGeom>
              <a:avLst/>
              <a:gdLst/>
              <a:ahLst/>
              <a:cxnLst/>
              <a:rect l="0" t="0" r="0" b="0"/>
              <a:pathLst>
                <a:path w="227857" h="215902">
                  <a:moveTo>
                    <a:pt x="164356" y="1"/>
                  </a:moveTo>
                  <a:lnTo>
                    <a:pt x="164356" y="1"/>
                  </a:lnTo>
                  <a:lnTo>
                    <a:pt x="169823" y="0"/>
                  </a:lnTo>
                  <a:lnTo>
                    <a:pt x="167073" y="0"/>
                  </a:lnTo>
                  <a:lnTo>
                    <a:pt x="163682" y="1883"/>
                  </a:lnTo>
                  <a:lnTo>
                    <a:pt x="127630" y="22382"/>
                  </a:lnTo>
                  <a:lnTo>
                    <a:pt x="89582" y="49515"/>
                  </a:lnTo>
                  <a:lnTo>
                    <a:pt x="46288" y="88725"/>
                  </a:lnTo>
                  <a:lnTo>
                    <a:pt x="30037" y="101523"/>
                  </a:lnTo>
                  <a:lnTo>
                    <a:pt x="0" y="132758"/>
                  </a:lnTo>
                  <a:lnTo>
                    <a:pt x="1468" y="134969"/>
                  </a:lnTo>
                  <a:lnTo>
                    <a:pt x="18272" y="148880"/>
                  </a:lnTo>
                  <a:lnTo>
                    <a:pt x="54201" y="159197"/>
                  </a:lnTo>
                  <a:lnTo>
                    <a:pt x="86470" y="168122"/>
                  </a:lnTo>
                  <a:lnTo>
                    <a:pt x="121273" y="178438"/>
                  </a:lnTo>
                  <a:lnTo>
                    <a:pt x="155556" y="187727"/>
                  </a:lnTo>
                  <a:lnTo>
                    <a:pt x="202211" y="202557"/>
                  </a:lnTo>
                  <a:lnTo>
                    <a:pt x="213202" y="207478"/>
                  </a:lnTo>
                  <a:lnTo>
                    <a:pt x="218521" y="209336"/>
                  </a:lnTo>
                  <a:lnTo>
                    <a:pt x="227856" y="215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33"/>
            <p:cNvSpPr/>
            <p:nvPr>
              <p:custDataLst>
                <p:tags r:id="rId31"/>
              </p:custDataLst>
            </p:nvPr>
          </p:nvSpPr>
          <p:spPr>
            <a:xfrm>
              <a:off x="4870450" y="6248400"/>
              <a:ext cx="158751" cy="241089"/>
            </a:xfrm>
            <a:custGeom>
              <a:avLst/>
              <a:gdLst/>
              <a:ahLst/>
              <a:cxnLst/>
              <a:rect l="0" t="0" r="0" b="0"/>
              <a:pathLst>
                <a:path w="158751" h="241089">
                  <a:moveTo>
                    <a:pt x="0" y="0"/>
                  </a:moveTo>
                  <a:lnTo>
                    <a:pt x="0" y="0"/>
                  </a:lnTo>
                  <a:lnTo>
                    <a:pt x="21048" y="27789"/>
                  </a:lnTo>
                  <a:lnTo>
                    <a:pt x="42063" y="66481"/>
                  </a:lnTo>
                  <a:lnTo>
                    <a:pt x="66164" y="113694"/>
                  </a:lnTo>
                  <a:lnTo>
                    <a:pt x="91179" y="160060"/>
                  </a:lnTo>
                  <a:lnTo>
                    <a:pt x="116465" y="198336"/>
                  </a:lnTo>
                  <a:lnTo>
                    <a:pt x="146173" y="239923"/>
                  </a:lnTo>
                  <a:lnTo>
                    <a:pt x="148954" y="241088"/>
                  </a:lnTo>
                  <a:lnTo>
                    <a:pt x="151514" y="240452"/>
                  </a:lnTo>
                  <a:lnTo>
                    <a:pt x="1587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634"/>
            <p:cNvSpPr/>
            <p:nvPr>
              <p:custDataLst>
                <p:tags r:id="rId32"/>
              </p:custDataLst>
            </p:nvPr>
          </p:nvSpPr>
          <p:spPr>
            <a:xfrm>
              <a:off x="4844419" y="6229350"/>
              <a:ext cx="203832" cy="292101"/>
            </a:xfrm>
            <a:custGeom>
              <a:avLst/>
              <a:gdLst/>
              <a:ahLst/>
              <a:cxnLst/>
              <a:rect l="0" t="0" r="0" b="0"/>
              <a:pathLst>
                <a:path w="203832" h="292101">
                  <a:moveTo>
                    <a:pt x="203831" y="0"/>
                  </a:moveTo>
                  <a:lnTo>
                    <a:pt x="203831" y="0"/>
                  </a:lnTo>
                  <a:lnTo>
                    <a:pt x="170574" y="36628"/>
                  </a:lnTo>
                  <a:lnTo>
                    <a:pt x="141374" y="78037"/>
                  </a:lnTo>
                  <a:lnTo>
                    <a:pt x="117041" y="111589"/>
                  </a:lnTo>
                  <a:lnTo>
                    <a:pt x="90469" y="146961"/>
                  </a:lnTo>
                  <a:lnTo>
                    <a:pt x="64548" y="181497"/>
                  </a:lnTo>
                  <a:lnTo>
                    <a:pt x="32896" y="225932"/>
                  </a:lnTo>
                  <a:lnTo>
                    <a:pt x="7762" y="267322"/>
                  </a:lnTo>
                  <a:lnTo>
                    <a:pt x="743" y="280146"/>
                  </a:lnTo>
                  <a:lnTo>
                    <a:pt x="0" y="284131"/>
                  </a:lnTo>
                  <a:lnTo>
                    <a:pt x="915" y="286787"/>
                  </a:lnTo>
                  <a:lnTo>
                    <a:pt x="6981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635"/>
            <p:cNvSpPr/>
            <p:nvPr>
              <p:custDataLst>
                <p:tags r:id="rId33"/>
              </p:custDataLst>
            </p:nvPr>
          </p:nvSpPr>
          <p:spPr>
            <a:xfrm>
              <a:off x="5183953" y="6257442"/>
              <a:ext cx="219898" cy="175109"/>
            </a:xfrm>
            <a:custGeom>
              <a:avLst/>
              <a:gdLst/>
              <a:ahLst/>
              <a:cxnLst/>
              <a:rect l="0" t="0" r="0" b="0"/>
              <a:pathLst>
                <a:path w="219898" h="175109">
                  <a:moveTo>
                    <a:pt x="219897" y="3658"/>
                  </a:moveTo>
                  <a:lnTo>
                    <a:pt x="219897" y="3658"/>
                  </a:lnTo>
                  <a:lnTo>
                    <a:pt x="219897" y="0"/>
                  </a:lnTo>
                  <a:lnTo>
                    <a:pt x="219897" y="1562"/>
                  </a:lnTo>
                  <a:lnTo>
                    <a:pt x="219192" y="2261"/>
                  </a:lnTo>
                  <a:lnTo>
                    <a:pt x="216526" y="3036"/>
                  </a:lnTo>
                  <a:lnTo>
                    <a:pt x="206949" y="4946"/>
                  </a:lnTo>
                  <a:lnTo>
                    <a:pt x="168811" y="24690"/>
                  </a:lnTo>
                  <a:lnTo>
                    <a:pt x="132010" y="45716"/>
                  </a:lnTo>
                  <a:lnTo>
                    <a:pt x="89826" y="69820"/>
                  </a:lnTo>
                  <a:lnTo>
                    <a:pt x="49419" y="94836"/>
                  </a:lnTo>
                  <a:lnTo>
                    <a:pt x="5590" y="124441"/>
                  </a:lnTo>
                  <a:lnTo>
                    <a:pt x="1177" y="129775"/>
                  </a:lnTo>
                  <a:lnTo>
                    <a:pt x="0" y="132185"/>
                  </a:lnTo>
                  <a:lnTo>
                    <a:pt x="2039" y="135204"/>
                  </a:lnTo>
                  <a:lnTo>
                    <a:pt x="11828" y="142321"/>
                  </a:lnTo>
                  <a:lnTo>
                    <a:pt x="58434" y="153319"/>
                  </a:lnTo>
                  <a:lnTo>
                    <a:pt x="94043" y="157898"/>
                  </a:lnTo>
                  <a:lnTo>
                    <a:pt x="127744" y="162285"/>
                  </a:lnTo>
                  <a:lnTo>
                    <a:pt x="166957" y="168722"/>
                  </a:lnTo>
                  <a:lnTo>
                    <a:pt x="200847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72"/>
          <p:cNvGrpSpPr/>
          <p:nvPr/>
        </p:nvGrpSpPr>
        <p:grpSpPr>
          <a:xfrm>
            <a:off x="2083558" y="2075927"/>
            <a:ext cx="1015243" cy="292624"/>
            <a:chOff x="2083558" y="2075927"/>
            <a:chExt cx="1015243" cy="292624"/>
          </a:xfrm>
        </p:grpSpPr>
        <p:sp>
          <p:nvSpPr>
            <p:cNvPr id="203" name="SMARTInkShape-1636"/>
            <p:cNvSpPr/>
            <p:nvPr>
              <p:custDataLst>
                <p:tags r:id="rId25"/>
              </p:custDataLst>
            </p:nvPr>
          </p:nvSpPr>
          <p:spPr>
            <a:xfrm>
              <a:off x="2100408" y="2075927"/>
              <a:ext cx="955302" cy="114824"/>
            </a:xfrm>
            <a:custGeom>
              <a:avLst/>
              <a:gdLst/>
              <a:ahLst/>
              <a:cxnLst/>
              <a:rect l="0" t="0" r="0" b="0"/>
              <a:pathLst>
                <a:path w="955302" h="114824">
                  <a:moveTo>
                    <a:pt x="33192" y="114823"/>
                  </a:moveTo>
                  <a:lnTo>
                    <a:pt x="33192" y="114823"/>
                  </a:lnTo>
                  <a:lnTo>
                    <a:pt x="0" y="97179"/>
                  </a:lnTo>
                  <a:lnTo>
                    <a:pt x="481" y="96710"/>
                  </a:lnTo>
                  <a:lnTo>
                    <a:pt x="33394" y="92195"/>
                  </a:lnTo>
                  <a:lnTo>
                    <a:pt x="79143" y="85716"/>
                  </a:lnTo>
                  <a:lnTo>
                    <a:pt x="111098" y="82013"/>
                  </a:lnTo>
                  <a:lnTo>
                    <a:pt x="146513" y="78133"/>
                  </a:lnTo>
                  <a:lnTo>
                    <a:pt x="187761" y="74841"/>
                  </a:lnTo>
                  <a:lnTo>
                    <a:pt x="232899" y="71940"/>
                  </a:lnTo>
                  <a:lnTo>
                    <a:pt x="280630" y="69301"/>
                  </a:lnTo>
                  <a:lnTo>
                    <a:pt x="332207" y="66131"/>
                  </a:lnTo>
                  <a:lnTo>
                    <a:pt x="386346" y="62606"/>
                  </a:lnTo>
                  <a:lnTo>
                    <a:pt x="442195" y="58845"/>
                  </a:lnTo>
                  <a:lnTo>
                    <a:pt x="499888" y="54926"/>
                  </a:lnTo>
                  <a:lnTo>
                    <a:pt x="558812" y="50903"/>
                  </a:lnTo>
                  <a:lnTo>
                    <a:pt x="618555" y="46810"/>
                  </a:lnTo>
                  <a:lnTo>
                    <a:pt x="674612" y="41964"/>
                  </a:lnTo>
                  <a:lnTo>
                    <a:pt x="728211" y="36617"/>
                  </a:lnTo>
                  <a:lnTo>
                    <a:pt x="780171" y="30936"/>
                  </a:lnTo>
                  <a:lnTo>
                    <a:pt x="823278" y="25031"/>
                  </a:lnTo>
                  <a:lnTo>
                    <a:pt x="860483" y="18978"/>
                  </a:lnTo>
                  <a:lnTo>
                    <a:pt x="893753" y="12827"/>
                  </a:lnTo>
                  <a:lnTo>
                    <a:pt x="936364" y="4110"/>
                  </a:lnTo>
                  <a:lnTo>
                    <a:pt x="955301" y="0"/>
                  </a:lnTo>
                  <a:lnTo>
                    <a:pt x="934892" y="6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637"/>
            <p:cNvSpPr/>
            <p:nvPr>
              <p:custDataLst>
                <p:tags r:id="rId26"/>
              </p:custDataLst>
            </p:nvPr>
          </p:nvSpPr>
          <p:spPr>
            <a:xfrm>
              <a:off x="2083558" y="2209800"/>
              <a:ext cx="1015243" cy="158751"/>
            </a:xfrm>
            <a:custGeom>
              <a:avLst/>
              <a:gdLst/>
              <a:ahLst/>
              <a:cxnLst/>
              <a:rect l="0" t="0" r="0" b="0"/>
              <a:pathLst>
                <a:path w="1015243" h="158751">
                  <a:moveTo>
                    <a:pt x="18292" y="158750"/>
                  </a:moveTo>
                  <a:lnTo>
                    <a:pt x="18292" y="158750"/>
                  </a:lnTo>
                  <a:lnTo>
                    <a:pt x="0" y="158750"/>
                  </a:lnTo>
                  <a:lnTo>
                    <a:pt x="28943" y="155222"/>
                  </a:lnTo>
                  <a:lnTo>
                    <a:pt x="60670" y="149343"/>
                  </a:lnTo>
                  <a:lnTo>
                    <a:pt x="99461" y="141895"/>
                  </a:lnTo>
                  <a:lnTo>
                    <a:pt x="149310" y="134108"/>
                  </a:lnTo>
                  <a:lnTo>
                    <a:pt x="206532" y="126094"/>
                  </a:lnTo>
                  <a:lnTo>
                    <a:pt x="268669" y="117929"/>
                  </a:lnTo>
                  <a:lnTo>
                    <a:pt x="336198" y="108253"/>
                  </a:lnTo>
                  <a:lnTo>
                    <a:pt x="407324" y="97569"/>
                  </a:lnTo>
                  <a:lnTo>
                    <a:pt x="480847" y="86212"/>
                  </a:lnTo>
                  <a:lnTo>
                    <a:pt x="551734" y="74408"/>
                  </a:lnTo>
                  <a:lnTo>
                    <a:pt x="620864" y="62305"/>
                  </a:lnTo>
                  <a:lnTo>
                    <a:pt x="688824" y="50004"/>
                  </a:lnTo>
                  <a:lnTo>
                    <a:pt x="755296" y="38980"/>
                  </a:lnTo>
                  <a:lnTo>
                    <a:pt x="820778" y="28809"/>
                  </a:lnTo>
                  <a:lnTo>
                    <a:pt x="885600" y="19206"/>
                  </a:lnTo>
                  <a:lnTo>
                    <a:pt x="928814" y="12804"/>
                  </a:lnTo>
                  <a:lnTo>
                    <a:pt x="10152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1638"/>
          <p:cNvSpPr/>
          <p:nvPr>
            <p:custDataLst>
              <p:tags r:id="rId4"/>
            </p:custDataLst>
          </p:nvPr>
        </p:nvSpPr>
        <p:spPr>
          <a:xfrm>
            <a:off x="8935259" y="2375202"/>
            <a:ext cx="456392" cy="242180"/>
          </a:xfrm>
          <a:custGeom>
            <a:avLst/>
            <a:gdLst/>
            <a:ahLst/>
            <a:cxnLst/>
            <a:rect l="0" t="0" r="0" b="0"/>
            <a:pathLst>
              <a:path w="456392" h="242180">
                <a:moveTo>
                  <a:pt x="24591" y="56848"/>
                </a:moveTo>
                <a:lnTo>
                  <a:pt x="24591" y="56848"/>
                </a:lnTo>
                <a:lnTo>
                  <a:pt x="21220" y="53477"/>
                </a:lnTo>
                <a:lnTo>
                  <a:pt x="19564" y="49940"/>
                </a:lnTo>
                <a:lnTo>
                  <a:pt x="18501" y="41921"/>
                </a:lnTo>
                <a:lnTo>
                  <a:pt x="17710" y="40547"/>
                </a:lnTo>
                <a:lnTo>
                  <a:pt x="16476" y="39630"/>
                </a:lnTo>
                <a:lnTo>
                  <a:pt x="12796" y="38160"/>
                </a:lnTo>
                <a:lnTo>
                  <a:pt x="15530" y="41276"/>
                </a:lnTo>
                <a:lnTo>
                  <a:pt x="15728" y="43645"/>
                </a:lnTo>
                <a:lnTo>
                  <a:pt x="8414" y="85463"/>
                </a:lnTo>
                <a:lnTo>
                  <a:pt x="1923" y="116832"/>
                </a:lnTo>
                <a:lnTo>
                  <a:pt x="0" y="154819"/>
                </a:lnTo>
                <a:lnTo>
                  <a:pt x="3193" y="191710"/>
                </a:lnTo>
                <a:lnTo>
                  <a:pt x="16915" y="226088"/>
                </a:lnTo>
                <a:lnTo>
                  <a:pt x="26824" y="236253"/>
                </a:lnTo>
                <a:lnTo>
                  <a:pt x="32430" y="239951"/>
                </a:lnTo>
                <a:lnTo>
                  <a:pt x="44302" y="242179"/>
                </a:lnTo>
                <a:lnTo>
                  <a:pt x="50432" y="241785"/>
                </a:lnTo>
                <a:lnTo>
                  <a:pt x="64768" y="233822"/>
                </a:lnTo>
                <a:lnTo>
                  <a:pt x="79842" y="219464"/>
                </a:lnTo>
                <a:lnTo>
                  <a:pt x="104885" y="177635"/>
                </a:lnTo>
                <a:lnTo>
                  <a:pt x="130461" y="131588"/>
                </a:lnTo>
                <a:lnTo>
                  <a:pt x="137225" y="122568"/>
                </a:lnTo>
                <a:lnTo>
                  <a:pt x="137781" y="122534"/>
                </a:lnTo>
                <a:lnTo>
                  <a:pt x="138151" y="123216"/>
                </a:lnTo>
                <a:lnTo>
                  <a:pt x="140272" y="158350"/>
                </a:lnTo>
                <a:lnTo>
                  <a:pt x="149727" y="173314"/>
                </a:lnTo>
                <a:lnTo>
                  <a:pt x="159935" y="184811"/>
                </a:lnTo>
                <a:lnTo>
                  <a:pt x="180952" y="196441"/>
                </a:lnTo>
                <a:lnTo>
                  <a:pt x="188098" y="197182"/>
                </a:lnTo>
                <a:lnTo>
                  <a:pt x="201683" y="194243"/>
                </a:lnTo>
                <a:lnTo>
                  <a:pt x="224602" y="181283"/>
                </a:lnTo>
                <a:lnTo>
                  <a:pt x="251855" y="152872"/>
                </a:lnTo>
                <a:lnTo>
                  <a:pt x="266279" y="127711"/>
                </a:lnTo>
                <a:lnTo>
                  <a:pt x="277831" y="87962"/>
                </a:lnTo>
                <a:lnTo>
                  <a:pt x="281075" y="67854"/>
                </a:lnTo>
                <a:lnTo>
                  <a:pt x="278229" y="40667"/>
                </a:lnTo>
                <a:lnTo>
                  <a:pt x="264424" y="4422"/>
                </a:lnTo>
                <a:lnTo>
                  <a:pt x="262090" y="1436"/>
                </a:lnTo>
                <a:lnTo>
                  <a:pt x="259829" y="151"/>
                </a:lnTo>
                <a:lnTo>
                  <a:pt x="257616" y="0"/>
                </a:lnTo>
                <a:lnTo>
                  <a:pt x="255436" y="2016"/>
                </a:lnTo>
                <a:lnTo>
                  <a:pt x="251131" y="9901"/>
                </a:lnTo>
                <a:lnTo>
                  <a:pt x="248112" y="26239"/>
                </a:lnTo>
                <a:lnTo>
                  <a:pt x="250588" y="47857"/>
                </a:lnTo>
                <a:lnTo>
                  <a:pt x="257680" y="62024"/>
                </a:lnTo>
                <a:lnTo>
                  <a:pt x="262533" y="68766"/>
                </a:lnTo>
                <a:lnTo>
                  <a:pt x="281097" y="78137"/>
                </a:lnTo>
                <a:lnTo>
                  <a:pt x="307221" y="82538"/>
                </a:lnTo>
                <a:lnTo>
                  <a:pt x="339999" y="79790"/>
                </a:lnTo>
                <a:lnTo>
                  <a:pt x="375733" y="71983"/>
                </a:lnTo>
                <a:lnTo>
                  <a:pt x="422144" y="59451"/>
                </a:lnTo>
                <a:lnTo>
                  <a:pt x="456391" y="504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274"/>
          <p:cNvGrpSpPr/>
          <p:nvPr/>
        </p:nvGrpSpPr>
        <p:grpSpPr>
          <a:xfrm>
            <a:off x="7316760" y="1943133"/>
            <a:ext cx="3958023" cy="388283"/>
            <a:chOff x="7316760" y="1943133"/>
            <a:chExt cx="3958023" cy="388283"/>
          </a:xfrm>
        </p:grpSpPr>
        <p:sp>
          <p:nvSpPr>
            <p:cNvPr id="207" name="SMARTInkShape-1639"/>
            <p:cNvSpPr/>
            <p:nvPr>
              <p:custDataLst>
                <p:tags r:id="rId21"/>
              </p:custDataLst>
            </p:nvPr>
          </p:nvSpPr>
          <p:spPr>
            <a:xfrm>
              <a:off x="11114563" y="2096617"/>
              <a:ext cx="160220" cy="114429"/>
            </a:xfrm>
            <a:custGeom>
              <a:avLst/>
              <a:gdLst/>
              <a:ahLst/>
              <a:cxnLst/>
              <a:rect l="0" t="0" r="0" b="0"/>
              <a:pathLst>
                <a:path w="160220" h="114429">
                  <a:moveTo>
                    <a:pt x="99537" y="36983"/>
                  </a:moveTo>
                  <a:lnTo>
                    <a:pt x="99537" y="36983"/>
                  </a:lnTo>
                  <a:lnTo>
                    <a:pt x="74966" y="77285"/>
                  </a:lnTo>
                  <a:lnTo>
                    <a:pt x="59801" y="91414"/>
                  </a:lnTo>
                  <a:lnTo>
                    <a:pt x="17726" y="113992"/>
                  </a:lnTo>
                  <a:lnTo>
                    <a:pt x="12540" y="114428"/>
                  </a:lnTo>
                  <a:lnTo>
                    <a:pt x="8379" y="113307"/>
                  </a:lnTo>
                  <a:lnTo>
                    <a:pt x="4898" y="111149"/>
                  </a:lnTo>
                  <a:lnTo>
                    <a:pt x="2578" y="107594"/>
                  </a:lnTo>
                  <a:lnTo>
                    <a:pt x="0" y="97999"/>
                  </a:lnTo>
                  <a:lnTo>
                    <a:pt x="1919" y="80697"/>
                  </a:lnTo>
                  <a:lnTo>
                    <a:pt x="10328" y="62165"/>
                  </a:lnTo>
                  <a:lnTo>
                    <a:pt x="13959" y="58004"/>
                  </a:lnTo>
                  <a:lnTo>
                    <a:pt x="21756" y="53381"/>
                  </a:lnTo>
                  <a:lnTo>
                    <a:pt x="37449" y="50779"/>
                  </a:lnTo>
                  <a:lnTo>
                    <a:pt x="55505" y="53379"/>
                  </a:lnTo>
                  <a:lnTo>
                    <a:pt x="70890" y="61988"/>
                  </a:lnTo>
                  <a:lnTo>
                    <a:pt x="100632" y="89573"/>
                  </a:lnTo>
                  <a:lnTo>
                    <a:pt x="103088" y="90387"/>
                  </a:lnTo>
                  <a:lnTo>
                    <a:pt x="105432" y="90225"/>
                  </a:lnTo>
                  <a:lnTo>
                    <a:pt x="121005" y="81523"/>
                  </a:lnTo>
                  <a:lnTo>
                    <a:pt x="143759" y="56077"/>
                  </a:lnTo>
                  <a:lnTo>
                    <a:pt x="156698" y="32841"/>
                  </a:lnTo>
                  <a:lnTo>
                    <a:pt x="160219" y="18914"/>
                  </a:lnTo>
                  <a:lnTo>
                    <a:pt x="159747" y="13648"/>
                  </a:lnTo>
                  <a:lnTo>
                    <a:pt x="158022" y="9432"/>
                  </a:lnTo>
                  <a:lnTo>
                    <a:pt x="155461" y="5916"/>
                  </a:lnTo>
                  <a:lnTo>
                    <a:pt x="145088" y="2009"/>
                  </a:lnTo>
                  <a:lnTo>
                    <a:pt x="111676" y="0"/>
                  </a:lnTo>
                  <a:lnTo>
                    <a:pt x="80487" y="5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640"/>
            <p:cNvSpPr/>
            <p:nvPr>
              <p:custDataLst>
                <p:tags r:id="rId22"/>
              </p:custDataLst>
            </p:nvPr>
          </p:nvSpPr>
          <p:spPr>
            <a:xfrm>
              <a:off x="7501426" y="2208015"/>
              <a:ext cx="140513" cy="123401"/>
            </a:xfrm>
            <a:custGeom>
              <a:avLst/>
              <a:gdLst/>
              <a:ahLst/>
              <a:cxnLst/>
              <a:rect l="0" t="0" r="0" b="0"/>
              <a:pathLst>
                <a:path w="140513" h="123401">
                  <a:moveTo>
                    <a:pt x="67774" y="8135"/>
                  </a:moveTo>
                  <a:lnTo>
                    <a:pt x="67774" y="8135"/>
                  </a:lnTo>
                  <a:lnTo>
                    <a:pt x="65892" y="20687"/>
                  </a:lnTo>
                  <a:lnTo>
                    <a:pt x="53027" y="65829"/>
                  </a:lnTo>
                  <a:lnTo>
                    <a:pt x="39886" y="88965"/>
                  </a:lnTo>
                  <a:lnTo>
                    <a:pt x="9988" y="122825"/>
                  </a:lnTo>
                  <a:lnTo>
                    <a:pt x="7377" y="123400"/>
                  </a:lnTo>
                  <a:lnTo>
                    <a:pt x="4932" y="122373"/>
                  </a:lnTo>
                  <a:lnTo>
                    <a:pt x="2595" y="120277"/>
                  </a:lnTo>
                  <a:lnTo>
                    <a:pt x="0" y="110422"/>
                  </a:lnTo>
                  <a:lnTo>
                    <a:pt x="2561" y="65689"/>
                  </a:lnTo>
                  <a:lnTo>
                    <a:pt x="5178" y="46747"/>
                  </a:lnTo>
                  <a:lnTo>
                    <a:pt x="10790" y="36820"/>
                  </a:lnTo>
                  <a:lnTo>
                    <a:pt x="16107" y="31467"/>
                  </a:lnTo>
                  <a:lnTo>
                    <a:pt x="18513" y="30040"/>
                  </a:lnTo>
                  <a:lnTo>
                    <a:pt x="26830" y="30335"/>
                  </a:lnTo>
                  <a:lnTo>
                    <a:pt x="46045" y="36274"/>
                  </a:lnTo>
                  <a:lnTo>
                    <a:pt x="54824" y="45806"/>
                  </a:lnTo>
                  <a:lnTo>
                    <a:pt x="84692" y="81822"/>
                  </a:lnTo>
                  <a:lnTo>
                    <a:pt x="93167" y="86746"/>
                  </a:lnTo>
                  <a:lnTo>
                    <a:pt x="97403" y="88059"/>
                  </a:lnTo>
                  <a:lnTo>
                    <a:pt x="105872" y="87636"/>
                  </a:lnTo>
                  <a:lnTo>
                    <a:pt x="110106" y="86536"/>
                  </a:lnTo>
                  <a:lnTo>
                    <a:pt x="118573" y="79669"/>
                  </a:lnTo>
                  <a:lnTo>
                    <a:pt x="126335" y="68855"/>
                  </a:lnTo>
                  <a:lnTo>
                    <a:pt x="133965" y="47607"/>
                  </a:lnTo>
                  <a:lnTo>
                    <a:pt x="140512" y="18037"/>
                  </a:lnTo>
                  <a:lnTo>
                    <a:pt x="139549" y="14031"/>
                  </a:lnTo>
                  <a:lnTo>
                    <a:pt x="136791" y="10654"/>
                  </a:lnTo>
                  <a:lnTo>
                    <a:pt x="122795" y="2531"/>
                  </a:lnTo>
                  <a:lnTo>
                    <a:pt x="117155" y="166"/>
                  </a:lnTo>
                  <a:lnTo>
                    <a:pt x="111278" y="0"/>
                  </a:lnTo>
                  <a:lnTo>
                    <a:pt x="99103" y="3578"/>
                  </a:lnTo>
                  <a:lnTo>
                    <a:pt x="80350" y="20269"/>
                  </a:lnTo>
                  <a:lnTo>
                    <a:pt x="61424" y="58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641"/>
            <p:cNvSpPr/>
            <p:nvPr>
              <p:custDataLst>
                <p:tags r:id="rId23"/>
              </p:custDataLst>
            </p:nvPr>
          </p:nvSpPr>
          <p:spPr>
            <a:xfrm>
              <a:off x="7316760" y="2247900"/>
              <a:ext cx="112741" cy="18789"/>
            </a:xfrm>
            <a:custGeom>
              <a:avLst/>
              <a:gdLst/>
              <a:ahLst/>
              <a:cxnLst/>
              <a:rect l="0" t="0" r="0" b="0"/>
              <a:pathLst>
                <a:path w="112741" h="18789">
                  <a:moveTo>
                    <a:pt x="30190" y="12700"/>
                  </a:moveTo>
                  <a:lnTo>
                    <a:pt x="30190" y="12700"/>
                  </a:lnTo>
                  <a:lnTo>
                    <a:pt x="20050" y="13406"/>
                  </a:lnTo>
                  <a:lnTo>
                    <a:pt x="0" y="18788"/>
                  </a:lnTo>
                  <a:lnTo>
                    <a:pt x="40858" y="6175"/>
                  </a:lnTo>
                  <a:lnTo>
                    <a:pt x="84250" y="813"/>
                  </a:lnTo>
                  <a:lnTo>
                    <a:pt x="1127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642"/>
            <p:cNvSpPr/>
            <p:nvPr>
              <p:custDataLst>
                <p:tags r:id="rId24"/>
              </p:custDataLst>
            </p:nvPr>
          </p:nvSpPr>
          <p:spPr>
            <a:xfrm>
              <a:off x="7565461" y="1943133"/>
              <a:ext cx="3616890" cy="82440"/>
            </a:xfrm>
            <a:custGeom>
              <a:avLst/>
              <a:gdLst/>
              <a:ahLst/>
              <a:cxnLst/>
              <a:rect l="0" t="0" r="0" b="0"/>
              <a:pathLst>
                <a:path w="3616890" h="82440">
                  <a:moveTo>
                    <a:pt x="54539" y="76167"/>
                  </a:moveTo>
                  <a:lnTo>
                    <a:pt x="54539" y="76167"/>
                  </a:lnTo>
                  <a:lnTo>
                    <a:pt x="7041" y="82256"/>
                  </a:lnTo>
                  <a:lnTo>
                    <a:pt x="249" y="82439"/>
                  </a:lnTo>
                  <a:lnTo>
                    <a:pt x="0" y="81760"/>
                  </a:lnTo>
                  <a:lnTo>
                    <a:pt x="1607" y="79123"/>
                  </a:lnTo>
                  <a:lnTo>
                    <a:pt x="3728" y="78843"/>
                  </a:lnTo>
                  <a:lnTo>
                    <a:pt x="48846" y="82240"/>
                  </a:lnTo>
                  <a:lnTo>
                    <a:pt x="94009" y="80553"/>
                  </a:lnTo>
                  <a:lnTo>
                    <a:pt x="134170" y="77411"/>
                  </a:lnTo>
                  <a:lnTo>
                    <a:pt x="157721" y="75585"/>
                  </a:lnTo>
                  <a:lnTo>
                    <a:pt x="182593" y="73662"/>
                  </a:lnTo>
                  <a:lnTo>
                    <a:pt x="209758" y="71675"/>
                  </a:lnTo>
                  <a:lnTo>
                    <a:pt x="238451" y="69645"/>
                  </a:lnTo>
                  <a:lnTo>
                    <a:pt x="268163" y="67585"/>
                  </a:lnTo>
                  <a:lnTo>
                    <a:pt x="302083" y="65507"/>
                  </a:lnTo>
                  <a:lnTo>
                    <a:pt x="338808" y="63416"/>
                  </a:lnTo>
                  <a:lnTo>
                    <a:pt x="377401" y="61316"/>
                  </a:lnTo>
                  <a:lnTo>
                    <a:pt x="419358" y="59211"/>
                  </a:lnTo>
                  <a:lnTo>
                    <a:pt x="463557" y="57102"/>
                  </a:lnTo>
                  <a:lnTo>
                    <a:pt x="509251" y="54990"/>
                  </a:lnTo>
                  <a:lnTo>
                    <a:pt x="560175" y="52877"/>
                  </a:lnTo>
                  <a:lnTo>
                    <a:pt x="614585" y="50763"/>
                  </a:lnTo>
                  <a:lnTo>
                    <a:pt x="671320" y="48647"/>
                  </a:lnTo>
                  <a:lnTo>
                    <a:pt x="733132" y="45826"/>
                  </a:lnTo>
                  <a:lnTo>
                    <a:pt x="798328" y="42534"/>
                  </a:lnTo>
                  <a:lnTo>
                    <a:pt x="865782" y="38929"/>
                  </a:lnTo>
                  <a:lnTo>
                    <a:pt x="935445" y="35819"/>
                  </a:lnTo>
                  <a:lnTo>
                    <a:pt x="1006582" y="33041"/>
                  </a:lnTo>
                  <a:lnTo>
                    <a:pt x="1078701" y="30483"/>
                  </a:lnTo>
                  <a:lnTo>
                    <a:pt x="1154297" y="28072"/>
                  </a:lnTo>
                  <a:lnTo>
                    <a:pt x="1232211" y="25759"/>
                  </a:lnTo>
                  <a:lnTo>
                    <a:pt x="1311670" y="23512"/>
                  </a:lnTo>
                  <a:lnTo>
                    <a:pt x="1395687" y="21308"/>
                  </a:lnTo>
                  <a:lnTo>
                    <a:pt x="1482744" y="19133"/>
                  </a:lnTo>
                  <a:lnTo>
                    <a:pt x="1571825" y="16978"/>
                  </a:lnTo>
                  <a:lnTo>
                    <a:pt x="1660141" y="14835"/>
                  </a:lnTo>
                  <a:lnTo>
                    <a:pt x="1747945" y="12701"/>
                  </a:lnTo>
                  <a:lnTo>
                    <a:pt x="1835409" y="10573"/>
                  </a:lnTo>
                  <a:lnTo>
                    <a:pt x="1925470" y="8449"/>
                  </a:lnTo>
                  <a:lnTo>
                    <a:pt x="2017259" y="6327"/>
                  </a:lnTo>
                  <a:lnTo>
                    <a:pt x="2110202" y="4207"/>
                  </a:lnTo>
                  <a:lnTo>
                    <a:pt x="2203209" y="2794"/>
                  </a:lnTo>
                  <a:lnTo>
                    <a:pt x="2296258" y="1851"/>
                  </a:lnTo>
                  <a:lnTo>
                    <a:pt x="2389334" y="1223"/>
                  </a:lnTo>
                  <a:lnTo>
                    <a:pt x="2483136" y="805"/>
                  </a:lnTo>
                  <a:lnTo>
                    <a:pt x="2577421" y="525"/>
                  </a:lnTo>
                  <a:lnTo>
                    <a:pt x="2672027" y="339"/>
                  </a:lnTo>
                  <a:lnTo>
                    <a:pt x="2761909" y="215"/>
                  </a:lnTo>
                  <a:lnTo>
                    <a:pt x="2848641" y="132"/>
                  </a:lnTo>
                  <a:lnTo>
                    <a:pt x="2933273" y="77"/>
                  </a:lnTo>
                  <a:lnTo>
                    <a:pt x="3010862" y="40"/>
                  </a:lnTo>
                  <a:lnTo>
                    <a:pt x="3083754" y="16"/>
                  </a:lnTo>
                  <a:lnTo>
                    <a:pt x="3153515" y="0"/>
                  </a:lnTo>
                  <a:lnTo>
                    <a:pt x="3216251" y="694"/>
                  </a:lnTo>
                  <a:lnTo>
                    <a:pt x="3274301" y="1863"/>
                  </a:lnTo>
                  <a:lnTo>
                    <a:pt x="3329231" y="3348"/>
                  </a:lnTo>
                  <a:lnTo>
                    <a:pt x="3377845" y="4337"/>
                  </a:lnTo>
                  <a:lnTo>
                    <a:pt x="3422248" y="4997"/>
                  </a:lnTo>
                  <a:lnTo>
                    <a:pt x="3463846" y="5437"/>
                  </a:lnTo>
                  <a:lnTo>
                    <a:pt x="3499338" y="7142"/>
                  </a:lnTo>
                  <a:lnTo>
                    <a:pt x="3530759" y="9689"/>
                  </a:lnTo>
                  <a:lnTo>
                    <a:pt x="3559469" y="12798"/>
                  </a:lnTo>
                  <a:lnTo>
                    <a:pt x="3616889" y="19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275"/>
          <p:cNvGrpSpPr/>
          <p:nvPr/>
        </p:nvGrpSpPr>
        <p:grpSpPr>
          <a:xfrm>
            <a:off x="9907405" y="1149350"/>
            <a:ext cx="633596" cy="1040681"/>
            <a:chOff x="9907405" y="1149350"/>
            <a:chExt cx="633596" cy="1040681"/>
          </a:xfrm>
        </p:grpSpPr>
        <p:sp>
          <p:nvSpPr>
            <p:cNvPr id="212" name="SMARTInkShape-1643"/>
            <p:cNvSpPr/>
            <p:nvPr>
              <p:custDataLst>
                <p:tags r:id="rId17"/>
              </p:custDataLst>
            </p:nvPr>
          </p:nvSpPr>
          <p:spPr>
            <a:xfrm>
              <a:off x="9964915" y="1676587"/>
              <a:ext cx="220486" cy="31564"/>
            </a:xfrm>
            <a:custGeom>
              <a:avLst/>
              <a:gdLst/>
              <a:ahLst/>
              <a:cxnLst/>
              <a:rect l="0" t="0" r="0" b="0"/>
              <a:pathLst>
                <a:path w="220486" h="31564">
                  <a:moveTo>
                    <a:pt x="10935" y="31563"/>
                  </a:moveTo>
                  <a:lnTo>
                    <a:pt x="10935" y="31563"/>
                  </a:lnTo>
                  <a:lnTo>
                    <a:pt x="0" y="31563"/>
                  </a:lnTo>
                  <a:lnTo>
                    <a:pt x="38031" y="26493"/>
                  </a:lnTo>
                  <a:lnTo>
                    <a:pt x="85051" y="20732"/>
                  </a:lnTo>
                  <a:lnTo>
                    <a:pt x="120781" y="16636"/>
                  </a:lnTo>
                  <a:lnTo>
                    <a:pt x="166484" y="6993"/>
                  </a:lnTo>
                  <a:lnTo>
                    <a:pt x="212348" y="443"/>
                  </a:lnTo>
                  <a:lnTo>
                    <a:pt x="218074" y="0"/>
                  </a:lnTo>
                  <a:lnTo>
                    <a:pt x="218877" y="643"/>
                  </a:lnTo>
                  <a:lnTo>
                    <a:pt x="220485" y="6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644"/>
            <p:cNvSpPr/>
            <p:nvPr>
              <p:custDataLst>
                <p:tags r:id="rId18"/>
              </p:custDataLst>
            </p:nvPr>
          </p:nvSpPr>
          <p:spPr>
            <a:xfrm>
              <a:off x="9907405" y="1581150"/>
              <a:ext cx="127607" cy="158751"/>
            </a:xfrm>
            <a:custGeom>
              <a:avLst/>
              <a:gdLst/>
              <a:ahLst/>
              <a:cxnLst/>
              <a:rect l="0" t="0" r="0" b="0"/>
              <a:pathLst>
                <a:path w="127607" h="158751">
                  <a:moveTo>
                    <a:pt x="106545" y="0"/>
                  </a:moveTo>
                  <a:lnTo>
                    <a:pt x="106545" y="0"/>
                  </a:lnTo>
                  <a:lnTo>
                    <a:pt x="110203" y="0"/>
                  </a:lnTo>
                  <a:lnTo>
                    <a:pt x="108640" y="0"/>
                  </a:lnTo>
                  <a:lnTo>
                    <a:pt x="107942" y="706"/>
                  </a:lnTo>
                  <a:lnTo>
                    <a:pt x="103357" y="12209"/>
                  </a:lnTo>
                  <a:lnTo>
                    <a:pt x="59653" y="42868"/>
                  </a:lnTo>
                  <a:lnTo>
                    <a:pt x="14617" y="82411"/>
                  </a:lnTo>
                  <a:lnTo>
                    <a:pt x="5715" y="93307"/>
                  </a:lnTo>
                  <a:lnTo>
                    <a:pt x="704" y="107374"/>
                  </a:lnTo>
                  <a:lnTo>
                    <a:pt x="0" y="111800"/>
                  </a:lnTo>
                  <a:lnTo>
                    <a:pt x="1648" y="115455"/>
                  </a:lnTo>
                  <a:lnTo>
                    <a:pt x="9125" y="121398"/>
                  </a:lnTo>
                  <a:lnTo>
                    <a:pt x="46379" y="130963"/>
                  </a:lnTo>
                  <a:lnTo>
                    <a:pt x="90741" y="137765"/>
                  </a:lnTo>
                  <a:lnTo>
                    <a:pt x="112681" y="141008"/>
                  </a:lnTo>
                  <a:lnTo>
                    <a:pt x="126415" y="145054"/>
                  </a:lnTo>
                  <a:lnTo>
                    <a:pt x="127552" y="146091"/>
                  </a:lnTo>
                  <a:lnTo>
                    <a:pt x="127606" y="147489"/>
                  </a:lnTo>
                  <a:lnTo>
                    <a:pt x="126488" y="150923"/>
                  </a:lnTo>
                  <a:lnTo>
                    <a:pt x="125595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645"/>
            <p:cNvSpPr/>
            <p:nvPr>
              <p:custDataLst>
                <p:tags r:id="rId19"/>
              </p:custDataLst>
            </p:nvPr>
          </p:nvSpPr>
          <p:spPr>
            <a:xfrm>
              <a:off x="10369016" y="1149350"/>
              <a:ext cx="171985" cy="241301"/>
            </a:xfrm>
            <a:custGeom>
              <a:avLst/>
              <a:gdLst/>
              <a:ahLst/>
              <a:cxnLst/>
              <a:rect l="0" t="0" r="0" b="0"/>
              <a:pathLst>
                <a:path w="171985" h="241301">
                  <a:moveTo>
                    <a:pt x="171984" y="0"/>
                  </a:moveTo>
                  <a:lnTo>
                    <a:pt x="171984" y="0"/>
                  </a:lnTo>
                  <a:lnTo>
                    <a:pt x="148219" y="47530"/>
                  </a:lnTo>
                  <a:lnTo>
                    <a:pt x="128849" y="87104"/>
                  </a:lnTo>
                  <a:lnTo>
                    <a:pt x="99466" y="126154"/>
                  </a:lnTo>
                  <a:lnTo>
                    <a:pt x="68104" y="162027"/>
                  </a:lnTo>
                  <a:lnTo>
                    <a:pt x="25443" y="193214"/>
                  </a:lnTo>
                  <a:lnTo>
                    <a:pt x="19962" y="195131"/>
                  </a:lnTo>
                  <a:lnTo>
                    <a:pt x="14897" y="194999"/>
                  </a:lnTo>
                  <a:lnTo>
                    <a:pt x="10109" y="193499"/>
                  </a:lnTo>
                  <a:lnTo>
                    <a:pt x="2907" y="188070"/>
                  </a:lnTo>
                  <a:lnTo>
                    <a:pt x="0" y="184647"/>
                  </a:lnTo>
                  <a:lnTo>
                    <a:pt x="532" y="169554"/>
                  </a:lnTo>
                  <a:lnTo>
                    <a:pt x="6177" y="150852"/>
                  </a:lnTo>
                  <a:lnTo>
                    <a:pt x="20551" y="129834"/>
                  </a:lnTo>
                  <a:lnTo>
                    <a:pt x="29656" y="121674"/>
                  </a:lnTo>
                  <a:lnTo>
                    <a:pt x="40288" y="117577"/>
                  </a:lnTo>
                  <a:lnTo>
                    <a:pt x="64361" y="114947"/>
                  </a:lnTo>
                  <a:lnTo>
                    <a:pt x="86551" y="121234"/>
                  </a:lnTo>
                  <a:lnTo>
                    <a:pt x="100852" y="133845"/>
                  </a:lnTo>
                  <a:lnTo>
                    <a:pt x="133009" y="175748"/>
                  </a:lnTo>
                  <a:lnTo>
                    <a:pt x="160432" y="220714"/>
                  </a:lnTo>
                  <a:lnTo>
                    <a:pt x="171984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646"/>
            <p:cNvSpPr/>
            <p:nvPr>
              <p:custDataLst>
                <p:tags r:id="rId20"/>
              </p:custDataLst>
            </p:nvPr>
          </p:nvSpPr>
          <p:spPr>
            <a:xfrm>
              <a:off x="10242550" y="1524883"/>
              <a:ext cx="19051" cy="665148"/>
            </a:xfrm>
            <a:custGeom>
              <a:avLst/>
              <a:gdLst/>
              <a:ahLst/>
              <a:cxnLst/>
              <a:rect l="0" t="0" r="0" b="0"/>
              <a:pathLst>
                <a:path w="19051" h="665148">
                  <a:moveTo>
                    <a:pt x="19050" y="5467"/>
                  </a:moveTo>
                  <a:lnTo>
                    <a:pt x="19050" y="5467"/>
                  </a:lnTo>
                  <a:lnTo>
                    <a:pt x="7117" y="441"/>
                  </a:lnTo>
                  <a:lnTo>
                    <a:pt x="4744" y="0"/>
                  </a:lnTo>
                  <a:lnTo>
                    <a:pt x="3869" y="1116"/>
                  </a:lnTo>
                  <a:lnTo>
                    <a:pt x="6039" y="38862"/>
                  </a:lnTo>
                  <a:lnTo>
                    <a:pt x="6211" y="68992"/>
                  </a:lnTo>
                  <a:lnTo>
                    <a:pt x="8169" y="111076"/>
                  </a:lnTo>
                  <a:lnTo>
                    <a:pt x="9680" y="135140"/>
                  </a:lnTo>
                  <a:lnTo>
                    <a:pt x="11392" y="161766"/>
                  </a:lnTo>
                  <a:lnTo>
                    <a:pt x="13238" y="190100"/>
                  </a:lnTo>
                  <a:lnTo>
                    <a:pt x="15176" y="219572"/>
                  </a:lnTo>
                  <a:lnTo>
                    <a:pt x="16466" y="249804"/>
                  </a:lnTo>
                  <a:lnTo>
                    <a:pt x="17328" y="280541"/>
                  </a:lnTo>
                  <a:lnTo>
                    <a:pt x="17901" y="311617"/>
                  </a:lnTo>
                  <a:lnTo>
                    <a:pt x="17580" y="343622"/>
                  </a:lnTo>
                  <a:lnTo>
                    <a:pt x="16659" y="376248"/>
                  </a:lnTo>
                  <a:lnTo>
                    <a:pt x="15339" y="409288"/>
                  </a:lnTo>
                  <a:lnTo>
                    <a:pt x="13754" y="441192"/>
                  </a:lnTo>
                  <a:lnTo>
                    <a:pt x="11992" y="472339"/>
                  </a:lnTo>
                  <a:lnTo>
                    <a:pt x="10110" y="502982"/>
                  </a:lnTo>
                  <a:lnTo>
                    <a:pt x="8857" y="530466"/>
                  </a:lnTo>
                  <a:lnTo>
                    <a:pt x="8020" y="555844"/>
                  </a:lnTo>
                  <a:lnTo>
                    <a:pt x="7092" y="600034"/>
                  </a:lnTo>
                  <a:lnTo>
                    <a:pt x="5865" y="645185"/>
                  </a:lnTo>
                  <a:lnTo>
                    <a:pt x="2051" y="663188"/>
                  </a:lnTo>
                  <a:lnTo>
                    <a:pt x="1367" y="664787"/>
                  </a:lnTo>
                  <a:lnTo>
                    <a:pt x="912" y="665147"/>
                  </a:lnTo>
                  <a:lnTo>
                    <a:pt x="0" y="653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76"/>
          <p:cNvGrpSpPr/>
          <p:nvPr/>
        </p:nvGrpSpPr>
        <p:grpSpPr>
          <a:xfrm>
            <a:off x="6776377" y="5893062"/>
            <a:ext cx="2453791" cy="847271"/>
            <a:chOff x="6776377" y="5893062"/>
            <a:chExt cx="2453791" cy="847271"/>
          </a:xfrm>
        </p:grpSpPr>
        <p:sp>
          <p:nvSpPr>
            <p:cNvPr id="217" name="SMARTInkShape-1647"/>
            <p:cNvSpPr/>
            <p:nvPr>
              <p:custDataLst>
                <p:tags r:id="rId6"/>
              </p:custDataLst>
            </p:nvPr>
          </p:nvSpPr>
          <p:spPr>
            <a:xfrm>
              <a:off x="8229600" y="5893062"/>
              <a:ext cx="93870" cy="194860"/>
            </a:xfrm>
            <a:custGeom>
              <a:avLst/>
              <a:gdLst/>
              <a:ahLst/>
              <a:cxnLst/>
              <a:rect l="0" t="0" r="0" b="0"/>
              <a:pathLst>
                <a:path w="93870" h="194860">
                  <a:moveTo>
                    <a:pt x="25400" y="6088"/>
                  </a:moveTo>
                  <a:lnTo>
                    <a:pt x="25400" y="6088"/>
                  </a:lnTo>
                  <a:lnTo>
                    <a:pt x="19311" y="0"/>
                  </a:lnTo>
                  <a:lnTo>
                    <a:pt x="22499" y="3187"/>
                  </a:lnTo>
                  <a:lnTo>
                    <a:pt x="24540" y="15342"/>
                  </a:lnTo>
                  <a:lnTo>
                    <a:pt x="25229" y="54325"/>
                  </a:lnTo>
                  <a:lnTo>
                    <a:pt x="24643" y="93914"/>
                  </a:lnTo>
                  <a:lnTo>
                    <a:pt x="21021" y="131359"/>
                  </a:lnTo>
                  <a:lnTo>
                    <a:pt x="19072" y="176767"/>
                  </a:lnTo>
                  <a:lnTo>
                    <a:pt x="22713" y="158517"/>
                  </a:lnTo>
                  <a:lnTo>
                    <a:pt x="21155" y="144307"/>
                  </a:lnTo>
                  <a:lnTo>
                    <a:pt x="23043" y="135486"/>
                  </a:lnTo>
                  <a:lnTo>
                    <a:pt x="25945" y="131865"/>
                  </a:lnTo>
                  <a:lnTo>
                    <a:pt x="44965" y="118668"/>
                  </a:lnTo>
                  <a:lnTo>
                    <a:pt x="53851" y="116095"/>
                  </a:lnTo>
                  <a:lnTo>
                    <a:pt x="64150" y="115658"/>
                  </a:lnTo>
                  <a:lnTo>
                    <a:pt x="73431" y="117815"/>
                  </a:lnTo>
                  <a:lnTo>
                    <a:pt x="77177" y="120790"/>
                  </a:lnTo>
                  <a:lnTo>
                    <a:pt x="85818" y="135089"/>
                  </a:lnTo>
                  <a:lnTo>
                    <a:pt x="92142" y="152731"/>
                  </a:lnTo>
                  <a:lnTo>
                    <a:pt x="93869" y="165101"/>
                  </a:lnTo>
                  <a:lnTo>
                    <a:pt x="90874" y="175773"/>
                  </a:lnTo>
                  <a:lnTo>
                    <a:pt x="88099" y="180594"/>
                  </a:lnTo>
                  <a:lnTo>
                    <a:pt x="79372" y="187833"/>
                  </a:lnTo>
                  <a:lnTo>
                    <a:pt x="74082" y="190752"/>
                  </a:lnTo>
                  <a:lnTo>
                    <a:pt x="49780" y="194859"/>
                  </a:lnTo>
                  <a:lnTo>
                    <a:pt x="32238" y="190174"/>
                  </a:lnTo>
                  <a:lnTo>
                    <a:pt x="23608" y="185963"/>
                  </a:lnTo>
                  <a:lnTo>
                    <a:pt x="17150" y="178921"/>
                  </a:lnTo>
                  <a:lnTo>
                    <a:pt x="0" y="139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648"/>
            <p:cNvSpPr/>
            <p:nvPr>
              <p:custDataLst>
                <p:tags r:id="rId7"/>
              </p:custDataLst>
            </p:nvPr>
          </p:nvSpPr>
          <p:spPr>
            <a:xfrm>
              <a:off x="7346737" y="5998299"/>
              <a:ext cx="165314" cy="104235"/>
            </a:xfrm>
            <a:custGeom>
              <a:avLst/>
              <a:gdLst/>
              <a:ahLst/>
              <a:cxnLst/>
              <a:rect l="0" t="0" r="0" b="0"/>
              <a:pathLst>
                <a:path w="165314" h="104235">
                  <a:moveTo>
                    <a:pt x="70063" y="34201"/>
                  </a:moveTo>
                  <a:lnTo>
                    <a:pt x="70063" y="34201"/>
                  </a:lnTo>
                  <a:lnTo>
                    <a:pt x="69357" y="24061"/>
                  </a:lnTo>
                  <a:lnTo>
                    <a:pt x="64994" y="13245"/>
                  </a:lnTo>
                  <a:lnTo>
                    <a:pt x="61224" y="7719"/>
                  </a:lnTo>
                  <a:lnTo>
                    <a:pt x="51765" y="639"/>
                  </a:lnTo>
                  <a:lnTo>
                    <a:pt x="42175" y="0"/>
                  </a:lnTo>
                  <a:lnTo>
                    <a:pt x="36654" y="817"/>
                  </a:lnTo>
                  <a:lnTo>
                    <a:pt x="24876" y="9250"/>
                  </a:lnTo>
                  <a:lnTo>
                    <a:pt x="8226" y="29866"/>
                  </a:lnTo>
                  <a:lnTo>
                    <a:pt x="3438" y="37660"/>
                  </a:lnTo>
                  <a:lnTo>
                    <a:pt x="0" y="55730"/>
                  </a:lnTo>
                  <a:lnTo>
                    <a:pt x="70" y="65487"/>
                  </a:lnTo>
                  <a:lnTo>
                    <a:pt x="5794" y="80090"/>
                  </a:lnTo>
                  <a:lnTo>
                    <a:pt x="23344" y="100964"/>
                  </a:lnTo>
                  <a:lnTo>
                    <a:pt x="28334" y="103404"/>
                  </a:lnTo>
                  <a:lnTo>
                    <a:pt x="39523" y="104234"/>
                  </a:lnTo>
                  <a:lnTo>
                    <a:pt x="51551" y="98488"/>
                  </a:lnTo>
                  <a:lnTo>
                    <a:pt x="57721" y="93992"/>
                  </a:lnTo>
                  <a:lnTo>
                    <a:pt x="85228" y="47991"/>
                  </a:lnTo>
                  <a:lnTo>
                    <a:pt x="88601" y="41530"/>
                  </a:lnTo>
                  <a:lnTo>
                    <a:pt x="88772" y="41910"/>
                  </a:lnTo>
                  <a:lnTo>
                    <a:pt x="88961" y="44212"/>
                  </a:lnTo>
                  <a:lnTo>
                    <a:pt x="99222" y="60873"/>
                  </a:lnTo>
                  <a:lnTo>
                    <a:pt x="116719" y="78485"/>
                  </a:lnTo>
                  <a:lnTo>
                    <a:pt x="129604" y="86339"/>
                  </a:lnTo>
                  <a:lnTo>
                    <a:pt x="165313" y="97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49"/>
            <p:cNvSpPr/>
            <p:nvPr>
              <p:custDataLst>
                <p:tags r:id="rId8"/>
              </p:custDataLst>
            </p:nvPr>
          </p:nvSpPr>
          <p:spPr>
            <a:xfrm>
              <a:off x="8172450" y="6191250"/>
              <a:ext cx="86438" cy="146051"/>
            </a:xfrm>
            <a:custGeom>
              <a:avLst/>
              <a:gdLst/>
              <a:ahLst/>
              <a:cxnLst/>
              <a:rect l="0" t="0" r="0" b="0"/>
              <a:pathLst>
                <a:path w="86438" h="146051">
                  <a:moveTo>
                    <a:pt x="0" y="0"/>
                  </a:moveTo>
                  <a:lnTo>
                    <a:pt x="0" y="0"/>
                  </a:lnTo>
                  <a:lnTo>
                    <a:pt x="46290" y="15901"/>
                  </a:lnTo>
                  <a:lnTo>
                    <a:pt x="64553" y="23765"/>
                  </a:lnTo>
                  <a:lnTo>
                    <a:pt x="76433" y="35727"/>
                  </a:lnTo>
                  <a:lnTo>
                    <a:pt x="83358" y="50451"/>
                  </a:lnTo>
                  <a:lnTo>
                    <a:pt x="86437" y="66402"/>
                  </a:lnTo>
                  <a:lnTo>
                    <a:pt x="84042" y="82899"/>
                  </a:lnTo>
                  <a:lnTo>
                    <a:pt x="71007" y="113114"/>
                  </a:lnTo>
                  <a:lnTo>
                    <a:pt x="57429" y="124592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650"/>
            <p:cNvSpPr/>
            <p:nvPr>
              <p:custDataLst>
                <p:tags r:id="rId9"/>
              </p:custDataLst>
            </p:nvPr>
          </p:nvSpPr>
          <p:spPr>
            <a:xfrm>
              <a:off x="7677489" y="6248400"/>
              <a:ext cx="577512" cy="30846"/>
            </a:xfrm>
            <a:custGeom>
              <a:avLst/>
              <a:gdLst/>
              <a:ahLst/>
              <a:cxnLst/>
              <a:rect l="0" t="0" r="0" b="0"/>
              <a:pathLst>
                <a:path w="577512" h="30846">
                  <a:moveTo>
                    <a:pt x="12361" y="25400"/>
                  </a:moveTo>
                  <a:lnTo>
                    <a:pt x="12361" y="25400"/>
                  </a:lnTo>
                  <a:lnTo>
                    <a:pt x="8990" y="25400"/>
                  </a:lnTo>
                  <a:lnTo>
                    <a:pt x="5454" y="23518"/>
                  </a:lnTo>
                  <a:lnTo>
                    <a:pt x="0" y="19312"/>
                  </a:lnTo>
                  <a:lnTo>
                    <a:pt x="24191" y="24110"/>
                  </a:lnTo>
                  <a:lnTo>
                    <a:pt x="57730" y="25017"/>
                  </a:lnTo>
                  <a:lnTo>
                    <a:pt x="89674" y="25935"/>
                  </a:lnTo>
                  <a:lnTo>
                    <a:pt x="129743" y="28695"/>
                  </a:lnTo>
                  <a:lnTo>
                    <a:pt x="173421" y="30393"/>
                  </a:lnTo>
                  <a:lnTo>
                    <a:pt x="195935" y="30845"/>
                  </a:lnTo>
                  <a:lnTo>
                    <a:pt x="221527" y="30441"/>
                  </a:lnTo>
                  <a:lnTo>
                    <a:pt x="249171" y="29466"/>
                  </a:lnTo>
                  <a:lnTo>
                    <a:pt x="278184" y="28111"/>
                  </a:lnTo>
                  <a:lnTo>
                    <a:pt x="305287" y="26502"/>
                  </a:lnTo>
                  <a:lnTo>
                    <a:pt x="331118" y="24724"/>
                  </a:lnTo>
                  <a:lnTo>
                    <a:pt x="356099" y="22833"/>
                  </a:lnTo>
                  <a:lnTo>
                    <a:pt x="400788" y="18850"/>
                  </a:lnTo>
                  <a:lnTo>
                    <a:pt x="441112" y="14727"/>
                  </a:lnTo>
                  <a:lnTo>
                    <a:pt x="477848" y="10544"/>
                  </a:lnTo>
                  <a:lnTo>
                    <a:pt x="523522" y="7593"/>
                  </a:lnTo>
                  <a:lnTo>
                    <a:pt x="562923" y="6383"/>
                  </a:lnTo>
                  <a:lnTo>
                    <a:pt x="5775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651"/>
            <p:cNvSpPr/>
            <p:nvPr>
              <p:custDataLst>
                <p:tags r:id="rId10"/>
              </p:custDataLst>
            </p:nvPr>
          </p:nvSpPr>
          <p:spPr>
            <a:xfrm>
              <a:off x="7605685" y="6223000"/>
              <a:ext cx="128616" cy="102719"/>
            </a:xfrm>
            <a:custGeom>
              <a:avLst/>
              <a:gdLst/>
              <a:ahLst/>
              <a:cxnLst/>
              <a:rect l="0" t="0" r="0" b="0"/>
              <a:pathLst>
                <a:path w="128616" h="102719">
                  <a:moveTo>
                    <a:pt x="65115" y="0"/>
                  </a:moveTo>
                  <a:lnTo>
                    <a:pt x="65115" y="0"/>
                  </a:lnTo>
                  <a:lnTo>
                    <a:pt x="36553" y="24798"/>
                  </a:lnTo>
                  <a:lnTo>
                    <a:pt x="22787" y="34304"/>
                  </a:lnTo>
                  <a:lnTo>
                    <a:pt x="4333" y="55773"/>
                  </a:lnTo>
                  <a:lnTo>
                    <a:pt x="1310" y="60466"/>
                  </a:lnTo>
                  <a:lnTo>
                    <a:pt x="0" y="65005"/>
                  </a:lnTo>
                  <a:lnTo>
                    <a:pt x="1262" y="83332"/>
                  </a:lnTo>
                  <a:lnTo>
                    <a:pt x="7102" y="90189"/>
                  </a:lnTo>
                  <a:lnTo>
                    <a:pt x="11624" y="93993"/>
                  </a:lnTo>
                  <a:lnTo>
                    <a:pt x="34841" y="102718"/>
                  </a:lnTo>
                  <a:lnTo>
                    <a:pt x="78655" y="101846"/>
                  </a:lnTo>
                  <a:lnTo>
                    <a:pt x="114486" y="94881"/>
                  </a:lnTo>
                  <a:lnTo>
                    <a:pt x="128615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652"/>
            <p:cNvSpPr/>
            <p:nvPr>
              <p:custDataLst>
                <p:tags r:id="rId11"/>
              </p:custDataLst>
            </p:nvPr>
          </p:nvSpPr>
          <p:spPr>
            <a:xfrm>
              <a:off x="8407661" y="6197862"/>
              <a:ext cx="10698" cy="329939"/>
            </a:xfrm>
            <a:custGeom>
              <a:avLst/>
              <a:gdLst/>
              <a:ahLst/>
              <a:cxnLst/>
              <a:rect l="0" t="0" r="0" b="0"/>
              <a:pathLst>
                <a:path w="10698" h="32993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6559" y="6558"/>
                  </a:lnTo>
                  <a:lnTo>
                    <a:pt x="10697" y="34292"/>
                  </a:lnTo>
                  <a:lnTo>
                    <a:pt x="7902" y="69423"/>
                  </a:lnTo>
                  <a:lnTo>
                    <a:pt x="4072" y="114670"/>
                  </a:lnTo>
                  <a:lnTo>
                    <a:pt x="4039" y="140565"/>
                  </a:lnTo>
                  <a:lnTo>
                    <a:pt x="4722" y="167706"/>
                  </a:lnTo>
                  <a:lnTo>
                    <a:pt x="3600" y="214795"/>
                  </a:lnTo>
                  <a:lnTo>
                    <a:pt x="2161" y="255480"/>
                  </a:lnTo>
                  <a:lnTo>
                    <a:pt x="4612" y="301918"/>
                  </a:lnTo>
                  <a:lnTo>
                    <a:pt x="6089" y="329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653"/>
            <p:cNvSpPr/>
            <p:nvPr>
              <p:custDataLst>
                <p:tags r:id="rId12"/>
              </p:custDataLst>
            </p:nvPr>
          </p:nvSpPr>
          <p:spPr>
            <a:xfrm>
              <a:off x="7550150" y="6140712"/>
              <a:ext cx="19051" cy="450589"/>
            </a:xfrm>
            <a:custGeom>
              <a:avLst/>
              <a:gdLst/>
              <a:ahLst/>
              <a:cxnLst/>
              <a:rect l="0" t="0" r="0" b="0"/>
              <a:pathLst>
                <a:path w="19051" h="450589">
                  <a:moveTo>
                    <a:pt x="19050" y="6088"/>
                  </a:moveTo>
                  <a:lnTo>
                    <a:pt x="19050" y="6088"/>
                  </a:lnTo>
                  <a:lnTo>
                    <a:pt x="19050" y="0"/>
                  </a:lnTo>
                  <a:lnTo>
                    <a:pt x="19050" y="44557"/>
                  </a:lnTo>
                  <a:lnTo>
                    <a:pt x="19050" y="87013"/>
                  </a:lnTo>
                  <a:lnTo>
                    <a:pt x="19050" y="132919"/>
                  </a:lnTo>
                  <a:lnTo>
                    <a:pt x="19050" y="170643"/>
                  </a:lnTo>
                  <a:lnTo>
                    <a:pt x="17168" y="212808"/>
                  </a:lnTo>
                  <a:lnTo>
                    <a:pt x="13981" y="256714"/>
                  </a:lnTo>
                  <a:lnTo>
                    <a:pt x="10211" y="299745"/>
                  </a:lnTo>
                  <a:lnTo>
                    <a:pt x="6184" y="336745"/>
                  </a:lnTo>
                  <a:lnTo>
                    <a:pt x="1832" y="381578"/>
                  </a:lnTo>
                  <a:lnTo>
                    <a:pt x="240" y="427729"/>
                  </a:lnTo>
                  <a:lnTo>
                    <a:pt x="0" y="450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654"/>
            <p:cNvSpPr/>
            <p:nvPr>
              <p:custDataLst>
                <p:tags r:id="rId13"/>
              </p:custDataLst>
            </p:nvPr>
          </p:nvSpPr>
          <p:spPr>
            <a:xfrm>
              <a:off x="9065547" y="6475842"/>
              <a:ext cx="164621" cy="111113"/>
            </a:xfrm>
            <a:custGeom>
              <a:avLst/>
              <a:gdLst/>
              <a:ahLst/>
              <a:cxnLst/>
              <a:rect l="0" t="0" r="0" b="0"/>
              <a:pathLst>
                <a:path w="164621" h="111113">
                  <a:moveTo>
                    <a:pt x="110203" y="51958"/>
                  </a:moveTo>
                  <a:lnTo>
                    <a:pt x="110203" y="51958"/>
                  </a:lnTo>
                  <a:lnTo>
                    <a:pt x="101365" y="51957"/>
                  </a:lnTo>
                  <a:lnTo>
                    <a:pt x="88534" y="58699"/>
                  </a:lnTo>
                  <a:lnTo>
                    <a:pt x="81052" y="67654"/>
                  </a:lnTo>
                  <a:lnTo>
                    <a:pt x="78069" y="73005"/>
                  </a:lnTo>
                  <a:lnTo>
                    <a:pt x="40644" y="100445"/>
                  </a:lnTo>
                  <a:lnTo>
                    <a:pt x="21389" y="109913"/>
                  </a:lnTo>
                  <a:lnTo>
                    <a:pt x="12404" y="111112"/>
                  </a:lnTo>
                  <a:lnTo>
                    <a:pt x="9020" y="110444"/>
                  </a:lnTo>
                  <a:lnTo>
                    <a:pt x="6059" y="107882"/>
                  </a:lnTo>
                  <a:lnTo>
                    <a:pt x="887" y="99392"/>
                  </a:lnTo>
                  <a:lnTo>
                    <a:pt x="0" y="86681"/>
                  </a:lnTo>
                  <a:lnTo>
                    <a:pt x="751" y="79339"/>
                  </a:lnTo>
                  <a:lnTo>
                    <a:pt x="21894" y="37335"/>
                  </a:lnTo>
                  <a:lnTo>
                    <a:pt x="25931" y="33743"/>
                  </a:lnTo>
                  <a:lnTo>
                    <a:pt x="36059" y="29751"/>
                  </a:lnTo>
                  <a:lnTo>
                    <a:pt x="47616" y="31740"/>
                  </a:lnTo>
                  <a:lnTo>
                    <a:pt x="59808" y="38033"/>
                  </a:lnTo>
                  <a:lnTo>
                    <a:pt x="83002" y="59320"/>
                  </a:lnTo>
                  <a:lnTo>
                    <a:pt x="114274" y="100156"/>
                  </a:lnTo>
                  <a:lnTo>
                    <a:pt x="117420" y="101601"/>
                  </a:lnTo>
                  <a:lnTo>
                    <a:pt x="119248" y="101987"/>
                  </a:lnTo>
                  <a:lnTo>
                    <a:pt x="125041" y="98652"/>
                  </a:lnTo>
                  <a:lnTo>
                    <a:pt x="158128" y="69514"/>
                  </a:lnTo>
                  <a:lnTo>
                    <a:pt x="163252" y="57644"/>
                  </a:lnTo>
                  <a:lnTo>
                    <a:pt x="164620" y="51515"/>
                  </a:lnTo>
                  <a:lnTo>
                    <a:pt x="162374" y="39061"/>
                  </a:lnTo>
                  <a:lnTo>
                    <a:pt x="149436" y="13819"/>
                  </a:lnTo>
                  <a:lnTo>
                    <a:pt x="137428" y="1538"/>
                  </a:lnTo>
                  <a:lnTo>
                    <a:pt x="133292" y="0"/>
                  </a:lnTo>
                  <a:lnTo>
                    <a:pt x="124932" y="173"/>
                  </a:lnTo>
                  <a:lnTo>
                    <a:pt x="91153" y="20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655"/>
            <p:cNvSpPr/>
            <p:nvPr>
              <p:custDataLst>
                <p:tags r:id="rId14"/>
              </p:custDataLst>
            </p:nvPr>
          </p:nvSpPr>
          <p:spPr>
            <a:xfrm>
              <a:off x="6776377" y="6551161"/>
              <a:ext cx="128935" cy="91331"/>
            </a:xfrm>
            <a:custGeom>
              <a:avLst/>
              <a:gdLst/>
              <a:ahLst/>
              <a:cxnLst/>
              <a:rect l="0" t="0" r="0" b="0"/>
              <a:pathLst>
                <a:path w="128935" h="91331">
                  <a:moveTo>
                    <a:pt x="94323" y="14739"/>
                  </a:moveTo>
                  <a:lnTo>
                    <a:pt x="94323" y="14739"/>
                  </a:lnTo>
                  <a:lnTo>
                    <a:pt x="94322" y="18109"/>
                  </a:lnTo>
                  <a:lnTo>
                    <a:pt x="93618" y="19103"/>
                  </a:lnTo>
                  <a:lnTo>
                    <a:pt x="92441" y="19765"/>
                  </a:lnTo>
                  <a:lnTo>
                    <a:pt x="90952" y="20206"/>
                  </a:lnTo>
                  <a:lnTo>
                    <a:pt x="85484" y="30940"/>
                  </a:lnTo>
                  <a:lnTo>
                    <a:pt x="75220" y="60380"/>
                  </a:lnTo>
                  <a:lnTo>
                    <a:pt x="59322" y="79754"/>
                  </a:lnTo>
                  <a:lnTo>
                    <a:pt x="48429" y="88555"/>
                  </a:lnTo>
                  <a:lnTo>
                    <a:pt x="42560" y="90761"/>
                  </a:lnTo>
                  <a:lnTo>
                    <a:pt x="30395" y="91330"/>
                  </a:lnTo>
                  <a:lnTo>
                    <a:pt x="19814" y="87350"/>
                  </a:lnTo>
                  <a:lnTo>
                    <a:pt x="15017" y="84313"/>
                  </a:lnTo>
                  <a:lnTo>
                    <a:pt x="1523" y="66554"/>
                  </a:lnTo>
                  <a:lnTo>
                    <a:pt x="0" y="59866"/>
                  </a:lnTo>
                  <a:lnTo>
                    <a:pt x="2072" y="46789"/>
                  </a:lnTo>
                  <a:lnTo>
                    <a:pt x="7801" y="34270"/>
                  </a:lnTo>
                  <a:lnTo>
                    <a:pt x="17338" y="26092"/>
                  </a:lnTo>
                  <a:lnTo>
                    <a:pt x="32472" y="22570"/>
                  </a:lnTo>
                  <a:lnTo>
                    <a:pt x="42374" y="25510"/>
                  </a:lnTo>
                  <a:lnTo>
                    <a:pt x="63600" y="38896"/>
                  </a:lnTo>
                  <a:lnTo>
                    <a:pt x="71966" y="48759"/>
                  </a:lnTo>
                  <a:lnTo>
                    <a:pt x="78742" y="58787"/>
                  </a:lnTo>
                  <a:lnTo>
                    <a:pt x="89785" y="67693"/>
                  </a:lnTo>
                  <a:lnTo>
                    <a:pt x="97838" y="70646"/>
                  </a:lnTo>
                  <a:lnTo>
                    <a:pt x="102471" y="71336"/>
                  </a:lnTo>
                  <a:lnTo>
                    <a:pt x="106880" y="69762"/>
                  </a:lnTo>
                  <a:lnTo>
                    <a:pt x="109045" y="68354"/>
                  </a:lnTo>
                  <a:lnTo>
                    <a:pt x="121246" y="52298"/>
                  </a:lnTo>
                  <a:lnTo>
                    <a:pt x="128808" y="35138"/>
                  </a:lnTo>
                  <a:lnTo>
                    <a:pt x="128934" y="27098"/>
                  </a:lnTo>
                  <a:lnTo>
                    <a:pt x="127981" y="22978"/>
                  </a:lnTo>
                  <a:lnTo>
                    <a:pt x="119897" y="10438"/>
                  </a:lnTo>
                  <a:lnTo>
                    <a:pt x="105193" y="1157"/>
                  </a:lnTo>
                  <a:lnTo>
                    <a:pt x="95391" y="0"/>
                  </a:lnTo>
                  <a:lnTo>
                    <a:pt x="81623" y="2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656"/>
            <p:cNvSpPr/>
            <p:nvPr>
              <p:custDataLst>
                <p:tags r:id="rId15"/>
              </p:custDataLst>
            </p:nvPr>
          </p:nvSpPr>
          <p:spPr>
            <a:xfrm>
              <a:off x="7845229" y="6585565"/>
              <a:ext cx="352622" cy="154768"/>
            </a:xfrm>
            <a:custGeom>
              <a:avLst/>
              <a:gdLst/>
              <a:ahLst/>
              <a:cxnLst/>
              <a:rect l="0" t="0" r="0" b="0"/>
              <a:pathLst>
                <a:path w="352622" h="154768">
                  <a:moveTo>
                    <a:pt x="3371" y="62885"/>
                  </a:moveTo>
                  <a:lnTo>
                    <a:pt x="3371" y="62885"/>
                  </a:lnTo>
                  <a:lnTo>
                    <a:pt x="3371" y="56557"/>
                  </a:lnTo>
                  <a:lnTo>
                    <a:pt x="0" y="98632"/>
                  </a:lnTo>
                  <a:lnTo>
                    <a:pt x="1275" y="127177"/>
                  </a:lnTo>
                  <a:lnTo>
                    <a:pt x="6202" y="141083"/>
                  </a:lnTo>
                  <a:lnTo>
                    <a:pt x="9492" y="146767"/>
                  </a:lnTo>
                  <a:lnTo>
                    <a:pt x="13096" y="150556"/>
                  </a:lnTo>
                  <a:lnTo>
                    <a:pt x="20863" y="154767"/>
                  </a:lnTo>
                  <a:lnTo>
                    <a:pt x="25616" y="153772"/>
                  </a:lnTo>
                  <a:lnTo>
                    <a:pt x="36541" y="147024"/>
                  </a:lnTo>
                  <a:lnTo>
                    <a:pt x="60095" y="120375"/>
                  </a:lnTo>
                  <a:lnTo>
                    <a:pt x="84196" y="84235"/>
                  </a:lnTo>
                  <a:lnTo>
                    <a:pt x="86181" y="84879"/>
                  </a:lnTo>
                  <a:lnTo>
                    <a:pt x="92152" y="89358"/>
                  </a:lnTo>
                  <a:lnTo>
                    <a:pt x="110262" y="108478"/>
                  </a:lnTo>
                  <a:lnTo>
                    <a:pt x="132331" y="115513"/>
                  </a:lnTo>
                  <a:lnTo>
                    <a:pt x="161212" y="115324"/>
                  </a:lnTo>
                  <a:lnTo>
                    <a:pt x="177944" y="108768"/>
                  </a:lnTo>
                  <a:lnTo>
                    <a:pt x="191732" y="98094"/>
                  </a:lnTo>
                  <a:lnTo>
                    <a:pt x="207426" y="74807"/>
                  </a:lnTo>
                  <a:lnTo>
                    <a:pt x="218897" y="43133"/>
                  </a:lnTo>
                  <a:lnTo>
                    <a:pt x="219576" y="24238"/>
                  </a:lnTo>
                  <a:lnTo>
                    <a:pt x="213761" y="10195"/>
                  </a:lnTo>
                  <a:lnTo>
                    <a:pt x="209248" y="4475"/>
                  </a:lnTo>
                  <a:lnTo>
                    <a:pt x="204828" y="1368"/>
                  </a:lnTo>
                  <a:lnTo>
                    <a:pt x="200470" y="0"/>
                  </a:lnTo>
                  <a:lnTo>
                    <a:pt x="183831" y="1449"/>
                  </a:lnTo>
                  <a:lnTo>
                    <a:pt x="176595" y="2877"/>
                  </a:lnTo>
                  <a:lnTo>
                    <a:pt x="171770" y="5241"/>
                  </a:lnTo>
                  <a:lnTo>
                    <a:pt x="168554" y="8228"/>
                  </a:lnTo>
                  <a:lnTo>
                    <a:pt x="166409" y="11630"/>
                  </a:lnTo>
                  <a:lnTo>
                    <a:pt x="166391" y="15309"/>
                  </a:lnTo>
                  <a:lnTo>
                    <a:pt x="170133" y="23160"/>
                  </a:lnTo>
                  <a:lnTo>
                    <a:pt x="182144" y="29472"/>
                  </a:lnTo>
                  <a:lnTo>
                    <a:pt x="202064" y="33924"/>
                  </a:lnTo>
                  <a:lnTo>
                    <a:pt x="248275" y="35724"/>
                  </a:lnTo>
                  <a:lnTo>
                    <a:pt x="281315" y="33645"/>
                  </a:lnTo>
                  <a:lnTo>
                    <a:pt x="324909" y="28508"/>
                  </a:lnTo>
                  <a:lnTo>
                    <a:pt x="352621" y="247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657"/>
            <p:cNvSpPr/>
            <p:nvPr>
              <p:custDataLst>
                <p:tags r:id="rId16"/>
              </p:custDataLst>
            </p:nvPr>
          </p:nvSpPr>
          <p:spPr>
            <a:xfrm>
              <a:off x="7073922" y="6421395"/>
              <a:ext cx="1987529" cy="55606"/>
            </a:xfrm>
            <a:custGeom>
              <a:avLst/>
              <a:gdLst/>
              <a:ahLst/>
              <a:cxnLst/>
              <a:rect l="0" t="0" r="0" b="0"/>
              <a:pathLst>
                <a:path w="1987529" h="55606">
                  <a:moveTo>
                    <a:pt x="6328" y="55605"/>
                  </a:moveTo>
                  <a:lnTo>
                    <a:pt x="6328" y="55605"/>
                  </a:lnTo>
                  <a:lnTo>
                    <a:pt x="0" y="49278"/>
                  </a:lnTo>
                  <a:lnTo>
                    <a:pt x="40455" y="51138"/>
                  </a:lnTo>
                  <a:lnTo>
                    <a:pt x="85898" y="54723"/>
                  </a:lnTo>
                  <a:lnTo>
                    <a:pt x="124243" y="53332"/>
                  </a:lnTo>
                  <a:lnTo>
                    <a:pt x="146321" y="51973"/>
                  </a:lnTo>
                  <a:lnTo>
                    <a:pt x="173740" y="49655"/>
                  </a:lnTo>
                  <a:lnTo>
                    <a:pt x="204720" y="46699"/>
                  </a:lnTo>
                  <a:lnTo>
                    <a:pt x="238073" y="43319"/>
                  </a:lnTo>
                  <a:lnTo>
                    <a:pt x="275124" y="39653"/>
                  </a:lnTo>
                  <a:lnTo>
                    <a:pt x="314643" y="35798"/>
                  </a:lnTo>
                  <a:lnTo>
                    <a:pt x="355804" y="31817"/>
                  </a:lnTo>
                  <a:lnTo>
                    <a:pt x="400178" y="28458"/>
                  </a:lnTo>
                  <a:lnTo>
                    <a:pt x="446695" y="25512"/>
                  </a:lnTo>
                  <a:lnTo>
                    <a:pt x="494639" y="22843"/>
                  </a:lnTo>
                  <a:lnTo>
                    <a:pt x="547063" y="19653"/>
                  </a:lnTo>
                  <a:lnTo>
                    <a:pt x="602473" y="16114"/>
                  </a:lnTo>
                  <a:lnTo>
                    <a:pt x="659875" y="12345"/>
                  </a:lnTo>
                  <a:lnTo>
                    <a:pt x="721425" y="9126"/>
                  </a:lnTo>
                  <a:lnTo>
                    <a:pt x="785743" y="6275"/>
                  </a:lnTo>
                  <a:lnTo>
                    <a:pt x="851904" y="3668"/>
                  </a:lnTo>
                  <a:lnTo>
                    <a:pt x="918590" y="1930"/>
                  </a:lnTo>
                  <a:lnTo>
                    <a:pt x="985625" y="772"/>
                  </a:lnTo>
                  <a:lnTo>
                    <a:pt x="1052893" y="0"/>
                  </a:lnTo>
                  <a:lnTo>
                    <a:pt x="1119610" y="190"/>
                  </a:lnTo>
                  <a:lnTo>
                    <a:pt x="1185960" y="1023"/>
                  </a:lnTo>
                  <a:lnTo>
                    <a:pt x="1252066" y="2283"/>
                  </a:lnTo>
                  <a:lnTo>
                    <a:pt x="1315892" y="3829"/>
                  </a:lnTo>
                  <a:lnTo>
                    <a:pt x="1378199" y="5566"/>
                  </a:lnTo>
                  <a:lnTo>
                    <a:pt x="1439492" y="7429"/>
                  </a:lnTo>
                  <a:lnTo>
                    <a:pt x="1497287" y="9377"/>
                  </a:lnTo>
                  <a:lnTo>
                    <a:pt x="1552751" y="11380"/>
                  </a:lnTo>
                  <a:lnTo>
                    <a:pt x="1606660" y="13422"/>
                  </a:lnTo>
                  <a:lnTo>
                    <a:pt x="1657416" y="14783"/>
                  </a:lnTo>
                  <a:lnTo>
                    <a:pt x="1706070" y="15690"/>
                  </a:lnTo>
                  <a:lnTo>
                    <a:pt x="1753323" y="16295"/>
                  </a:lnTo>
                  <a:lnTo>
                    <a:pt x="1793996" y="16698"/>
                  </a:lnTo>
                  <a:lnTo>
                    <a:pt x="1830285" y="16967"/>
                  </a:lnTo>
                  <a:lnTo>
                    <a:pt x="1863649" y="17147"/>
                  </a:lnTo>
                  <a:lnTo>
                    <a:pt x="1891536" y="17266"/>
                  </a:lnTo>
                  <a:lnTo>
                    <a:pt x="1937574" y="17398"/>
                  </a:lnTo>
                  <a:lnTo>
                    <a:pt x="1987528" y="11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1658"/>
          <p:cNvSpPr/>
          <p:nvPr>
            <p:custDataLst>
              <p:tags r:id="rId5"/>
            </p:custDataLst>
          </p:nvPr>
        </p:nvSpPr>
        <p:spPr>
          <a:xfrm>
            <a:off x="6642100" y="6604000"/>
            <a:ext cx="88901" cy="19051"/>
          </a:xfrm>
          <a:custGeom>
            <a:avLst/>
            <a:gdLst/>
            <a:ahLst/>
            <a:cxnLst/>
            <a:rect l="0" t="0" r="0" b="0"/>
            <a:pathLst>
              <a:path w="88901" h="19051">
                <a:moveTo>
                  <a:pt x="0" y="19050"/>
                </a:moveTo>
                <a:lnTo>
                  <a:pt x="0" y="19050"/>
                </a:lnTo>
                <a:lnTo>
                  <a:pt x="6480" y="18345"/>
                </a:lnTo>
                <a:lnTo>
                  <a:pt x="51736" y="8066"/>
                </a:lnTo>
                <a:lnTo>
                  <a:pt x="72714" y="4976"/>
                </a:lnTo>
                <a:lnTo>
                  <a:pt x="889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1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SMARTInkShape-Group278"/>
          <p:cNvGrpSpPr/>
          <p:nvPr/>
        </p:nvGrpSpPr>
        <p:grpSpPr>
          <a:xfrm>
            <a:off x="629533" y="488543"/>
            <a:ext cx="977018" cy="470308"/>
            <a:chOff x="629533" y="488543"/>
            <a:chExt cx="977018" cy="470308"/>
          </a:xfrm>
        </p:grpSpPr>
        <p:sp>
          <p:nvSpPr>
            <p:cNvPr id="3" name="SMARTInkShape-1659"/>
            <p:cNvSpPr/>
            <p:nvPr>
              <p:custDataLst>
                <p:tags r:id="rId206"/>
              </p:custDataLst>
            </p:nvPr>
          </p:nvSpPr>
          <p:spPr>
            <a:xfrm>
              <a:off x="629533" y="488543"/>
              <a:ext cx="234068" cy="289417"/>
            </a:xfrm>
            <a:custGeom>
              <a:avLst/>
              <a:gdLst/>
              <a:ahLst/>
              <a:cxnLst/>
              <a:rect l="0" t="0" r="0" b="0"/>
              <a:pathLst>
                <a:path w="234068" h="289417">
                  <a:moveTo>
                    <a:pt x="5467" y="19457"/>
                  </a:moveTo>
                  <a:lnTo>
                    <a:pt x="5467" y="19457"/>
                  </a:lnTo>
                  <a:lnTo>
                    <a:pt x="441" y="31390"/>
                  </a:lnTo>
                  <a:lnTo>
                    <a:pt x="0" y="33763"/>
                  </a:lnTo>
                  <a:lnTo>
                    <a:pt x="411" y="36050"/>
                  </a:lnTo>
                  <a:lnTo>
                    <a:pt x="2749" y="40472"/>
                  </a:lnTo>
                  <a:lnTo>
                    <a:pt x="18146" y="50300"/>
                  </a:lnTo>
                  <a:lnTo>
                    <a:pt x="43953" y="55407"/>
                  </a:lnTo>
                  <a:lnTo>
                    <a:pt x="84055" y="53549"/>
                  </a:lnTo>
                  <a:lnTo>
                    <a:pt x="128314" y="45159"/>
                  </a:lnTo>
                  <a:lnTo>
                    <a:pt x="162595" y="30365"/>
                  </a:lnTo>
                  <a:lnTo>
                    <a:pt x="180513" y="15947"/>
                  </a:lnTo>
                  <a:lnTo>
                    <a:pt x="182136" y="11473"/>
                  </a:lnTo>
                  <a:lnTo>
                    <a:pt x="181808" y="7078"/>
                  </a:lnTo>
                  <a:lnTo>
                    <a:pt x="180177" y="2738"/>
                  </a:lnTo>
                  <a:lnTo>
                    <a:pt x="175563" y="550"/>
                  </a:lnTo>
                  <a:lnTo>
                    <a:pt x="161028" y="0"/>
                  </a:lnTo>
                  <a:lnTo>
                    <a:pt x="122899" y="13770"/>
                  </a:lnTo>
                  <a:lnTo>
                    <a:pt x="82595" y="35725"/>
                  </a:lnTo>
                  <a:lnTo>
                    <a:pt x="64205" y="53733"/>
                  </a:lnTo>
                  <a:lnTo>
                    <a:pt x="53445" y="72791"/>
                  </a:lnTo>
                  <a:lnTo>
                    <a:pt x="51015" y="90668"/>
                  </a:lnTo>
                  <a:lnTo>
                    <a:pt x="53471" y="98681"/>
                  </a:lnTo>
                  <a:lnTo>
                    <a:pt x="63726" y="113229"/>
                  </a:lnTo>
                  <a:lnTo>
                    <a:pt x="92109" y="129948"/>
                  </a:lnTo>
                  <a:lnTo>
                    <a:pt x="130715" y="145677"/>
                  </a:lnTo>
                  <a:lnTo>
                    <a:pt x="133416" y="148053"/>
                  </a:lnTo>
                  <a:lnTo>
                    <a:pt x="133099" y="151049"/>
                  </a:lnTo>
                  <a:lnTo>
                    <a:pt x="127104" y="158140"/>
                  </a:lnTo>
                  <a:lnTo>
                    <a:pt x="90799" y="189400"/>
                  </a:lnTo>
                  <a:lnTo>
                    <a:pt x="58032" y="219231"/>
                  </a:lnTo>
                  <a:lnTo>
                    <a:pt x="43881" y="239949"/>
                  </a:lnTo>
                  <a:lnTo>
                    <a:pt x="38533" y="257154"/>
                  </a:lnTo>
                  <a:lnTo>
                    <a:pt x="38094" y="264705"/>
                  </a:lnTo>
                  <a:lnTo>
                    <a:pt x="41329" y="271150"/>
                  </a:lnTo>
                  <a:lnTo>
                    <a:pt x="54332" y="282074"/>
                  </a:lnTo>
                  <a:lnTo>
                    <a:pt x="98341" y="289416"/>
                  </a:lnTo>
                  <a:lnTo>
                    <a:pt x="134233" y="289252"/>
                  </a:lnTo>
                  <a:lnTo>
                    <a:pt x="169941" y="286827"/>
                  </a:lnTo>
                  <a:lnTo>
                    <a:pt x="212872" y="282200"/>
                  </a:lnTo>
                  <a:lnTo>
                    <a:pt x="234067" y="27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60"/>
            <p:cNvSpPr/>
            <p:nvPr>
              <p:custDataLst>
                <p:tags r:id="rId207"/>
              </p:custDataLst>
            </p:nvPr>
          </p:nvSpPr>
          <p:spPr>
            <a:xfrm>
              <a:off x="888727" y="620059"/>
              <a:ext cx="190774" cy="130918"/>
            </a:xfrm>
            <a:custGeom>
              <a:avLst/>
              <a:gdLst/>
              <a:ahLst/>
              <a:cxnLst/>
              <a:rect l="0" t="0" r="0" b="0"/>
              <a:pathLst>
                <a:path w="190774" h="130918">
                  <a:moveTo>
                    <a:pt x="6623" y="40341"/>
                  </a:moveTo>
                  <a:lnTo>
                    <a:pt x="6623" y="40341"/>
                  </a:lnTo>
                  <a:lnTo>
                    <a:pt x="6623" y="28132"/>
                  </a:lnTo>
                  <a:lnTo>
                    <a:pt x="5917" y="25851"/>
                  </a:lnTo>
                  <a:lnTo>
                    <a:pt x="4741" y="24331"/>
                  </a:lnTo>
                  <a:lnTo>
                    <a:pt x="3252" y="23318"/>
                  </a:lnTo>
                  <a:lnTo>
                    <a:pt x="2965" y="22642"/>
                  </a:lnTo>
                  <a:lnTo>
                    <a:pt x="3478" y="22192"/>
                  </a:lnTo>
                  <a:lnTo>
                    <a:pt x="7573" y="21558"/>
                  </a:lnTo>
                  <a:lnTo>
                    <a:pt x="9373" y="21469"/>
                  </a:lnTo>
                  <a:lnTo>
                    <a:pt x="22019" y="28086"/>
                  </a:lnTo>
                  <a:lnTo>
                    <a:pt x="39172" y="45725"/>
                  </a:lnTo>
                  <a:lnTo>
                    <a:pt x="45784" y="62725"/>
                  </a:lnTo>
                  <a:lnTo>
                    <a:pt x="48017" y="81334"/>
                  </a:lnTo>
                  <a:lnTo>
                    <a:pt x="46657" y="99012"/>
                  </a:lnTo>
                  <a:lnTo>
                    <a:pt x="39938" y="112513"/>
                  </a:lnTo>
                  <a:lnTo>
                    <a:pt x="29896" y="122512"/>
                  </a:lnTo>
                  <a:lnTo>
                    <a:pt x="18378" y="129308"/>
                  </a:lnTo>
                  <a:lnTo>
                    <a:pt x="8084" y="130917"/>
                  </a:lnTo>
                  <a:lnTo>
                    <a:pt x="3364" y="130358"/>
                  </a:lnTo>
                  <a:lnTo>
                    <a:pt x="922" y="127869"/>
                  </a:lnTo>
                  <a:lnTo>
                    <a:pt x="0" y="124093"/>
                  </a:lnTo>
                  <a:lnTo>
                    <a:pt x="91" y="119459"/>
                  </a:lnTo>
                  <a:lnTo>
                    <a:pt x="7718" y="106784"/>
                  </a:lnTo>
                  <a:lnTo>
                    <a:pt x="53020" y="63045"/>
                  </a:lnTo>
                  <a:lnTo>
                    <a:pt x="93608" y="29826"/>
                  </a:lnTo>
                  <a:lnTo>
                    <a:pt x="118898" y="9415"/>
                  </a:lnTo>
                  <a:lnTo>
                    <a:pt x="120279" y="6318"/>
                  </a:lnTo>
                  <a:lnTo>
                    <a:pt x="119788" y="3548"/>
                  </a:lnTo>
                  <a:lnTo>
                    <a:pt x="118050" y="996"/>
                  </a:lnTo>
                  <a:lnTo>
                    <a:pt x="115480" y="0"/>
                  </a:lnTo>
                  <a:lnTo>
                    <a:pt x="108861" y="774"/>
                  </a:lnTo>
                  <a:lnTo>
                    <a:pt x="90460" y="11919"/>
                  </a:lnTo>
                  <a:lnTo>
                    <a:pt x="80808" y="24652"/>
                  </a:lnTo>
                  <a:lnTo>
                    <a:pt x="77246" y="31998"/>
                  </a:lnTo>
                  <a:lnTo>
                    <a:pt x="75170" y="47687"/>
                  </a:lnTo>
                  <a:lnTo>
                    <a:pt x="75604" y="55822"/>
                  </a:lnTo>
                  <a:lnTo>
                    <a:pt x="81731" y="70505"/>
                  </a:lnTo>
                  <a:lnTo>
                    <a:pt x="86329" y="77383"/>
                  </a:lnTo>
                  <a:lnTo>
                    <a:pt x="102726" y="88789"/>
                  </a:lnTo>
                  <a:lnTo>
                    <a:pt x="113025" y="93807"/>
                  </a:lnTo>
                  <a:lnTo>
                    <a:pt x="157859" y="97497"/>
                  </a:lnTo>
                  <a:lnTo>
                    <a:pt x="190773" y="97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61"/>
            <p:cNvSpPr/>
            <p:nvPr>
              <p:custDataLst>
                <p:tags r:id="rId208"/>
              </p:custDataLst>
            </p:nvPr>
          </p:nvSpPr>
          <p:spPr>
            <a:xfrm>
              <a:off x="774700" y="827116"/>
              <a:ext cx="812801" cy="61885"/>
            </a:xfrm>
            <a:custGeom>
              <a:avLst/>
              <a:gdLst/>
              <a:ahLst/>
              <a:cxnLst/>
              <a:rect l="0" t="0" r="0" b="0"/>
              <a:pathLst>
                <a:path w="812801" h="61885">
                  <a:moveTo>
                    <a:pt x="0" y="61884"/>
                  </a:moveTo>
                  <a:lnTo>
                    <a:pt x="0" y="61884"/>
                  </a:lnTo>
                  <a:lnTo>
                    <a:pt x="45466" y="53046"/>
                  </a:lnTo>
                  <a:lnTo>
                    <a:pt x="81590" y="49019"/>
                  </a:lnTo>
                  <a:lnTo>
                    <a:pt x="103077" y="46957"/>
                  </a:lnTo>
                  <a:lnTo>
                    <a:pt x="130807" y="44172"/>
                  </a:lnTo>
                  <a:lnTo>
                    <a:pt x="162699" y="40903"/>
                  </a:lnTo>
                  <a:lnTo>
                    <a:pt x="197366" y="37314"/>
                  </a:lnTo>
                  <a:lnTo>
                    <a:pt x="236000" y="33509"/>
                  </a:lnTo>
                  <a:lnTo>
                    <a:pt x="277277" y="29562"/>
                  </a:lnTo>
                  <a:lnTo>
                    <a:pt x="320318" y="25519"/>
                  </a:lnTo>
                  <a:lnTo>
                    <a:pt x="366651" y="21413"/>
                  </a:lnTo>
                  <a:lnTo>
                    <a:pt x="415179" y="17264"/>
                  </a:lnTo>
                  <a:lnTo>
                    <a:pt x="465169" y="13088"/>
                  </a:lnTo>
                  <a:lnTo>
                    <a:pt x="513313" y="9597"/>
                  </a:lnTo>
                  <a:lnTo>
                    <a:pt x="560225" y="6565"/>
                  </a:lnTo>
                  <a:lnTo>
                    <a:pt x="606317" y="3838"/>
                  </a:lnTo>
                  <a:lnTo>
                    <a:pt x="646217" y="2020"/>
                  </a:lnTo>
                  <a:lnTo>
                    <a:pt x="681989" y="808"/>
                  </a:lnTo>
                  <a:lnTo>
                    <a:pt x="715009" y="0"/>
                  </a:lnTo>
                  <a:lnTo>
                    <a:pt x="761106" y="984"/>
                  </a:lnTo>
                  <a:lnTo>
                    <a:pt x="812800" y="4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62"/>
            <p:cNvSpPr/>
            <p:nvPr>
              <p:custDataLst>
                <p:tags r:id="rId209"/>
              </p:custDataLst>
            </p:nvPr>
          </p:nvSpPr>
          <p:spPr>
            <a:xfrm>
              <a:off x="1035050" y="933450"/>
              <a:ext cx="311151" cy="25401"/>
            </a:xfrm>
            <a:custGeom>
              <a:avLst/>
              <a:gdLst/>
              <a:ahLst/>
              <a:cxnLst/>
              <a:rect l="0" t="0" r="0" b="0"/>
              <a:pathLst>
                <a:path w="311151" h="25401">
                  <a:moveTo>
                    <a:pt x="0" y="25400"/>
                  </a:moveTo>
                  <a:lnTo>
                    <a:pt x="0" y="25400"/>
                  </a:lnTo>
                  <a:lnTo>
                    <a:pt x="38295" y="25400"/>
                  </a:lnTo>
                  <a:lnTo>
                    <a:pt x="69231" y="25400"/>
                  </a:lnTo>
                  <a:lnTo>
                    <a:pt x="107910" y="23519"/>
                  </a:lnTo>
                  <a:lnTo>
                    <a:pt x="151677" y="19625"/>
                  </a:lnTo>
                  <a:lnTo>
                    <a:pt x="175201" y="16611"/>
                  </a:lnTo>
                  <a:lnTo>
                    <a:pt x="222506" y="10205"/>
                  </a:lnTo>
                  <a:lnTo>
                    <a:pt x="267049" y="5006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63"/>
            <p:cNvSpPr/>
            <p:nvPr>
              <p:custDataLst>
                <p:tags r:id="rId210"/>
              </p:custDataLst>
            </p:nvPr>
          </p:nvSpPr>
          <p:spPr>
            <a:xfrm>
              <a:off x="1587500" y="565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64"/>
            <p:cNvSpPr/>
            <p:nvPr>
              <p:custDataLst>
                <p:tags r:id="rId211"/>
              </p:custDataLst>
            </p:nvPr>
          </p:nvSpPr>
          <p:spPr>
            <a:xfrm>
              <a:off x="1596542" y="6921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1665"/>
          <p:cNvSpPr/>
          <p:nvPr>
            <p:custDataLst>
              <p:tags r:id="rId1"/>
            </p:custDataLst>
          </p:nvPr>
        </p:nvSpPr>
        <p:spPr>
          <a:xfrm>
            <a:off x="1342542" y="478942"/>
            <a:ext cx="22709" cy="232259"/>
          </a:xfrm>
          <a:custGeom>
            <a:avLst/>
            <a:gdLst/>
            <a:ahLst/>
            <a:cxnLst/>
            <a:rect l="0" t="0" r="0" b="0"/>
            <a:pathLst>
              <a:path w="22709" h="232259">
                <a:moveTo>
                  <a:pt x="3658" y="3658"/>
                </a:moveTo>
                <a:lnTo>
                  <a:pt x="3658" y="3658"/>
                </a:lnTo>
                <a:lnTo>
                  <a:pt x="0" y="0"/>
                </a:lnTo>
                <a:lnTo>
                  <a:pt x="1562" y="1562"/>
                </a:lnTo>
                <a:lnTo>
                  <a:pt x="3382" y="38538"/>
                </a:lnTo>
                <a:lnTo>
                  <a:pt x="5458" y="82667"/>
                </a:lnTo>
                <a:lnTo>
                  <a:pt x="8691" y="114973"/>
                </a:lnTo>
                <a:lnTo>
                  <a:pt x="12480" y="148146"/>
                </a:lnTo>
                <a:lnTo>
                  <a:pt x="16516" y="181705"/>
                </a:lnTo>
                <a:lnTo>
                  <a:pt x="22708" y="2322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80"/>
          <p:cNvGrpSpPr/>
          <p:nvPr/>
        </p:nvGrpSpPr>
        <p:grpSpPr>
          <a:xfrm>
            <a:off x="2356733" y="450850"/>
            <a:ext cx="697618" cy="361951"/>
            <a:chOff x="2356733" y="450850"/>
            <a:chExt cx="697618" cy="361951"/>
          </a:xfrm>
        </p:grpSpPr>
        <p:sp>
          <p:nvSpPr>
            <p:cNvPr id="11" name="SMARTInkShape-1666"/>
            <p:cNvSpPr/>
            <p:nvPr>
              <p:custDataLst>
                <p:tags r:id="rId203"/>
              </p:custDataLst>
            </p:nvPr>
          </p:nvSpPr>
          <p:spPr>
            <a:xfrm>
              <a:off x="2356733" y="514350"/>
              <a:ext cx="202318" cy="298451"/>
            </a:xfrm>
            <a:custGeom>
              <a:avLst/>
              <a:gdLst/>
              <a:ahLst/>
              <a:cxnLst/>
              <a:rect l="0" t="0" r="0" b="0"/>
              <a:pathLst>
                <a:path w="202318" h="298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10113"/>
                  </a:lnTo>
                  <a:lnTo>
                    <a:pt x="26619" y="49113"/>
                  </a:lnTo>
                  <a:lnTo>
                    <a:pt x="59477" y="95064"/>
                  </a:lnTo>
                  <a:lnTo>
                    <a:pt x="86151" y="132797"/>
                  </a:lnTo>
                  <a:lnTo>
                    <a:pt x="114469" y="171204"/>
                  </a:lnTo>
                  <a:lnTo>
                    <a:pt x="141401" y="207324"/>
                  </a:lnTo>
                  <a:lnTo>
                    <a:pt x="171724" y="250753"/>
                  </a:lnTo>
                  <a:lnTo>
                    <a:pt x="20231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67"/>
            <p:cNvSpPr/>
            <p:nvPr>
              <p:custDataLst>
                <p:tags r:id="rId204"/>
              </p:custDataLst>
            </p:nvPr>
          </p:nvSpPr>
          <p:spPr>
            <a:xfrm>
              <a:off x="2387600" y="450850"/>
              <a:ext cx="209551" cy="355601"/>
            </a:xfrm>
            <a:custGeom>
              <a:avLst/>
              <a:gdLst/>
              <a:ahLst/>
              <a:cxnLst/>
              <a:rect l="0" t="0" r="0" b="0"/>
              <a:pathLst>
                <a:path w="209551" h="355601">
                  <a:moveTo>
                    <a:pt x="209550" y="0"/>
                  </a:moveTo>
                  <a:lnTo>
                    <a:pt x="209550" y="0"/>
                  </a:lnTo>
                  <a:lnTo>
                    <a:pt x="196066" y="0"/>
                  </a:lnTo>
                  <a:lnTo>
                    <a:pt x="190683" y="2117"/>
                  </a:lnTo>
                  <a:lnTo>
                    <a:pt x="180939" y="10113"/>
                  </a:lnTo>
                  <a:lnTo>
                    <a:pt x="157410" y="49819"/>
                  </a:lnTo>
                  <a:lnTo>
                    <a:pt x="142397" y="81408"/>
                  </a:lnTo>
                  <a:lnTo>
                    <a:pt x="124436" y="120378"/>
                  </a:lnTo>
                  <a:lnTo>
                    <a:pt x="103988" y="164273"/>
                  </a:lnTo>
                  <a:lnTo>
                    <a:pt x="92609" y="187832"/>
                  </a:lnTo>
                  <a:lnTo>
                    <a:pt x="68676" y="234470"/>
                  </a:lnTo>
                  <a:lnTo>
                    <a:pt x="43928" y="276364"/>
                  </a:lnTo>
                  <a:lnTo>
                    <a:pt x="16308" y="32216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68"/>
            <p:cNvSpPr/>
            <p:nvPr>
              <p:custDataLst>
                <p:tags r:id="rId205"/>
              </p:custDataLst>
            </p:nvPr>
          </p:nvSpPr>
          <p:spPr>
            <a:xfrm>
              <a:off x="2822854" y="627621"/>
              <a:ext cx="231497" cy="83832"/>
            </a:xfrm>
            <a:custGeom>
              <a:avLst/>
              <a:gdLst/>
              <a:ahLst/>
              <a:cxnLst/>
              <a:rect l="0" t="0" r="0" b="0"/>
              <a:pathLst>
                <a:path w="231497" h="83832">
                  <a:moveTo>
                    <a:pt x="15596" y="70879"/>
                  </a:moveTo>
                  <a:lnTo>
                    <a:pt x="15596" y="70879"/>
                  </a:lnTo>
                  <a:lnTo>
                    <a:pt x="12225" y="74250"/>
                  </a:lnTo>
                  <a:lnTo>
                    <a:pt x="10527" y="74537"/>
                  </a:lnTo>
                  <a:lnTo>
                    <a:pt x="8688" y="74024"/>
                  </a:lnTo>
                  <a:lnTo>
                    <a:pt x="669" y="68129"/>
                  </a:lnTo>
                  <a:lnTo>
                    <a:pt x="0" y="65518"/>
                  </a:lnTo>
                  <a:lnTo>
                    <a:pt x="1139" y="58854"/>
                  </a:lnTo>
                  <a:lnTo>
                    <a:pt x="20418" y="17092"/>
                  </a:lnTo>
                  <a:lnTo>
                    <a:pt x="30439" y="6287"/>
                  </a:lnTo>
                  <a:lnTo>
                    <a:pt x="36075" y="2418"/>
                  </a:lnTo>
                  <a:lnTo>
                    <a:pt x="47981" y="0"/>
                  </a:lnTo>
                  <a:lnTo>
                    <a:pt x="60328" y="1983"/>
                  </a:lnTo>
                  <a:lnTo>
                    <a:pt x="72871" y="7568"/>
                  </a:lnTo>
                  <a:lnTo>
                    <a:pt x="91833" y="25387"/>
                  </a:lnTo>
                  <a:lnTo>
                    <a:pt x="114762" y="63068"/>
                  </a:lnTo>
                  <a:lnTo>
                    <a:pt x="121053" y="75169"/>
                  </a:lnTo>
                  <a:lnTo>
                    <a:pt x="128553" y="82898"/>
                  </a:lnTo>
                  <a:lnTo>
                    <a:pt x="133940" y="83831"/>
                  </a:lnTo>
                  <a:lnTo>
                    <a:pt x="147451" y="81104"/>
                  </a:lnTo>
                  <a:lnTo>
                    <a:pt x="187407" y="51991"/>
                  </a:lnTo>
                  <a:lnTo>
                    <a:pt x="222240" y="21511"/>
                  </a:lnTo>
                  <a:lnTo>
                    <a:pt x="231496" y="7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81"/>
          <p:cNvGrpSpPr/>
          <p:nvPr/>
        </p:nvGrpSpPr>
        <p:grpSpPr>
          <a:xfrm>
            <a:off x="3289823" y="323850"/>
            <a:ext cx="1960671" cy="432193"/>
            <a:chOff x="3289823" y="323850"/>
            <a:chExt cx="1960671" cy="432193"/>
          </a:xfrm>
        </p:grpSpPr>
        <p:sp>
          <p:nvSpPr>
            <p:cNvPr id="15" name="SMARTInkShape-1669"/>
            <p:cNvSpPr/>
            <p:nvPr>
              <p:custDataLst>
                <p:tags r:id="rId192"/>
              </p:custDataLst>
            </p:nvPr>
          </p:nvSpPr>
          <p:spPr>
            <a:xfrm>
              <a:off x="3289823" y="429823"/>
              <a:ext cx="140366" cy="315479"/>
            </a:xfrm>
            <a:custGeom>
              <a:avLst/>
              <a:gdLst/>
              <a:ahLst/>
              <a:cxnLst/>
              <a:rect l="0" t="0" r="0" b="0"/>
              <a:pathLst>
                <a:path w="140366" h="315479">
                  <a:moveTo>
                    <a:pt x="5827" y="122627"/>
                  </a:moveTo>
                  <a:lnTo>
                    <a:pt x="5827" y="122627"/>
                  </a:lnTo>
                  <a:lnTo>
                    <a:pt x="9485" y="143611"/>
                  </a:lnTo>
                  <a:lnTo>
                    <a:pt x="8640" y="182877"/>
                  </a:lnTo>
                  <a:lnTo>
                    <a:pt x="11129" y="220677"/>
                  </a:lnTo>
                  <a:lnTo>
                    <a:pt x="11866" y="261275"/>
                  </a:lnTo>
                  <a:lnTo>
                    <a:pt x="12136" y="308363"/>
                  </a:lnTo>
                  <a:lnTo>
                    <a:pt x="12165" y="315478"/>
                  </a:lnTo>
                  <a:lnTo>
                    <a:pt x="12171" y="314643"/>
                  </a:lnTo>
                  <a:lnTo>
                    <a:pt x="3448" y="280187"/>
                  </a:lnTo>
                  <a:lnTo>
                    <a:pt x="1242" y="246746"/>
                  </a:lnTo>
                  <a:lnTo>
                    <a:pt x="653" y="223718"/>
                  </a:lnTo>
                  <a:lnTo>
                    <a:pt x="261" y="197076"/>
                  </a:lnTo>
                  <a:lnTo>
                    <a:pt x="0" y="168027"/>
                  </a:lnTo>
                  <a:lnTo>
                    <a:pt x="1237" y="140899"/>
                  </a:lnTo>
                  <a:lnTo>
                    <a:pt x="3472" y="115053"/>
                  </a:lnTo>
                  <a:lnTo>
                    <a:pt x="9719" y="69872"/>
                  </a:lnTo>
                  <a:lnTo>
                    <a:pt x="21875" y="26719"/>
                  </a:lnTo>
                  <a:lnTo>
                    <a:pt x="32715" y="10386"/>
                  </a:lnTo>
                  <a:lnTo>
                    <a:pt x="46470" y="2187"/>
                  </a:lnTo>
                  <a:lnTo>
                    <a:pt x="54089" y="0"/>
                  </a:lnTo>
                  <a:lnTo>
                    <a:pt x="70080" y="1334"/>
                  </a:lnTo>
                  <a:lnTo>
                    <a:pt x="78296" y="3665"/>
                  </a:lnTo>
                  <a:lnTo>
                    <a:pt x="91187" y="15662"/>
                  </a:lnTo>
                  <a:lnTo>
                    <a:pt x="96601" y="23801"/>
                  </a:lnTo>
                  <a:lnTo>
                    <a:pt x="104219" y="62222"/>
                  </a:lnTo>
                  <a:lnTo>
                    <a:pt x="99734" y="99242"/>
                  </a:lnTo>
                  <a:lnTo>
                    <a:pt x="83452" y="141533"/>
                  </a:lnTo>
                  <a:lnTo>
                    <a:pt x="76132" y="153625"/>
                  </a:lnTo>
                  <a:lnTo>
                    <a:pt x="76686" y="153876"/>
                  </a:lnTo>
                  <a:lnTo>
                    <a:pt x="79183" y="154154"/>
                  </a:lnTo>
                  <a:lnTo>
                    <a:pt x="111663" y="172034"/>
                  </a:lnTo>
                  <a:lnTo>
                    <a:pt x="123656" y="183862"/>
                  </a:lnTo>
                  <a:lnTo>
                    <a:pt x="132984" y="199231"/>
                  </a:lnTo>
                  <a:lnTo>
                    <a:pt x="139482" y="217821"/>
                  </a:lnTo>
                  <a:lnTo>
                    <a:pt x="140365" y="244750"/>
                  </a:lnTo>
                  <a:lnTo>
                    <a:pt x="132179" y="260159"/>
                  </a:lnTo>
                  <a:lnTo>
                    <a:pt x="119133" y="272652"/>
                  </a:lnTo>
                  <a:lnTo>
                    <a:pt x="103928" y="280557"/>
                  </a:lnTo>
                  <a:lnTo>
                    <a:pt x="76130" y="285603"/>
                  </a:lnTo>
                  <a:lnTo>
                    <a:pt x="63413" y="284901"/>
                  </a:lnTo>
                  <a:lnTo>
                    <a:pt x="50277" y="28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70"/>
            <p:cNvSpPr/>
            <p:nvPr>
              <p:custDataLst>
                <p:tags r:id="rId193"/>
              </p:custDataLst>
            </p:nvPr>
          </p:nvSpPr>
          <p:spPr>
            <a:xfrm>
              <a:off x="3517900" y="560408"/>
              <a:ext cx="133351" cy="128454"/>
            </a:xfrm>
            <a:custGeom>
              <a:avLst/>
              <a:gdLst/>
              <a:ahLst/>
              <a:cxnLst/>
              <a:rect l="0" t="0" r="0" b="0"/>
              <a:pathLst>
                <a:path w="133351" h="128454">
                  <a:moveTo>
                    <a:pt x="0" y="49192"/>
                  </a:moveTo>
                  <a:lnTo>
                    <a:pt x="0" y="49192"/>
                  </a:lnTo>
                  <a:lnTo>
                    <a:pt x="0" y="52563"/>
                  </a:lnTo>
                  <a:lnTo>
                    <a:pt x="1882" y="56099"/>
                  </a:lnTo>
                  <a:lnTo>
                    <a:pt x="5775" y="60023"/>
                  </a:lnTo>
                  <a:lnTo>
                    <a:pt x="12209" y="64119"/>
                  </a:lnTo>
                  <a:lnTo>
                    <a:pt x="23536" y="64528"/>
                  </a:lnTo>
                  <a:lnTo>
                    <a:pt x="37271" y="61652"/>
                  </a:lnTo>
                  <a:lnTo>
                    <a:pt x="50431" y="55671"/>
                  </a:lnTo>
                  <a:lnTo>
                    <a:pt x="61455" y="44545"/>
                  </a:lnTo>
                  <a:lnTo>
                    <a:pt x="69646" y="30899"/>
                  </a:lnTo>
                  <a:lnTo>
                    <a:pt x="73287" y="17779"/>
                  </a:lnTo>
                  <a:lnTo>
                    <a:pt x="72141" y="12022"/>
                  </a:lnTo>
                  <a:lnTo>
                    <a:pt x="65224" y="1863"/>
                  </a:lnTo>
                  <a:lnTo>
                    <a:pt x="59710" y="0"/>
                  </a:lnTo>
                  <a:lnTo>
                    <a:pt x="46058" y="1694"/>
                  </a:lnTo>
                  <a:lnTo>
                    <a:pt x="32465" y="10913"/>
                  </a:lnTo>
                  <a:lnTo>
                    <a:pt x="25876" y="17323"/>
                  </a:lnTo>
                  <a:lnTo>
                    <a:pt x="16675" y="35733"/>
                  </a:lnTo>
                  <a:lnTo>
                    <a:pt x="8389" y="75305"/>
                  </a:lnTo>
                  <a:lnTo>
                    <a:pt x="12901" y="93018"/>
                  </a:lnTo>
                  <a:lnTo>
                    <a:pt x="17067" y="101693"/>
                  </a:lnTo>
                  <a:lnTo>
                    <a:pt x="31104" y="115094"/>
                  </a:lnTo>
                  <a:lnTo>
                    <a:pt x="49102" y="124343"/>
                  </a:lnTo>
                  <a:lnTo>
                    <a:pt x="68860" y="128453"/>
                  </a:lnTo>
                  <a:lnTo>
                    <a:pt x="115489" y="122364"/>
                  </a:lnTo>
                  <a:lnTo>
                    <a:pt x="133350" y="11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71"/>
            <p:cNvSpPr/>
            <p:nvPr>
              <p:custDataLst>
                <p:tags r:id="rId194"/>
              </p:custDataLst>
            </p:nvPr>
          </p:nvSpPr>
          <p:spPr>
            <a:xfrm>
              <a:off x="3791538" y="530472"/>
              <a:ext cx="97199" cy="148979"/>
            </a:xfrm>
            <a:custGeom>
              <a:avLst/>
              <a:gdLst/>
              <a:ahLst/>
              <a:cxnLst/>
              <a:rect l="0" t="0" r="0" b="0"/>
              <a:pathLst>
                <a:path w="97199" h="148979">
                  <a:moveTo>
                    <a:pt x="5762" y="15628"/>
                  </a:moveTo>
                  <a:lnTo>
                    <a:pt x="5762" y="15628"/>
                  </a:lnTo>
                  <a:lnTo>
                    <a:pt x="2391" y="15628"/>
                  </a:lnTo>
                  <a:lnTo>
                    <a:pt x="1398" y="16334"/>
                  </a:lnTo>
                  <a:lnTo>
                    <a:pt x="736" y="17509"/>
                  </a:lnTo>
                  <a:lnTo>
                    <a:pt x="0" y="22814"/>
                  </a:lnTo>
                  <a:lnTo>
                    <a:pt x="3828" y="65834"/>
                  </a:lnTo>
                  <a:lnTo>
                    <a:pt x="5507" y="108849"/>
                  </a:lnTo>
                  <a:lnTo>
                    <a:pt x="5740" y="122285"/>
                  </a:lnTo>
                  <a:lnTo>
                    <a:pt x="9522" y="88252"/>
                  </a:lnTo>
                  <a:lnTo>
                    <a:pt x="21457" y="46318"/>
                  </a:lnTo>
                  <a:lnTo>
                    <a:pt x="32493" y="21507"/>
                  </a:lnTo>
                  <a:lnTo>
                    <a:pt x="44453" y="8128"/>
                  </a:lnTo>
                  <a:lnTo>
                    <a:pt x="56346" y="0"/>
                  </a:lnTo>
                  <a:lnTo>
                    <a:pt x="60651" y="271"/>
                  </a:lnTo>
                  <a:lnTo>
                    <a:pt x="71080" y="4334"/>
                  </a:lnTo>
                  <a:lnTo>
                    <a:pt x="88851" y="24668"/>
                  </a:lnTo>
                  <a:lnTo>
                    <a:pt x="95607" y="46927"/>
                  </a:lnTo>
                  <a:lnTo>
                    <a:pt x="97198" y="72578"/>
                  </a:lnTo>
                  <a:lnTo>
                    <a:pt x="88604" y="119775"/>
                  </a:lnTo>
                  <a:lnTo>
                    <a:pt x="81962" y="14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72"/>
            <p:cNvSpPr/>
            <p:nvPr>
              <p:custDataLst>
                <p:tags r:id="rId195"/>
              </p:custDataLst>
            </p:nvPr>
          </p:nvSpPr>
          <p:spPr>
            <a:xfrm>
              <a:off x="3657600" y="533400"/>
              <a:ext cx="69851" cy="154270"/>
            </a:xfrm>
            <a:custGeom>
              <a:avLst/>
              <a:gdLst/>
              <a:ahLst/>
              <a:cxnLst/>
              <a:rect l="0" t="0" r="0" b="0"/>
              <a:pathLst>
                <a:path w="69851" h="154270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742"/>
                  </a:lnTo>
                  <a:lnTo>
                    <a:pt x="15580" y="31521"/>
                  </a:lnTo>
                  <a:lnTo>
                    <a:pt x="32603" y="49635"/>
                  </a:lnTo>
                  <a:lnTo>
                    <a:pt x="47681" y="82989"/>
                  </a:lnTo>
                  <a:lnTo>
                    <a:pt x="54344" y="117409"/>
                  </a:lnTo>
                  <a:lnTo>
                    <a:pt x="50259" y="135437"/>
                  </a:lnTo>
                  <a:lnTo>
                    <a:pt x="42093" y="148389"/>
                  </a:lnTo>
                  <a:lnTo>
                    <a:pt x="33760" y="154145"/>
                  </a:lnTo>
                  <a:lnTo>
                    <a:pt x="29562" y="154269"/>
                  </a:lnTo>
                  <a:lnTo>
                    <a:pt x="21135" y="150644"/>
                  </a:lnTo>
                  <a:lnTo>
                    <a:pt x="19029" y="144879"/>
                  </a:lnTo>
                  <a:lnTo>
                    <a:pt x="18570" y="127185"/>
                  </a:lnTo>
                  <a:lnTo>
                    <a:pt x="24481" y="95803"/>
                  </a:lnTo>
                  <a:lnTo>
                    <a:pt x="35575" y="5951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73"/>
            <p:cNvSpPr/>
            <p:nvPr>
              <p:custDataLst>
                <p:tags r:id="rId196"/>
              </p:custDataLst>
            </p:nvPr>
          </p:nvSpPr>
          <p:spPr>
            <a:xfrm>
              <a:off x="3990270" y="528379"/>
              <a:ext cx="92950" cy="134952"/>
            </a:xfrm>
            <a:custGeom>
              <a:avLst/>
              <a:gdLst/>
              <a:ahLst/>
              <a:cxnLst/>
              <a:rect l="0" t="0" r="0" b="0"/>
              <a:pathLst>
                <a:path w="92950" h="134952">
                  <a:moveTo>
                    <a:pt x="35630" y="36771"/>
                  </a:moveTo>
                  <a:lnTo>
                    <a:pt x="35630" y="36771"/>
                  </a:lnTo>
                  <a:lnTo>
                    <a:pt x="35630" y="33400"/>
                  </a:lnTo>
                  <a:lnTo>
                    <a:pt x="37511" y="29863"/>
                  </a:lnTo>
                  <a:lnTo>
                    <a:pt x="39001" y="27933"/>
                  </a:lnTo>
                  <a:lnTo>
                    <a:pt x="40656" y="22024"/>
                  </a:lnTo>
                  <a:lnTo>
                    <a:pt x="42097" y="15400"/>
                  </a:lnTo>
                  <a:lnTo>
                    <a:pt x="45090" y="10104"/>
                  </a:lnTo>
                  <a:lnTo>
                    <a:pt x="45464" y="7704"/>
                  </a:lnTo>
                  <a:lnTo>
                    <a:pt x="45008" y="5399"/>
                  </a:lnTo>
                  <a:lnTo>
                    <a:pt x="43999" y="3156"/>
                  </a:lnTo>
                  <a:lnTo>
                    <a:pt x="42620" y="1661"/>
                  </a:lnTo>
                  <a:lnTo>
                    <a:pt x="39207" y="0"/>
                  </a:lnTo>
                  <a:lnTo>
                    <a:pt x="33457" y="1143"/>
                  </a:lnTo>
                  <a:lnTo>
                    <a:pt x="29948" y="2436"/>
                  </a:lnTo>
                  <a:lnTo>
                    <a:pt x="22286" y="11398"/>
                  </a:lnTo>
                  <a:lnTo>
                    <a:pt x="5869" y="43518"/>
                  </a:lnTo>
                  <a:lnTo>
                    <a:pt x="0" y="76870"/>
                  </a:lnTo>
                  <a:lnTo>
                    <a:pt x="5004" y="106821"/>
                  </a:lnTo>
                  <a:lnTo>
                    <a:pt x="13552" y="121056"/>
                  </a:lnTo>
                  <a:lnTo>
                    <a:pt x="18795" y="126828"/>
                  </a:lnTo>
                  <a:lnTo>
                    <a:pt x="32146" y="133241"/>
                  </a:lnTo>
                  <a:lnTo>
                    <a:pt x="39657" y="134951"/>
                  </a:lnTo>
                  <a:lnTo>
                    <a:pt x="55529" y="131206"/>
                  </a:lnTo>
                  <a:lnTo>
                    <a:pt x="70580" y="122487"/>
                  </a:lnTo>
                  <a:lnTo>
                    <a:pt x="81973" y="111556"/>
                  </a:lnTo>
                  <a:lnTo>
                    <a:pt x="92949" y="86760"/>
                  </a:lnTo>
                  <a:lnTo>
                    <a:pt x="92892" y="77858"/>
                  </a:lnTo>
                  <a:lnTo>
                    <a:pt x="87185" y="60441"/>
                  </a:lnTo>
                  <a:lnTo>
                    <a:pt x="68701" y="38140"/>
                  </a:lnTo>
                  <a:lnTo>
                    <a:pt x="53386" y="30324"/>
                  </a:lnTo>
                  <a:lnTo>
                    <a:pt x="29280" y="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74"/>
            <p:cNvSpPr/>
            <p:nvPr>
              <p:custDataLst>
                <p:tags r:id="rId197"/>
              </p:custDataLst>
            </p:nvPr>
          </p:nvSpPr>
          <p:spPr>
            <a:xfrm>
              <a:off x="4141858" y="380195"/>
              <a:ext cx="367649" cy="271395"/>
            </a:xfrm>
            <a:custGeom>
              <a:avLst/>
              <a:gdLst/>
              <a:ahLst/>
              <a:cxnLst/>
              <a:rect l="0" t="0" r="0" b="0"/>
              <a:pathLst>
                <a:path w="367649" h="271395">
                  <a:moveTo>
                    <a:pt x="23742" y="140505"/>
                  </a:moveTo>
                  <a:lnTo>
                    <a:pt x="23742" y="140505"/>
                  </a:lnTo>
                  <a:lnTo>
                    <a:pt x="20371" y="143876"/>
                  </a:lnTo>
                  <a:lnTo>
                    <a:pt x="18716" y="147412"/>
                  </a:lnTo>
                  <a:lnTo>
                    <a:pt x="3163" y="191590"/>
                  </a:lnTo>
                  <a:lnTo>
                    <a:pt x="0" y="231291"/>
                  </a:lnTo>
                  <a:lnTo>
                    <a:pt x="2136" y="249528"/>
                  </a:lnTo>
                  <a:lnTo>
                    <a:pt x="7319" y="261397"/>
                  </a:lnTo>
                  <a:lnTo>
                    <a:pt x="10677" y="265549"/>
                  </a:lnTo>
                  <a:lnTo>
                    <a:pt x="20052" y="270164"/>
                  </a:lnTo>
                  <a:lnTo>
                    <a:pt x="25516" y="271394"/>
                  </a:lnTo>
                  <a:lnTo>
                    <a:pt x="31274" y="270098"/>
                  </a:lnTo>
                  <a:lnTo>
                    <a:pt x="43318" y="263013"/>
                  </a:lnTo>
                  <a:lnTo>
                    <a:pt x="67590" y="236148"/>
                  </a:lnTo>
                  <a:lnTo>
                    <a:pt x="84375" y="205424"/>
                  </a:lnTo>
                  <a:lnTo>
                    <a:pt x="84625" y="203540"/>
                  </a:lnTo>
                  <a:lnTo>
                    <a:pt x="84086" y="202990"/>
                  </a:lnTo>
                  <a:lnTo>
                    <a:pt x="83021" y="203328"/>
                  </a:lnTo>
                  <a:lnTo>
                    <a:pt x="78152" y="213917"/>
                  </a:lnTo>
                  <a:lnTo>
                    <a:pt x="78028" y="224638"/>
                  </a:lnTo>
                  <a:lnTo>
                    <a:pt x="83697" y="248768"/>
                  </a:lnTo>
                  <a:lnTo>
                    <a:pt x="86996" y="253602"/>
                  </a:lnTo>
                  <a:lnTo>
                    <a:pt x="96304" y="260856"/>
                  </a:lnTo>
                  <a:lnTo>
                    <a:pt x="107498" y="262668"/>
                  </a:lnTo>
                  <a:lnTo>
                    <a:pt x="113445" y="262164"/>
                  </a:lnTo>
                  <a:lnTo>
                    <a:pt x="127580" y="254077"/>
                  </a:lnTo>
                  <a:lnTo>
                    <a:pt x="159651" y="222519"/>
                  </a:lnTo>
                  <a:lnTo>
                    <a:pt x="188093" y="180198"/>
                  </a:lnTo>
                  <a:lnTo>
                    <a:pt x="206965" y="136430"/>
                  </a:lnTo>
                  <a:lnTo>
                    <a:pt x="221101" y="91869"/>
                  </a:lnTo>
                  <a:lnTo>
                    <a:pt x="228661" y="49502"/>
                  </a:lnTo>
                  <a:lnTo>
                    <a:pt x="227059" y="20251"/>
                  </a:lnTo>
                  <a:lnTo>
                    <a:pt x="223937" y="9918"/>
                  </a:lnTo>
                  <a:lnTo>
                    <a:pt x="221411" y="8291"/>
                  </a:lnTo>
                  <a:lnTo>
                    <a:pt x="218315" y="8618"/>
                  </a:lnTo>
                  <a:lnTo>
                    <a:pt x="214841" y="10247"/>
                  </a:lnTo>
                  <a:lnTo>
                    <a:pt x="199838" y="32766"/>
                  </a:lnTo>
                  <a:lnTo>
                    <a:pt x="188729" y="72991"/>
                  </a:lnTo>
                  <a:lnTo>
                    <a:pt x="183383" y="106265"/>
                  </a:lnTo>
                  <a:lnTo>
                    <a:pt x="180065" y="141515"/>
                  </a:lnTo>
                  <a:lnTo>
                    <a:pt x="180943" y="175997"/>
                  </a:lnTo>
                  <a:lnTo>
                    <a:pt x="185403" y="213659"/>
                  </a:lnTo>
                  <a:lnTo>
                    <a:pt x="194840" y="229697"/>
                  </a:lnTo>
                  <a:lnTo>
                    <a:pt x="201307" y="235950"/>
                  </a:lnTo>
                  <a:lnTo>
                    <a:pt x="216019" y="242897"/>
                  </a:lnTo>
                  <a:lnTo>
                    <a:pt x="223893" y="244750"/>
                  </a:lnTo>
                  <a:lnTo>
                    <a:pt x="240169" y="243045"/>
                  </a:lnTo>
                  <a:lnTo>
                    <a:pt x="265198" y="232271"/>
                  </a:lnTo>
                  <a:lnTo>
                    <a:pt x="290488" y="211910"/>
                  </a:lnTo>
                  <a:lnTo>
                    <a:pt x="307395" y="189879"/>
                  </a:lnTo>
                  <a:lnTo>
                    <a:pt x="324317" y="156569"/>
                  </a:lnTo>
                  <a:lnTo>
                    <a:pt x="343128" y="118247"/>
                  </a:lnTo>
                  <a:lnTo>
                    <a:pt x="359718" y="80518"/>
                  </a:lnTo>
                  <a:lnTo>
                    <a:pt x="367648" y="37594"/>
                  </a:lnTo>
                  <a:lnTo>
                    <a:pt x="362393" y="11941"/>
                  </a:lnTo>
                  <a:lnTo>
                    <a:pt x="358168" y="2697"/>
                  </a:lnTo>
                  <a:lnTo>
                    <a:pt x="355349" y="655"/>
                  </a:lnTo>
                  <a:lnTo>
                    <a:pt x="352057" y="0"/>
                  </a:lnTo>
                  <a:lnTo>
                    <a:pt x="348452" y="268"/>
                  </a:lnTo>
                  <a:lnTo>
                    <a:pt x="338802" y="15618"/>
                  </a:lnTo>
                  <a:lnTo>
                    <a:pt x="323350" y="59757"/>
                  </a:lnTo>
                  <a:lnTo>
                    <a:pt x="314946" y="96150"/>
                  </a:lnTo>
                  <a:lnTo>
                    <a:pt x="308858" y="131140"/>
                  </a:lnTo>
                  <a:lnTo>
                    <a:pt x="308206" y="175830"/>
                  </a:lnTo>
                  <a:lnTo>
                    <a:pt x="312683" y="195246"/>
                  </a:lnTo>
                  <a:lnTo>
                    <a:pt x="315853" y="202399"/>
                  </a:lnTo>
                  <a:lnTo>
                    <a:pt x="325019" y="212228"/>
                  </a:lnTo>
                  <a:lnTo>
                    <a:pt x="330427" y="215837"/>
                  </a:lnTo>
                  <a:lnTo>
                    <a:pt x="336854" y="216832"/>
                  </a:lnTo>
                  <a:lnTo>
                    <a:pt x="366642" y="21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75"/>
            <p:cNvSpPr/>
            <p:nvPr>
              <p:custDataLst>
                <p:tags r:id="rId198"/>
              </p:custDataLst>
            </p:nvPr>
          </p:nvSpPr>
          <p:spPr>
            <a:xfrm>
              <a:off x="4565650" y="533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76"/>
            <p:cNvSpPr/>
            <p:nvPr>
              <p:custDataLst>
                <p:tags r:id="rId199"/>
              </p:custDataLst>
            </p:nvPr>
          </p:nvSpPr>
          <p:spPr>
            <a:xfrm>
              <a:off x="4584700" y="400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77"/>
            <p:cNvSpPr/>
            <p:nvPr>
              <p:custDataLst>
                <p:tags r:id="rId200"/>
              </p:custDataLst>
            </p:nvPr>
          </p:nvSpPr>
          <p:spPr>
            <a:xfrm>
              <a:off x="4775390" y="350394"/>
              <a:ext cx="114111" cy="278257"/>
            </a:xfrm>
            <a:custGeom>
              <a:avLst/>
              <a:gdLst/>
              <a:ahLst/>
              <a:cxnLst/>
              <a:rect l="0" t="0" r="0" b="0"/>
              <a:pathLst>
                <a:path w="114111" h="278257">
                  <a:moveTo>
                    <a:pt x="82360" y="11556"/>
                  </a:moveTo>
                  <a:lnTo>
                    <a:pt x="82360" y="11556"/>
                  </a:lnTo>
                  <a:lnTo>
                    <a:pt x="82360" y="8185"/>
                  </a:lnTo>
                  <a:lnTo>
                    <a:pt x="80478" y="4649"/>
                  </a:lnTo>
                  <a:lnTo>
                    <a:pt x="78989" y="2718"/>
                  </a:lnTo>
                  <a:lnTo>
                    <a:pt x="73571" y="572"/>
                  </a:lnTo>
                  <a:lnTo>
                    <a:pt x="70151" y="0"/>
                  </a:lnTo>
                  <a:lnTo>
                    <a:pt x="62587" y="1246"/>
                  </a:lnTo>
                  <a:lnTo>
                    <a:pt x="58594" y="2566"/>
                  </a:lnTo>
                  <a:lnTo>
                    <a:pt x="42862" y="17908"/>
                  </a:lnTo>
                  <a:lnTo>
                    <a:pt x="21425" y="53811"/>
                  </a:lnTo>
                  <a:lnTo>
                    <a:pt x="3941" y="100198"/>
                  </a:lnTo>
                  <a:lnTo>
                    <a:pt x="0" y="134913"/>
                  </a:lnTo>
                  <a:lnTo>
                    <a:pt x="2011" y="170098"/>
                  </a:lnTo>
                  <a:lnTo>
                    <a:pt x="9961" y="202199"/>
                  </a:lnTo>
                  <a:lnTo>
                    <a:pt x="26193" y="229166"/>
                  </a:lnTo>
                  <a:lnTo>
                    <a:pt x="36449" y="241296"/>
                  </a:lnTo>
                  <a:lnTo>
                    <a:pt x="64777" y="258537"/>
                  </a:lnTo>
                  <a:lnTo>
                    <a:pt x="11411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78"/>
            <p:cNvSpPr/>
            <p:nvPr>
              <p:custDataLst>
                <p:tags r:id="rId201"/>
              </p:custDataLst>
            </p:nvPr>
          </p:nvSpPr>
          <p:spPr>
            <a:xfrm>
              <a:off x="4963473" y="421694"/>
              <a:ext cx="142852" cy="334349"/>
            </a:xfrm>
            <a:custGeom>
              <a:avLst/>
              <a:gdLst/>
              <a:ahLst/>
              <a:cxnLst/>
              <a:rect l="0" t="0" r="0" b="0"/>
              <a:pathLst>
                <a:path w="142852" h="334349">
                  <a:moveTo>
                    <a:pt x="14927" y="92656"/>
                  </a:moveTo>
                  <a:lnTo>
                    <a:pt x="14927" y="92656"/>
                  </a:lnTo>
                  <a:lnTo>
                    <a:pt x="11556" y="92656"/>
                  </a:lnTo>
                  <a:lnTo>
                    <a:pt x="8019" y="96419"/>
                  </a:lnTo>
                  <a:lnTo>
                    <a:pt x="4096" y="104206"/>
                  </a:lnTo>
                  <a:lnTo>
                    <a:pt x="0" y="117075"/>
                  </a:lnTo>
                  <a:lnTo>
                    <a:pt x="1761" y="159176"/>
                  </a:lnTo>
                  <a:lnTo>
                    <a:pt x="6950" y="200717"/>
                  </a:lnTo>
                  <a:lnTo>
                    <a:pt x="12955" y="247754"/>
                  </a:lnTo>
                  <a:lnTo>
                    <a:pt x="19203" y="291168"/>
                  </a:lnTo>
                  <a:lnTo>
                    <a:pt x="27072" y="334348"/>
                  </a:lnTo>
                  <a:lnTo>
                    <a:pt x="27257" y="334218"/>
                  </a:lnTo>
                  <a:lnTo>
                    <a:pt x="34486" y="295072"/>
                  </a:lnTo>
                  <a:lnTo>
                    <a:pt x="38436" y="257407"/>
                  </a:lnTo>
                  <a:lnTo>
                    <a:pt x="40478" y="233535"/>
                  </a:lnTo>
                  <a:lnTo>
                    <a:pt x="42544" y="207742"/>
                  </a:lnTo>
                  <a:lnTo>
                    <a:pt x="45333" y="179963"/>
                  </a:lnTo>
                  <a:lnTo>
                    <a:pt x="48603" y="150861"/>
                  </a:lnTo>
                  <a:lnTo>
                    <a:pt x="52194" y="120876"/>
                  </a:lnTo>
                  <a:lnTo>
                    <a:pt x="59948" y="76270"/>
                  </a:lnTo>
                  <a:lnTo>
                    <a:pt x="68483" y="33003"/>
                  </a:lnTo>
                  <a:lnTo>
                    <a:pt x="72893" y="10540"/>
                  </a:lnTo>
                  <a:lnTo>
                    <a:pt x="74738" y="6162"/>
                  </a:lnTo>
                  <a:lnTo>
                    <a:pt x="78084" y="3243"/>
                  </a:lnTo>
                  <a:lnTo>
                    <a:pt x="87447" y="0"/>
                  </a:lnTo>
                  <a:lnTo>
                    <a:pt x="100545" y="4204"/>
                  </a:lnTo>
                  <a:lnTo>
                    <a:pt x="115068" y="14538"/>
                  </a:lnTo>
                  <a:lnTo>
                    <a:pt x="128578" y="30891"/>
                  </a:lnTo>
                  <a:lnTo>
                    <a:pt x="141343" y="66672"/>
                  </a:lnTo>
                  <a:lnTo>
                    <a:pt x="142851" y="108554"/>
                  </a:lnTo>
                  <a:lnTo>
                    <a:pt x="134812" y="133824"/>
                  </a:lnTo>
                  <a:lnTo>
                    <a:pt x="121126" y="154697"/>
                  </a:lnTo>
                  <a:lnTo>
                    <a:pt x="103284" y="168678"/>
                  </a:lnTo>
                  <a:lnTo>
                    <a:pt x="80147" y="177740"/>
                  </a:lnTo>
                  <a:lnTo>
                    <a:pt x="73929" y="176190"/>
                  </a:lnTo>
                  <a:lnTo>
                    <a:pt x="53027" y="15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79"/>
            <p:cNvSpPr/>
            <p:nvPr>
              <p:custDataLst>
                <p:tags r:id="rId202"/>
              </p:custDataLst>
            </p:nvPr>
          </p:nvSpPr>
          <p:spPr>
            <a:xfrm>
              <a:off x="5175250" y="323850"/>
              <a:ext cx="75244" cy="361951"/>
            </a:xfrm>
            <a:custGeom>
              <a:avLst/>
              <a:gdLst/>
              <a:ahLst/>
              <a:cxnLst/>
              <a:rect l="0" t="0" r="0" b="0"/>
              <a:pathLst>
                <a:path w="75244" h="3619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706"/>
                  </a:lnTo>
                  <a:lnTo>
                    <a:pt x="45774" y="1881"/>
                  </a:lnTo>
                  <a:lnTo>
                    <a:pt x="45333" y="3371"/>
                  </a:lnTo>
                  <a:lnTo>
                    <a:pt x="51105" y="36048"/>
                  </a:lnTo>
                  <a:lnTo>
                    <a:pt x="60108" y="73877"/>
                  </a:lnTo>
                  <a:lnTo>
                    <a:pt x="69283" y="120793"/>
                  </a:lnTo>
                  <a:lnTo>
                    <a:pt x="73705" y="146146"/>
                  </a:lnTo>
                  <a:lnTo>
                    <a:pt x="75243" y="171514"/>
                  </a:lnTo>
                  <a:lnTo>
                    <a:pt x="74856" y="196892"/>
                  </a:lnTo>
                  <a:lnTo>
                    <a:pt x="73188" y="222278"/>
                  </a:lnTo>
                  <a:lnTo>
                    <a:pt x="61926" y="265537"/>
                  </a:lnTo>
                  <a:lnTo>
                    <a:pt x="44456" y="30216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82"/>
          <p:cNvGrpSpPr/>
          <p:nvPr/>
        </p:nvGrpSpPr>
        <p:grpSpPr>
          <a:xfrm>
            <a:off x="2006600" y="1277116"/>
            <a:ext cx="1485901" cy="589785"/>
            <a:chOff x="2006600" y="1277116"/>
            <a:chExt cx="1485901" cy="589785"/>
          </a:xfrm>
        </p:grpSpPr>
        <p:sp>
          <p:nvSpPr>
            <p:cNvPr id="27" name="SMARTInkShape-1680"/>
            <p:cNvSpPr/>
            <p:nvPr>
              <p:custDataLst>
                <p:tags r:id="rId180"/>
              </p:custDataLst>
            </p:nvPr>
          </p:nvSpPr>
          <p:spPr>
            <a:xfrm>
              <a:off x="2877433" y="151130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6141" y="63652"/>
                  </a:lnTo>
                  <a:lnTo>
                    <a:pt x="118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81"/>
            <p:cNvSpPr/>
            <p:nvPr>
              <p:custDataLst>
                <p:tags r:id="rId181"/>
              </p:custDataLst>
            </p:nvPr>
          </p:nvSpPr>
          <p:spPr>
            <a:xfrm>
              <a:off x="2730578" y="1486617"/>
              <a:ext cx="86291" cy="122642"/>
            </a:xfrm>
            <a:custGeom>
              <a:avLst/>
              <a:gdLst/>
              <a:ahLst/>
              <a:cxnLst/>
              <a:rect l="0" t="0" r="0" b="0"/>
              <a:pathLst>
                <a:path w="86291" h="122642">
                  <a:moveTo>
                    <a:pt x="6272" y="18333"/>
                  </a:moveTo>
                  <a:lnTo>
                    <a:pt x="6272" y="18333"/>
                  </a:lnTo>
                  <a:lnTo>
                    <a:pt x="6272" y="11591"/>
                  </a:lnTo>
                  <a:lnTo>
                    <a:pt x="5566" y="9605"/>
                  </a:lnTo>
                  <a:lnTo>
                    <a:pt x="4391" y="8281"/>
                  </a:lnTo>
                  <a:lnTo>
                    <a:pt x="2901" y="7398"/>
                  </a:lnTo>
                  <a:lnTo>
                    <a:pt x="1908" y="8221"/>
                  </a:lnTo>
                  <a:lnTo>
                    <a:pt x="805" y="12898"/>
                  </a:lnTo>
                  <a:lnTo>
                    <a:pt x="0" y="59951"/>
                  </a:lnTo>
                  <a:lnTo>
                    <a:pt x="4301" y="100742"/>
                  </a:lnTo>
                  <a:lnTo>
                    <a:pt x="6013" y="122641"/>
                  </a:lnTo>
                  <a:lnTo>
                    <a:pt x="6099" y="122444"/>
                  </a:lnTo>
                  <a:lnTo>
                    <a:pt x="12032" y="82013"/>
                  </a:lnTo>
                  <a:lnTo>
                    <a:pt x="22168" y="37907"/>
                  </a:lnTo>
                  <a:lnTo>
                    <a:pt x="30035" y="17860"/>
                  </a:lnTo>
                  <a:lnTo>
                    <a:pt x="40117" y="5658"/>
                  </a:lnTo>
                  <a:lnTo>
                    <a:pt x="45768" y="1416"/>
                  </a:lnTo>
                  <a:lnTo>
                    <a:pt x="51653" y="0"/>
                  </a:lnTo>
                  <a:lnTo>
                    <a:pt x="63836" y="2189"/>
                  </a:lnTo>
                  <a:lnTo>
                    <a:pt x="68637" y="6159"/>
                  </a:lnTo>
                  <a:lnTo>
                    <a:pt x="75853" y="18096"/>
                  </a:lnTo>
                  <a:lnTo>
                    <a:pt x="85529" y="57484"/>
                  </a:lnTo>
                  <a:lnTo>
                    <a:pt x="86290" y="93904"/>
                  </a:lnTo>
                  <a:lnTo>
                    <a:pt x="82472" y="11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82"/>
            <p:cNvSpPr/>
            <p:nvPr>
              <p:custDataLst>
                <p:tags r:id="rId182"/>
              </p:custDataLst>
            </p:nvPr>
          </p:nvSpPr>
          <p:spPr>
            <a:xfrm>
              <a:off x="2537709" y="1496576"/>
              <a:ext cx="167392" cy="115562"/>
            </a:xfrm>
            <a:custGeom>
              <a:avLst/>
              <a:gdLst/>
              <a:ahLst/>
              <a:cxnLst/>
              <a:rect l="0" t="0" r="0" b="0"/>
              <a:pathLst>
                <a:path w="167392" h="115562">
                  <a:moveTo>
                    <a:pt x="97541" y="46474"/>
                  </a:moveTo>
                  <a:lnTo>
                    <a:pt x="97541" y="46474"/>
                  </a:lnTo>
                  <a:lnTo>
                    <a:pt x="82614" y="10532"/>
                  </a:lnTo>
                  <a:lnTo>
                    <a:pt x="76560" y="3924"/>
                  </a:lnTo>
                  <a:lnTo>
                    <a:pt x="72971" y="1174"/>
                  </a:lnTo>
                  <a:lnTo>
                    <a:pt x="61456" y="0"/>
                  </a:lnTo>
                  <a:lnTo>
                    <a:pt x="54435" y="675"/>
                  </a:lnTo>
                  <a:lnTo>
                    <a:pt x="39107" y="8950"/>
                  </a:lnTo>
                  <a:lnTo>
                    <a:pt x="23592" y="23447"/>
                  </a:lnTo>
                  <a:lnTo>
                    <a:pt x="5075" y="54703"/>
                  </a:lnTo>
                  <a:lnTo>
                    <a:pt x="0" y="76002"/>
                  </a:lnTo>
                  <a:lnTo>
                    <a:pt x="764" y="85209"/>
                  </a:lnTo>
                  <a:lnTo>
                    <a:pt x="7257" y="101084"/>
                  </a:lnTo>
                  <a:lnTo>
                    <a:pt x="19079" y="111432"/>
                  </a:lnTo>
                  <a:lnTo>
                    <a:pt x="26183" y="115179"/>
                  </a:lnTo>
                  <a:lnTo>
                    <a:pt x="34447" y="115561"/>
                  </a:lnTo>
                  <a:lnTo>
                    <a:pt x="53036" y="110341"/>
                  </a:lnTo>
                  <a:lnTo>
                    <a:pt x="71176" y="95320"/>
                  </a:lnTo>
                  <a:lnTo>
                    <a:pt x="87234" y="74533"/>
                  </a:lnTo>
                  <a:lnTo>
                    <a:pt x="105278" y="34221"/>
                  </a:lnTo>
                  <a:lnTo>
                    <a:pt x="108035" y="24800"/>
                  </a:lnTo>
                  <a:lnTo>
                    <a:pt x="108770" y="24264"/>
                  </a:lnTo>
                  <a:lnTo>
                    <a:pt x="109261" y="25317"/>
                  </a:lnTo>
                  <a:lnTo>
                    <a:pt x="101942" y="64828"/>
                  </a:lnTo>
                  <a:lnTo>
                    <a:pt x="102591" y="73527"/>
                  </a:lnTo>
                  <a:lnTo>
                    <a:pt x="110839" y="90718"/>
                  </a:lnTo>
                  <a:lnTo>
                    <a:pt x="123207" y="104943"/>
                  </a:lnTo>
                  <a:lnTo>
                    <a:pt x="135759" y="111266"/>
                  </a:lnTo>
                  <a:lnTo>
                    <a:pt x="142070" y="111541"/>
                  </a:lnTo>
                  <a:lnTo>
                    <a:pt x="167391" y="103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83"/>
            <p:cNvSpPr/>
            <p:nvPr>
              <p:custDataLst>
                <p:tags r:id="rId183"/>
              </p:custDataLst>
            </p:nvPr>
          </p:nvSpPr>
          <p:spPr>
            <a:xfrm>
              <a:off x="2387600" y="1486299"/>
              <a:ext cx="127001" cy="153234"/>
            </a:xfrm>
            <a:custGeom>
              <a:avLst/>
              <a:gdLst/>
              <a:ahLst/>
              <a:cxnLst/>
              <a:rect l="0" t="0" r="0" b="0"/>
              <a:pathLst>
                <a:path w="127001" h="153234">
                  <a:moveTo>
                    <a:pt x="0" y="63101"/>
                  </a:moveTo>
                  <a:lnTo>
                    <a:pt x="0" y="63101"/>
                  </a:lnTo>
                  <a:lnTo>
                    <a:pt x="3371" y="63101"/>
                  </a:lnTo>
                  <a:lnTo>
                    <a:pt x="6908" y="66864"/>
                  </a:lnTo>
                  <a:lnTo>
                    <a:pt x="8838" y="69843"/>
                  </a:lnTo>
                  <a:lnTo>
                    <a:pt x="16628" y="75034"/>
                  </a:lnTo>
                  <a:lnTo>
                    <a:pt x="21669" y="77407"/>
                  </a:lnTo>
                  <a:lnTo>
                    <a:pt x="31032" y="78161"/>
                  </a:lnTo>
                  <a:lnTo>
                    <a:pt x="35505" y="77374"/>
                  </a:lnTo>
                  <a:lnTo>
                    <a:pt x="51913" y="66154"/>
                  </a:lnTo>
                  <a:lnTo>
                    <a:pt x="66809" y="49424"/>
                  </a:lnTo>
                  <a:lnTo>
                    <a:pt x="72026" y="33504"/>
                  </a:lnTo>
                  <a:lnTo>
                    <a:pt x="72934" y="16786"/>
                  </a:lnTo>
                  <a:lnTo>
                    <a:pt x="68633" y="4651"/>
                  </a:lnTo>
                  <a:lnTo>
                    <a:pt x="64100" y="1557"/>
                  </a:lnTo>
                  <a:lnTo>
                    <a:pt x="51537" y="0"/>
                  </a:lnTo>
                  <a:lnTo>
                    <a:pt x="44236" y="4100"/>
                  </a:lnTo>
                  <a:lnTo>
                    <a:pt x="28597" y="19945"/>
                  </a:lnTo>
                  <a:lnTo>
                    <a:pt x="10668" y="52666"/>
                  </a:lnTo>
                  <a:lnTo>
                    <a:pt x="6623" y="74926"/>
                  </a:lnTo>
                  <a:lnTo>
                    <a:pt x="10194" y="107292"/>
                  </a:lnTo>
                  <a:lnTo>
                    <a:pt x="13146" y="117961"/>
                  </a:lnTo>
                  <a:lnTo>
                    <a:pt x="25833" y="133580"/>
                  </a:lnTo>
                  <a:lnTo>
                    <a:pt x="43937" y="144519"/>
                  </a:lnTo>
                  <a:lnTo>
                    <a:pt x="77929" y="153233"/>
                  </a:lnTo>
                  <a:lnTo>
                    <a:pt x="127000" y="152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84"/>
            <p:cNvSpPr/>
            <p:nvPr>
              <p:custDataLst>
                <p:tags r:id="rId184"/>
              </p:custDataLst>
            </p:nvPr>
          </p:nvSpPr>
          <p:spPr>
            <a:xfrm>
              <a:off x="2057400" y="1277116"/>
              <a:ext cx="260351" cy="422003"/>
            </a:xfrm>
            <a:custGeom>
              <a:avLst/>
              <a:gdLst/>
              <a:ahLst/>
              <a:cxnLst/>
              <a:rect l="0" t="0" r="0" b="0"/>
              <a:pathLst>
                <a:path w="260351" h="422003">
                  <a:moveTo>
                    <a:pt x="0" y="202434"/>
                  </a:moveTo>
                  <a:lnTo>
                    <a:pt x="0" y="202434"/>
                  </a:lnTo>
                  <a:lnTo>
                    <a:pt x="0" y="240716"/>
                  </a:lnTo>
                  <a:lnTo>
                    <a:pt x="0" y="281196"/>
                  </a:lnTo>
                  <a:lnTo>
                    <a:pt x="0" y="317403"/>
                  </a:lnTo>
                  <a:lnTo>
                    <a:pt x="0" y="363969"/>
                  </a:lnTo>
                  <a:lnTo>
                    <a:pt x="5026" y="411105"/>
                  </a:lnTo>
                  <a:lnTo>
                    <a:pt x="6089" y="422002"/>
                  </a:lnTo>
                  <a:lnTo>
                    <a:pt x="8197" y="385412"/>
                  </a:lnTo>
                  <a:lnTo>
                    <a:pt x="11404" y="347258"/>
                  </a:lnTo>
                  <a:lnTo>
                    <a:pt x="13247" y="322266"/>
                  </a:lnTo>
                  <a:lnTo>
                    <a:pt x="15181" y="295022"/>
                  </a:lnTo>
                  <a:lnTo>
                    <a:pt x="17882" y="268393"/>
                  </a:lnTo>
                  <a:lnTo>
                    <a:pt x="21093" y="242173"/>
                  </a:lnTo>
                  <a:lnTo>
                    <a:pt x="24646" y="216227"/>
                  </a:lnTo>
                  <a:lnTo>
                    <a:pt x="30474" y="174227"/>
                  </a:lnTo>
                  <a:lnTo>
                    <a:pt x="35840" y="130341"/>
                  </a:lnTo>
                  <a:lnTo>
                    <a:pt x="37654" y="106663"/>
                  </a:lnTo>
                  <a:lnTo>
                    <a:pt x="38508" y="107542"/>
                  </a:lnTo>
                  <a:lnTo>
                    <a:pt x="50270" y="153554"/>
                  </a:lnTo>
                  <a:lnTo>
                    <a:pt x="65225" y="198142"/>
                  </a:lnTo>
                  <a:lnTo>
                    <a:pt x="83061" y="229149"/>
                  </a:lnTo>
                  <a:lnTo>
                    <a:pt x="95477" y="239002"/>
                  </a:lnTo>
                  <a:lnTo>
                    <a:pt x="101751" y="241629"/>
                  </a:lnTo>
                  <a:lnTo>
                    <a:pt x="108757" y="239147"/>
                  </a:lnTo>
                  <a:lnTo>
                    <a:pt x="124066" y="225101"/>
                  </a:lnTo>
                  <a:lnTo>
                    <a:pt x="142159" y="195340"/>
                  </a:lnTo>
                  <a:lnTo>
                    <a:pt x="161959" y="154126"/>
                  </a:lnTo>
                  <a:lnTo>
                    <a:pt x="172178" y="129306"/>
                  </a:lnTo>
                  <a:lnTo>
                    <a:pt x="182519" y="102882"/>
                  </a:lnTo>
                  <a:lnTo>
                    <a:pt x="192235" y="78211"/>
                  </a:lnTo>
                  <a:lnTo>
                    <a:pt x="210556" y="31983"/>
                  </a:lnTo>
                  <a:lnTo>
                    <a:pt x="223254" y="0"/>
                  </a:lnTo>
                  <a:lnTo>
                    <a:pt x="225036" y="1156"/>
                  </a:lnTo>
                  <a:lnTo>
                    <a:pt x="227544" y="33278"/>
                  </a:lnTo>
                  <a:lnTo>
                    <a:pt x="228130" y="75278"/>
                  </a:lnTo>
                  <a:lnTo>
                    <a:pt x="228287" y="100730"/>
                  </a:lnTo>
                  <a:lnTo>
                    <a:pt x="228391" y="128281"/>
                  </a:lnTo>
                  <a:lnTo>
                    <a:pt x="228461" y="157232"/>
                  </a:lnTo>
                  <a:lnTo>
                    <a:pt x="229918" y="187116"/>
                  </a:lnTo>
                  <a:lnTo>
                    <a:pt x="232301" y="217622"/>
                  </a:lnTo>
                  <a:lnTo>
                    <a:pt x="235301" y="248543"/>
                  </a:lnTo>
                  <a:lnTo>
                    <a:pt x="238006" y="275507"/>
                  </a:lnTo>
                  <a:lnTo>
                    <a:pt x="242893" y="322399"/>
                  </a:lnTo>
                  <a:lnTo>
                    <a:pt x="247417" y="358763"/>
                  </a:lnTo>
                  <a:lnTo>
                    <a:pt x="257497" y="403826"/>
                  </a:lnTo>
                  <a:lnTo>
                    <a:pt x="260350" y="411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85"/>
            <p:cNvSpPr/>
            <p:nvPr>
              <p:custDataLst>
                <p:tags r:id="rId185"/>
              </p:custDataLst>
            </p:nvPr>
          </p:nvSpPr>
          <p:spPr>
            <a:xfrm>
              <a:off x="2006600" y="1778000"/>
              <a:ext cx="1193801" cy="88901"/>
            </a:xfrm>
            <a:custGeom>
              <a:avLst/>
              <a:gdLst/>
              <a:ahLst/>
              <a:cxnLst/>
              <a:rect l="0" t="0" r="0" b="0"/>
              <a:pathLst>
                <a:path w="119380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36048" y="78069"/>
                  </a:lnTo>
                  <a:lnTo>
                    <a:pt x="73877" y="73973"/>
                  </a:lnTo>
                  <a:lnTo>
                    <a:pt x="100051" y="71188"/>
                  </a:lnTo>
                  <a:lnTo>
                    <a:pt x="130201" y="67919"/>
                  </a:lnTo>
                  <a:lnTo>
                    <a:pt x="163001" y="64329"/>
                  </a:lnTo>
                  <a:lnTo>
                    <a:pt x="202506" y="60525"/>
                  </a:lnTo>
                  <a:lnTo>
                    <a:pt x="246482" y="56578"/>
                  </a:lnTo>
                  <a:lnTo>
                    <a:pt x="293438" y="52535"/>
                  </a:lnTo>
                  <a:lnTo>
                    <a:pt x="348731" y="48429"/>
                  </a:lnTo>
                  <a:lnTo>
                    <a:pt x="409582" y="44280"/>
                  </a:lnTo>
                  <a:lnTo>
                    <a:pt x="474138" y="40104"/>
                  </a:lnTo>
                  <a:lnTo>
                    <a:pt x="541870" y="35908"/>
                  </a:lnTo>
                  <a:lnTo>
                    <a:pt x="611718" y="31700"/>
                  </a:lnTo>
                  <a:lnTo>
                    <a:pt x="682979" y="27483"/>
                  </a:lnTo>
                  <a:lnTo>
                    <a:pt x="750242" y="23967"/>
                  </a:lnTo>
                  <a:lnTo>
                    <a:pt x="814839" y="20917"/>
                  </a:lnTo>
                  <a:lnTo>
                    <a:pt x="877659" y="18178"/>
                  </a:lnTo>
                  <a:lnTo>
                    <a:pt x="934356" y="15646"/>
                  </a:lnTo>
                  <a:lnTo>
                    <a:pt x="986971" y="13253"/>
                  </a:lnTo>
                  <a:lnTo>
                    <a:pt x="1036864" y="10952"/>
                  </a:lnTo>
                  <a:lnTo>
                    <a:pt x="1076476" y="8712"/>
                  </a:lnTo>
                  <a:lnTo>
                    <a:pt x="1109234" y="6514"/>
                  </a:lnTo>
                  <a:lnTo>
                    <a:pt x="1156215" y="2895"/>
                  </a:lnTo>
                  <a:lnTo>
                    <a:pt x="1193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86"/>
            <p:cNvSpPr/>
            <p:nvPr>
              <p:custDataLst>
                <p:tags r:id="rId186"/>
              </p:custDataLst>
            </p:nvPr>
          </p:nvSpPr>
          <p:spPr>
            <a:xfrm>
              <a:off x="3150701" y="1478514"/>
              <a:ext cx="151276" cy="342966"/>
            </a:xfrm>
            <a:custGeom>
              <a:avLst/>
              <a:gdLst/>
              <a:ahLst/>
              <a:cxnLst/>
              <a:rect l="0" t="0" r="0" b="0"/>
              <a:pathLst>
                <a:path w="151276" h="342966">
                  <a:moveTo>
                    <a:pt x="87799" y="20086"/>
                  </a:moveTo>
                  <a:lnTo>
                    <a:pt x="87799" y="20086"/>
                  </a:lnTo>
                  <a:lnTo>
                    <a:pt x="84428" y="13344"/>
                  </a:lnTo>
                  <a:lnTo>
                    <a:pt x="72219" y="2409"/>
                  </a:lnTo>
                  <a:lnTo>
                    <a:pt x="59237" y="0"/>
                  </a:lnTo>
                  <a:lnTo>
                    <a:pt x="51825" y="345"/>
                  </a:lnTo>
                  <a:lnTo>
                    <a:pt x="36062" y="10136"/>
                  </a:lnTo>
                  <a:lnTo>
                    <a:pt x="6318" y="45167"/>
                  </a:lnTo>
                  <a:lnTo>
                    <a:pt x="550" y="65335"/>
                  </a:lnTo>
                  <a:lnTo>
                    <a:pt x="0" y="75652"/>
                  </a:lnTo>
                  <a:lnTo>
                    <a:pt x="2455" y="84647"/>
                  </a:lnTo>
                  <a:lnTo>
                    <a:pt x="12709" y="100285"/>
                  </a:lnTo>
                  <a:lnTo>
                    <a:pt x="18689" y="104596"/>
                  </a:lnTo>
                  <a:lnTo>
                    <a:pt x="30978" y="107505"/>
                  </a:lnTo>
                  <a:lnTo>
                    <a:pt x="56538" y="98434"/>
                  </a:lnTo>
                  <a:lnTo>
                    <a:pt x="91005" y="66973"/>
                  </a:lnTo>
                  <a:lnTo>
                    <a:pt x="120837" y="31890"/>
                  </a:lnTo>
                  <a:lnTo>
                    <a:pt x="120407" y="32189"/>
                  </a:lnTo>
                  <a:lnTo>
                    <a:pt x="114636" y="71008"/>
                  </a:lnTo>
                  <a:lnTo>
                    <a:pt x="115954" y="97046"/>
                  </a:lnTo>
                  <a:lnTo>
                    <a:pt x="128597" y="140177"/>
                  </a:lnTo>
                  <a:lnTo>
                    <a:pt x="139798" y="172003"/>
                  </a:lnTo>
                  <a:lnTo>
                    <a:pt x="148069" y="204962"/>
                  </a:lnTo>
                  <a:lnTo>
                    <a:pt x="151275" y="238425"/>
                  </a:lnTo>
                  <a:lnTo>
                    <a:pt x="145643" y="272113"/>
                  </a:lnTo>
                  <a:lnTo>
                    <a:pt x="123831" y="312699"/>
                  </a:lnTo>
                  <a:lnTo>
                    <a:pt x="103108" y="330288"/>
                  </a:lnTo>
                  <a:lnTo>
                    <a:pt x="81197" y="340692"/>
                  </a:lnTo>
                  <a:lnTo>
                    <a:pt x="62052" y="342965"/>
                  </a:lnTo>
                  <a:lnTo>
                    <a:pt x="55112" y="341172"/>
                  </a:lnTo>
                  <a:lnTo>
                    <a:pt x="49780" y="337860"/>
                  </a:lnTo>
                  <a:lnTo>
                    <a:pt x="45519" y="333535"/>
                  </a:lnTo>
                  <a:lnTo>
                    <a:pt x="43385" y="329241"/>
                  </a:lnTo>
                  <a:lnTo>
                    <a:pt x="42894" y="320707"/>
                  </a:lnTo>
                  <a:lnTo>
                    <a:pt x="47985" y="316455"/>
                  </a:lnTo>
                  <a:lnTo>
                    <a:pt x="87799" y="29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87"/>
            <p:cNvSpPr/>
            <p:nvPr>
              <p:custDataLst>
                <p:tags r:id="rId187"/>
              </p:custDataLst>
            </p:nvPr>
          </p:nvSpPr>
          <p:spPr>
            <a:xfrm>
              <a:off x="2994170" y="1460226"/>
              <a:ext cx="91931" cy="165538"/>
            </a:xfrm>
            <a:custGeom>
              <a:avLst/>
              <a:gdLst/>
              <a:ahLst/>
              <a:cxnLst/>
              <a:rect l="0" t="0" r="0" b="0"/>
              <a:pathLst>
                <a:path w="91931" h="165538">
                  <a:moveTo>
                    <a:pt x="41130" y="38374"/>
                  </a:moveTo>
                  <a:lnTo>
                    <a:pt x="41130" y="38374"/>
                  </a:lnTo>
                  <a:lnTo>
                    <a:pt x="37759" y="31632"/>
                  </a:lnTo>
                  <a:lnTo>
                    <a:pt x="36060" y="29646"/>
                  </a:lnTo>
                  <a:lnTo>
                    <a:pt x="32292" y="27439"/>
                  </a:lnTo>
                  <a:lnTo>
                    <a:pt x="26203" y="26197"/>
                  </a:lnTo>
                  <a:lnTo>
                    <a:pt x="24829" y="26728"/>
                  </a:lnTo>
                  <a:lnTo>
                    <a:pt x="23912" y="27788"/>
                  </a:lnTo>
                  <a:lnTo>
                    <a:pt x="22894" y="30847"/>
                  </a:lnTo>
                  <a:lnTo>
                    <a:pt x="16644" y="71296"/>
                  </a:lnTo>
                  <a:lnTo>
                    <a:pt x="16001" y="107474"/>
                  </a:lnTo>
                  <a:lnTo>
                    <a:pt x="10714" y="150984"/>
                  </a:lnTo>
                  <a:lnTo>
                    <a:pt x="5620" y="164560"/>
                  </a:lnTo>
                  <a:lnTo>
                    <a:pt x="4757" y="165537"/>
                  </a:lnTo>
                  <a:lnTo>
                    <a:pt x="4181" y="165482"/>
                  </a:lnTo>
                  <a:lnTo>
                    <a:pt x="0" y="148551"/>
                  </a:lnTo>
                  <a:lnTo>
                    <a:pt x="1035" y="107708"/>
                  </a:lnTo>
                  <a:lnTo>
                    <a:pt x="4025" y="71541"/>
                  </a:lnTo>
                  <a:lnTo>
                    <a:pt x="9822" y="36887"/>
                  </a:lnTo>
                  <a:lnTo>
                    <a:pt x="21806" y="14430"/>
                  </a:lnTo>
                  <a:lnTo>
                    <a:pt x="32777" y="3038"/>
                  </a:lnTo>
                  <a:lnTo>
                    <a:pt x="37678" y="0"/>
                  </a:lnTo>
                  <a:lnTo>
                    <a:pt x="43062" y="91"/>
                  </a:lnTo>
                  <a:lnTo>
                    <a:pt x="54688" y="5837"/>
                  </a:lnTo>
                  <a:lnTo>
                    <a:pt x="65030" y="19209"/>
                  </a:lnTo>
                  <a:lnTo>
                    <a:pt x="73625" y="38323"/>
                  </a:lnTo>
                  <a:lnTo>
                    <a:pt x="81724" y="76851"/>
                  </a:lnTo>
                  <a:lnTo>
                    <a:pt x="85143" y="117429"/>
                  </a:lnTo>
                  <a:lnTo>
                    <a:pt x="91930" y="15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88"/>
            <p:cNvSpPr/>
            <p:nvPr>
              <p:custDataLst>
                <p:tags r:id="rId188"/>
              </p:custDataLst>
            </p:nvPr>
          </p:nvSpPr>
          <p:spPr>
            <a:xfrm>
              <a:off x="2870200" y="13615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2308" y="287"/>
                  </a:lnTo>
                  <a:lnTo>
                    <a:pt x="9616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89"/>
            <p:cNvSpPr/>
            <p:nvPr>
              <p:custDataLst>
                <p:tags r:id="rId189"/>
              </p:custDataLst>
            </p:nvPr>
          </p:nvSpPr>
          <p:spPr>
            <a:xfrm>
              <a:off x="2482850" y="1790700"/>
              <a:ext cx="717551" cy="69851"/>
            </a:xfrm>
            <a:custGeom>
              <a:avLst/>
              <a:gdLst/>
              <a:ahLst/>
              <a:cxnLst/>
              <a:rect l="0" t="0" r="0" b="0"/>
              <a:pathLst>
                <a:path w="717551" h="69851">
                  <a:moveTo>
                    <a:pt x="0" y="69850"/>
                  </a:moveTo>
                  <a:lnTo>
                    <a:pt x="0" y="69850"/>
                  </a:lnTo>
                  <a:lnTo>
                    <a:pt x="33893" y="69850"/>
                  </a:lnTo>
                  <a:lnTo>
                    <a:pt x="70802" y="69144"/>
                  </a:lnTo>
                  <a:lnTo>
                    <a:pt x="94474" y="67969"/>
                  </a:lnTo>
                  <a:lnTo>
                    <a:pt x="120133" y="66479"/>
                  </a:lnTo>
                  <a:lnTo>
                    <a:pt x="152055" y="63369"/>
                  </a:lnTo>
                  <a:lnTo>
                    <a:pt x="188153" y="59180"/>
                  </a:lnTo>
                  <a:lnTo>
                    <a:pt x="227035" y="54270"/>
                  </a:lnTo>
                  <a:lnTo>
                    <a:pt x="272007" y="48880"/>
                  </a:lnTo>
                  <a:lnTo>
                    <a:pt x="321038" y="43170"/>
                  </a:lnTo>
                  <a:lnTo>
                    <a:pt x="372775" y="37247"/>
                  </a:lnTo>
                  <a:lnTo>
                    <a:pt x="423494" y="31181"/>
                  </a:lnTo>
                  <a:lnTo>
                    <a:pt x="473536" y="25021"/>
                  </a:lnTo>
                  <a:lnTo>
                    <a:pt x="523124" y="18797"/>
                  </a:lnTo>
                  <a:lnTo>
                    <a:pt x="566766" y="13942"/>
                  </a:lnTo>
                  <a:lnTo>
                    <a:pt x="606444" y="10001"/>
                  </a:lnTo>
                  <a:lnTo>
                    <a:pt x="643479" y="6667"/>
                  </a:lnTo>
                  <a:lnTo>
                    <a:pt x="717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90"/>
            <p:cNvSpPr/>
            <p:nvPr>
              <p:custDataLst>
                <p:tags r:id="rId190"/>
              </p:custDataLst>
            </p:nvPr>
          </p:nvSpPr>
          <p:spPr>
            <a:xfrm>
              <a:off x="3482779" y="151130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91"/>
            <p:cNvSpPr/>
            <p:nvPr>
              <p:custDataLst>
                <p:tags r:id="rId191"/>
              </p:custDataLst>
            </p:nvPr>
          </p:nvSpPr>
          <p:spPr>
            <a:xfrm>
              <a:off x="3488841" y="16637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83"/>
          <p:cNvGrpSpPr/>
          <p:nvPr/>
        </p:nvGrpSpPr>
        <p:grpSpPr>
          <a:xfrm>
            <a:off x="3893510" y="1362372"/>
            <a:ext cx="1057337" cy="366214"/>
            <a:chOff x="3893510" y="1362372"/>
            <a:chExt cx="1057337" cy="366214"/>
          </a:xfrm>
        </p:grpSpPr>
        <p:sp>
          <p:nvSpPr>
            <p:cNvPr id="40" name="SMARTInkShape-1692"/>
            <p:cNvSpPr/>
            <p:nvPr>
              <p:custDataLst>
                <p:tags r:id="rId175"/>
              </p:custDataLst>
            </p:nvPr>
          </p:nvSpPr>
          <p:spPr>
            <a:xfrm>
              <a:off x="3893510" y="1362372"/>
              <a:ext cx="259391" cy="366214"/>
            </a:xfrm>
            <a:custGeom>
              <a:avLst/>
              <a:gdLst/>
              <a:ahLst/>
              <a:cxnLst/>
              <a:rect l="0" t="0" r="0" b="0"/>
              <a:pathLst>
                <a:path w="259391" h="366214">
                  <a:moveTo>
                    <a:pt x="24440" y="174328"/>
                  </a:moveTo>
                  <a:lnTo>
                    <a:pt x="24440" y="174328"/>
                  </a:lnTo>
                  <a:lnTo>
                    <a:pt x="13505" y="174328"/>
                  </a:lnTo>
                  <a:lnTo>
                    <a:pt x="12917" y="175739"/>
                  </a:lnTo>
                  <a:lnTo>
                    <a:pt x="11843" y="216974"/>
                  </a:lnTo>
                  <a:lnTo>
                    <a:pt x="11771" y="256735"/>
                  </a:lnTo>
                  <a:lnTo>
                    <a:pt x="11749" y="299091"/>
                  </a:lnTo>
                  <a:lnTo>
                    <a:pt x="11742" y="346042"/>
                  </a:lnTo>
                  <a:lnTo>
                    <a:pt x="11740" y="366213"/>
                  </a:lnTo>
                  <a:lnTo>
                    <a:pt x="11034" y="365751"/>
                  </a:lnTo>
                  <a:lnTo>
                    <a:pt x="8369" y="359594"/>
                  </a:lnTo>
                  <a:lnTo>
                    <a:pt x="5273" y="314588"/>
                  </a:lnTo>
                  <a:lnTo>
                    <a:pt x="2280" y="274060"/>
                  </a:lnTo>
                  <a:lnTo>
                    <a:pt x="1200" y="250694"/>
                  </a:lnTo>
                  <a:lnTo>
                    <a:pt x="480" y="225944"/>
                  </a:lnTo>
                  <a:lnTo>
                    <a:pt x="0" y="200272"/>
                  </a:lnTo>
                  <a:lnTo>
                    <a:pt x="3230" y="152933"/>
                  </a:lnTo>
                  <a:lnTo>
                    <a:pt x="8663" y="110491"/>
                  </a:lnTo>
                  <a:lnTo>
                    <a:pt x="13430" y="75165"/>
                  </a:lnTo>
                  <a:lnTo>
                    <a:pt x="20080" y="40995"/>
                  </a:lnTo>
                  <a:lnTo>
                    <a:pt x="22944" y="34639"/>
                  </a:lnTo>
                  <a:lnTo>
                    <a:pt x="26265" y="30402"/>
                  </a:lnTo>
                  <a:lnTo>
                    <a:pt x="29890" y="27577"/>
                  </a:lnTo>
                  <a:lnTo>
                    <a:pt x="34423" y="28516"/>
                  </a:lnTo>
                  <a:lnTo>
                    <a:pt x="45105" y="37086"/>
                  </a:lnTo>
                  <a:lnTo>
                    <a:pt x="69914" y="80792"/>
                  </a:lnTo>
                  <a:lnTo>
                    <a:pt x="93104" y="120429"/>
                  </a:lnTo>
                  <a:lnTo>
                    <a:pt x="117849" y="148872"/>
                  </a:lnTo>
                  <a:lnTo>
                    <a:pt x="134629" y="159016"/>
                  </a:lnTo>
                  <a:lnTo>
                    <a:pt x="141644" y="159887"/>
                  </a:lnTo>
                  <a:lnTo>
                    <a:pt x="147731" y="158350"/>
                  </a:lnTo>
                  <a:lnTo>
                    <a:pt x="153201" y="155210"/>
                  </a:lnTo>
                  <a:lnTo>
                    <a:pt x="174383" y="123821"/>
                  </a:lnTo>
                  <a:lnTo>
                    <a:pt x="188448" y="90733"/>
                  </a:lnTo>
                  <a:lnTo>
                    <a:pt x="201755" y="55330"/>
                  </a:lnTo>
                  <a:lnTo>
                    <a:pt x="219030" y="15127"/>
                  </a:lnTo>
                  <a:lnTo>
                    <a:pt x="223813" y="1737"/>
                  </a:lnTo>
                  <a:lnTo>
                    <a:pt x="225089" y="0"/>
                  </a:lnTo>
                  <a:lnTo>
                    <a:pt x="225939" y="960"/>
                  </a:lnTo>
                  <a:lnTo>
                    <a:pt x="227304" y="34563"/>
                  </a:lnTo>
                  <a:lnTo>
                    <a:pt x="229372" y="65643"/>
                  </a:lnTo>
                  <a:lnTo>
                    <a:pt x="232643" y="102035"/>
                  </a:lnTo>
                  <a:lnTo>
                    <a:pt x="236448" y="144079"/>
                  </a:lnTo>
                  <a:lnTo>
                    <a:pt x="240492" y="188636"/>
                  </a:lnTo>
                  <a:lnTo>
                    <a:pt x="244641" y="232192"/>
                  </a:lnTo>
                  <a:lnTo>
                    <a:pt x="248836" y="270366"/>
                  </a:lnTo>
                  <a:lnTo>
                    <a:pt x="251794" y="313477"/>
                  </a:lnTo>
                  <a:lnTo>
                    <a:pt x="259390" y="35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93"/>
            <p:cNvSpPr/>
            <p:nvPr>
              <p:custDataLst>
                <p:tags r:id="rId176"/>
              </p:custDataLst>
            </p:nvPr>
          </p:nvSpPr>
          <p:spPr>
            <a:xfrm>
              <a:off x="4208976" y="1588383"/>
              <a:ext cx="74965" cy="106391"/>
            </a:xfrm>
            <a:custGeom>
              <a:avLst/>
              <a:gdLst/>
              <a:ahLst/>
              <a:cxnLst/>
              <a:rect l="0" t="0" r="0" b="0"/>
              <a:pathLst>
                <a:path w="74965" h="106391">
                  <a:moveTo>
                    <a:pt x="64574" y="5467"/>
                  </a:moveTo>
                  <a:lnTo>
                    <a:pt x="64574" y="5467"/>
                  </a:lnTo>
                  <a:lnTo>
                    <a:pt x="57832" y="2096"/>
                  </a:lnTo>
                  <a:lnTo>
                    <a:pt x="43526" y="0"/>
                  </a:lnTo>
                  <a:lnTo>
                    <a:pt x="29253" y="2750"/>
                  </a:lnTo>
                  <a:lnTo>
                    <a:pt x="12716" y="18146"/>
                  </a:lnTo>
                  <a:lnTo>
                    <a:pt x="1152" y="40582"/>
                  </a:lnTo>
                  <a:lnTo>
                    <a:pt x="0" y="68474"/>
                  </a:lnTo>
                  <a:lnTo>
                    <a:pt x="6241" y="84976"/>
                  </a:lnTo>
                  <a:lnTo>
                    <a:pt x="10869" y="92339"/>
                  </a:lnTo>
                  <a:lnTo>
                    <a:pt x="23537" y="102403"/>
                  </a:lnTo>
                  <a:lnTo>
                    <a:pt x="30866" y="106074"/>
                  </a:lnTo>
                  <a:lnTo>
                    <a:pt x="46535" y="106390"/>
                  </a:lnTo>
                  <a:lnTo>
                    <a:pt x="54665" y="104499"/>
                  </a:lnTo>
                  <a:lnTo>
                    <a:pt x="60790" y="100416"/>
                  </a:lnTo>
                  <a:lnTo>
                    <a:pt x="69477" y="88354"/>
                  </a:lnTo>
                  <a:lnTo>
                    <a:pt x="74964" y="62325"/>
                  </a:lnTo>
                  <a:lnTo>
                    <a:pt x="70603" y="42496"/>
                  </a:lnTo>
                  <a:lnTo>
                    <a:pt x="62314" y="24747"/>
                  </a:lnTo>
                  <a:lnTo>
                    <a:pt x="45524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94"/>
            <p:cNvSpPr/>
            <p:nvPr>
              <p:custDataLst>
                <p:tags r:id="rId177"/>
              </p:custDataLst>
            </p:nvPr>
          </p:nvSpPr>
          <p:spPr>
            <a:xfrm>
              <a:off x="4396321" y="1408724"/>
              <a:ext cx="143930" cy="303050"/>
            </a:xfrm>
            <a:custGeom>
              <a:avLst/>
              <a:gdLst/>
              <a:ahLst/>
              <a:cxnLst/>
              <a:rect l="0" t="0" r="0" b="0"/>
              <a:pathLst>
                <a:path w="143930" h="303050">
                  <a:moveTo>
                    <a:pt x="74079" y="210526"/>
                  </a:moveTo>
                  <a:lnTo>
                    <a:pt x="74079" y="210526"/>
                  </a:lnTo>
                  <a:lnTo>
                    <a:pt x="65351" y="196023"/>
                  </a:lnTo>
                  <a:lnTo>
                    <a:pt x="61145" y="183808"/>
                  </a:lnTo>
                  <a:lnTo>
                    <a:pt x="47228" y="170693"/>
                  </a:lnTo>
                  <a:lnTo>
                    <a:pt x="44184" y="169860"/>
                  </a:lnTo>
                  <a:lnTo>
                    <a:pt x="37039" y="170815"/>
                  </a:lnTo>
                  <a:lnTo>
                    <a:pt x="18340" y="192175"/>
                  </a:lnTo>
                  <a:lnTo>
                    <a:pt x="5039" y="225314"/>
                  </a:lnTo>
                  <a:lnTo>
                    <a:pt x="0" y="261945"/>
                  </a:lnTo>
                  <a:lnTo>
                    <a:pt x="5249" y="292867"/>
                  </a:lnTo>
                  <a:lnTo>
                    <a:pt x="9143" y="298581"/>
                  </a:lnTo>
                  <a:lnTo>
                    <a:pt x="13855" y="301685"/>
                  </a:lnTo>
                  <a:lnTo>
                    <a:pt x="19113" y="303049"/>
                  </a:lnTo>
                  <a:lnTo>
                    <a:pt x="25440" y="301136"/>
                  </a:lnTo>
                  <a:lnTo>
                    <a:pt x="39997" y="291484"/>
                  </a:lnTo>
                  <a:lnTo>
                    <a:pt x="64059" y="260070"/>
                  </a:lnTo>
                  <a:lnTo>
                    <a:pt x="80679" y="225961"/>
                  </a:lnTo>
                  <a:lnTo>
                    <a:pt x="95357" y="181403"/>
                  </a:lnTo>
                  <a:lnTo>
                    <a:pt x="100259" y="153716"/>
                  </a:lnTo>
                  <a:lnTo>
                    <a:pt x="104232" y="123969"/>
                  </a:lnTo>
                  <a:lnTo>
                    <a:pt x="108292" y="96377"/>
                  </a:lnTo>
                  <a:lnTo>
                    <a:pt x="112410" y="70221"/>
                  </a:lnTo>
                  <a:lnTo>
                    <a:pt x="117221" y="27518"/>
                  </a:lnTo>
                  <a:lnTo>
                    <a:pt x="112303" y="6187"/>
                  </a:lnTo>
                  <a:lnTo>
                    <a:pt x="107323" y="1628"/>
                  </a:lnTo>
                  <a:lnTo>
                    <a:pt x="101180" y="0"/>
                  </a:lnTo>
                  <a:lnTo>
                    <a:pt x="94263" y="325"/>
                  </a:lnTo>
                  <a:lnTo>
                    <a:pt x="87535" y="5481"/>
                  </a:lnTo>
                  <a:lnTo>
                    <a:pt x="74415" y="24380"/>
                  </a:lnTo>
                  <a:lnTo>
                    <a:pt x="61870" y="69529"/>
                  </a:lnTo>
                  <a:lnTo>
                    <a:pt x="63714" y="106703"/>
                  </a:lnTo>
                  <a:lnTo>
                    <a:pt x="71589" y="146038"/>
                  </a:lnTo>
                  <a:lnTo>
                    <a:pt x="82144" y="184687"/>
                  </a:lnTo>
                  <a:lnTo>
                    <a:pt x="103358" y="228662"/>
                  </a:lnTo>
                  <a:lnTo>
                    <a:pt x="119312" y="243281"/>
                  </a:lnTo>
                  <a:lnTo>
                    <a:pt x="143929" y="254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95"/>
            <p:cNvSpPr/>
            <p:nvPr>
              <p:custDataLst>
                <p:tags r:id="rId178"/>
              </p:custDataLst>
            </p:nvPr>
          </p:nvSpPr>
          <p:spPr>
            <a:xfrm>
              <a:off x="4574692" y="1376280"/>
              <a:ext cx="308459" cy="292177"/>
            </a:xfrm>
            <a:custGeom>
              <a:avLst/>
              <a:gdLst/>
              <a:ahLst/>
              <a:cxnLst/>
              <a:rect l="0" t="0" r="0" b="0"/>
              <a:pathLst>
                <a:path w="308459" h="292177">
                  <a:moveTo>
                    <a:pt x="3658" y="230270"/>
                  </a:moveTo>
                  <a:lnTo>
                    <a:pt x="3658" y="230270"/>
                  </a:lnTo>
                  <a:lnTo>
                    <a:pt x="287" y="233641"/>
                  </a:lnTo>
                  <a:lnTo>
                    <a:pt x="0" y="234634"/>
                  </a:lnTo>
                  <a:lnTo>
                    <a:pt x="514" y="235296"/>
                  </a:lnTo>
                  <a:lnTo>
                    <a:pt x="13150" y="239730"/>
                  </a:lnTo>
                  <a:lnTo>
                    <a:pt x="24104" y="237767"/>
                  </a:lnTo>
                  <a:lnTo>
                    <a:pt x="36029" y="231485"/>
                  </a:lnTo>
                  <a:lnTo>
                    <a:pt x="60930" y="208324"/>
                  </a:lnTo>
                  <a:lnTo>
                    <a:pt x="71445" y="193000"/>
                  </a:lnTo>
                  <a:lnTo>
                    <a:pt x="76119" y="176781"/>
                  </a:lnTo>
                  <a:lnTo>
                    <a:pt x="75249" y="170622"/>
                  </a:lnTo>
                  <a:lnTo>
                    <a:pt x="72552" y="165810"/>
                  </a:lnTo>
                  <a:lnTo>
                    <a:pt x="68637" y="161897"/>
                  </a:lnTo>
                  <a:lnTo>
                    <a:pt x="62499" y="161405"/>
                  </a:lnTo>
                  <a:lnTo>
                    <a:pt x="46272" y="166502"/>
                  </a:lnTo>
                  <a:lnTo>
                    <a:pt x="31064" y="181467"/>
                  </a:lnTo>
                  <a:lnTo>
                    <a:pt x="7426" y="225569"/>
                  </a:lnTo>
                  <a:lnTo>
                    <a:pt x="5567" y="248171"/>
                  </a:lnTo>
                  <a:lnTo>
                    <a:pt x="12455" y="276967"/>
                  </a:lnTo>
                  <a:lnTo>
                    <a:pt x="15873" y="284684"/>
                  </a:lnTo>
                  <a:lnTo>
                    <a:pt x="20973" y="289124"/>
                  </a:lnTo>
                  <a:lnTo>
                    <a:pt x="27196" y="291378"/>
                  </a:lnTo>
                  <a:lnTo>
                    <a:pt x="34167" y="292176"/>
                  </a:lnTo>
                  <a:lnTo>
                    <a:pt x="67574" y="283184"/>
                  </a:lnTo>
                  <a:lnTo>
                    <a:pt x="102010" y="260373"/>
                  </a:lnTo>
                  <a:lnTo>
                    <a:pt x="137927" y="221159"/>
                  </a:lnTo>
                  <a:lnTo>
                    <a:pt x="162817" y="184357"/>
                  </a:lnTo>
                  <a:lnTo>
                    <a:pt x="187284" y="141426"/>
                  </a:lnTo>
                  <a:lnTo>
                    <a:pt x="209918" y="94123"/>
                  </a:lnTo>
                  <a:lnTo>
                    <a:pt x="222329" y="54284"/>
                  </a:lnTo>
                  <a:lnTo>
                    <a:pt x="225728" y="23643"/>
                  </a:lnTo>
                  <a:lnTo>
                    <a:pt x="220184" y="5321"/>
                  </a:lnTo>
                  <a:lnTo>
                    <a:pt x="215742" y="1282"/>
                  </a:lnTo>
                  <a:lnTo>
                    <a:pt x="210664" y="0"/>
                  </a:lnTo>
                  <a:lnTo>
                    <a:pt x="205162" y="557"/>
                  </a:lnTo>
                  <a:lnTo>
                    <a:pt x="193404" y="14345"/>
                  </a:lnTo>
                  <a:lnTo>
                    <a:pt x="182534" y="39759"/>
                  </a:lnTo>
                  <a:lnTo>
                    <a:pt x="175351" y="76924"/>
                  </a:lnTo>
                  <a:lnTo>
                    <a:pt x="171688" y="117431"/>
                  </a:lnTo>
                  <a:lnTo>
                    <a:pt x="171471" y="156836"/>
                  </a:lnTo>
                  <a:lnTo>
                    <a:pt x="176078" y="190812"/>
                  </a:lnTo>
                  <a:lnTo>
                    <a:pt x="189977" y="230965"/>
                  </a:lnTo>
                  <a:lnTo>
                    <a:pt x="210871" y="258463"/>
                  </a:lnTo>
                  <a:lnTo>
                    <a:pt x="220117" y="262471"/>
                  </a:lnTo>
                  <a:lnTo>
                    <a:pt x="241678" y="263161"/>
                  </a:lnTo>
                  <a:lnTo>
                    <a:pt x="280988" y="248874"/>
                  </a:lnTo>
                  <a:lnTo>
                    <a:pt x="308458" y="23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96"/>
            <p:cNvSpPr/>
            <p:nvPr>
              <p:custDataLst>
                <p:tags r:id="rId179"/>
              </p:custDataLst>
            </p:nvPr>
          </p:nvSpPr>
          <p:spPr>
            <a:xfrm>
              <a:off x="4886162" y="1525406"/>
              <a:ext cx="64685" cy="131945"/>
            </a:xfrm>
            <a:custGeom>
              <a:avLst/>
              <a:gdLst/>
              <a:ahLst/>
              <a:cxnLst/>
              <a:rect l="0" t="0" r="0" b="0"/>
              <a:pathLst>
                <a:path w="64685" h="131945">
                  <a:moveTo>
                    <a:pt x="60488" y="17644"/>
                  </a:moveTo>
                  <a:lnTo>
                    <a:pt x="60488" y="17644"/>
                  </a:lnTo>
                  <a:lnTo>
                    <a:pt x="46673" y="5710"/>
                  </a:lnTo>
                  <a:lnTo>
                    <a:pt x="42811" y="3338"/>
                  </a:lnTo>
                  <a:lnTo>
                    <a:pt x="23892" y="0"/>
                  </a:lnTo>
                  <a:lnTo>
                    <a:pt x="7155" y="2382"/>
                  </a:lnTo>
                  <a:lnTo>
                    <a:pt x="3766" y="5352"/>
                  </a:lnTo>
                  <a:lnTo>
                    <a:pt x="0" y="14298"/>
                  </a:lnTo>
                  <a:lnTo>
                    <a:pt x="2090" y="27210"/>
                  </a:lnTo>
                  <a:lnTo>
                    <a:pt x="9133" y="42357"/>
                  </a:lnTo>
                  <a:lnTo>
                    <a:pt x="44597" y="83449"/>
                  </a:lnTo>
                  <a:lnTo>
                    <a:pt x="62521" y="101974"/>
                  </a:lnTo>
                  <a:lnTo>
                    <a:pt x="64666" y="107025"/>
                  </a:lnTo>
                  <a:lnTo>
                    <a:pt x="64684" y="111804"/>
                  </a:lnTo>
                  <a:lnTo>
                    <a:pt x="63285" y="116400"/>
                  </a:lnTo>
                  <a:lnTo>
                    <a:pt x="58825" y="120170"/>
                  </a:lnTo>
                  <a:lnTo>
                    <a:pt x="44462" y="126241"/>
                  </a:lnTo>
                  <a:lnTo>
                    <a:pt x="3338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697"/>
          <p:cNvSpPr/>
          <p:nvPr>
            <p:custDataLst>
              <p:tags r:id="rId2"/>
            </p:custDataLst>
          </p:nvPr>
        </p:nvSpPr>
        <p:spPr>
          <a:xfrm>
            <a:off x="5591522" y="1489879"/>
            <a:ext cx="167929" cy="154772"/>
          </a:xfrm>
          <a:custGeom>
            <a:avLst/>
            <a:gdLst/>
            <a:ahLst/>
            <a:cxnLst/>
            <a:rect l="0" t="0" r="0" b="0"/>
            <a:pathLst>
              <a:path w="167929" h="154772">
                <a:moveTo>
                  <a:pt x="110778" y="78571"/>
                </a:moveTo>
                <a:lnTo>
                  <a:pt x="110778" y="78571"/>
                </a:lnTo>
                <a:lnTo>
                  <a:pt x="110778" y="75200"/>
                </a:lnTo>
                <a:lnTo>
                  <a:pt x="101318" y="30236"/>
                </a:lnTo>
                <a:lnTo>
                  <a:pt x="92296" y="9451"/>
                </a:lnTo>
                <a:lnTo>
                  <a:pt x="84690" y="1990"/>
                </a:lnTo>
                <a:lnTo>
                  <a:pt x="80686" y="0"/>
                </a:lnTo>
                <a:lnTo>
                  <a:pt x="58196" y="571"/>
                </a:lnTo>
                <a:lnTo>
                  <a:pt x="39195" y="12860"/>
                </a:lnTo>
                <a:lnTo>
                  <a:pt x="21108" y="32433"/>
                </a:lnTo>
                <a:lnTo>
                  <a:pt x="4403" y="66547"/>
                </a:lnTo>
                <a:lnTo>
                  <a:pt x="0" y="88514"/>
                </a:lnTo>
                <a:lnTo>
                  <a:pt x="3688" y="108155"/>
                </a:lnTo>
                <a:lnTo>
                  <a:pt x="7634" y="117343"/>
                </a:lnTo>
                <a:lnTo>
                  <a:pt x="14499" y="123469"/>
                </a:lnTo>
                <a:lnTo>
                  <a:pt x="33415" y="130276"/>
                </a:lnTo>
                <a:lnTo>
                  <a:pt x="52170" y="127656"/>
                </a:lnTo>
                <a:lnTo>
                  <a:pt x="69914" y="118026"/>
                </a:lnTo>
                <a:lnTo>
                  <a:pt x="106067" y="79864"/>
                </a:lnTo>
                <a:lnTo>
                  <a:pt x="113851" y="66646"/>
                </a:lnTo>
                <a:lnTo>
                  <a:pt x="114238" y="64977"/>
                </a:lnTo>
                <a:lnTo>
                  <a:pt x="113790" y="64569"/>
                </a:lnTo>
                <a:lnTo>
                  <a:pt x="112786" y="65003"/>
                </a:lnTo>
                <a:lnTo>
                  <a:pt x="111373" y="75727"/>
                </a:lnTo>
                <a:lnTo>
                  <a:pt x="114325" y="99052"/>
                </a:lnTo>
                <a:lnTo>
                  <a:pt x="126410" y="124934"/>
                </a:lnTo>
                <a:lnTo>
                  <a:pt x="141244" y="138218"/>
                </a:lnTo>
                <a:lnTo>
                  <a:pt x="167928" y="1547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285"/>
          <p:cNvGrpSpPr/>
          <p:nvPr/>
        </p:nvGrpSpPr>
        <p:grpSpPr>
          <a:xfrm>
            <a:off x="6295697" y="1365250"/>
            <a:ext cx="562304" cy="251934"/>
            <a:chOff x="6295697" y="1365250"/>
            <a:chExt cx="562304" cy="251934"/>
          </a:xfrm>
        </p:grpSpPr>
        <p:sp>
          <p:nvSpPr>
            <p:cNvPr id="47" name="SMARTInkShape-1698"/>
            <p:cNvSpPr/>
            <p:nvPr>
              <p:custDataLst>
                <p:tags r:id="rId170"/>
              </p:custDataLst>
            </p:nvPr>
          </p:nvSpPr>
          <p:spPr>
            <a:xfrm>
              <a:off x="6426746" y="1476179"/>
              <a:ext cx="116990" cy="141005"/>
            </a:xfrm>
            <a:custGeom>
              <a:avLst/>
              <a:gdLst/>
              <a:ahLst/>
              <a:cxnLst/>
              <a:rect l="0" t="0" r="0" b="0"/>
              <a:pathLst>
                <a:path w="116990" h="141005">
                  <a:moveTo>
                    <a:pt x="88354" y="3371"/>
                  </a:moveTo>
                  <a:lnTo>
                    <a:pt x="88354" y="3371"/>
                  </a:lnTo>
                  <a:lnTo>
                    <a:pt x="78241" y="0"/>
                  </a:lnTo>
                  <a:lnTo>
                    <a:pt x="58468" y="1275"/>
                  </a:lnTo>
                  <a:lnTo>
                    <a:pt x="34734" y="9492"/>
                  </a:lnTo>
                  <a:lnTo>
                    <a:pt x="20072" y="22554"/>
                  </a:lnTo>
                  <a:lnTo>
                    <a:pt x="7912" y="40825"/>
                  </a:lnTo>
                  <a:lnTo>
                    <a:pt x="156" y="63056"/>
                  </a:lnTo>
                  <a:lnTo>
                    <a:pt x="0" y="85166"/>
                  </a:lnTo>
                  <a:lnTo>
                    <a:pt x="1935" y="96001"/>
                  </a:lnTo>
                  <a:lnTo>
                    <a:pt x="11610" y="113684"/>
                  </a:lnTo>
                  <a:lnTo>
                    <a:pt x="37447" y="138912"/>
                  </a:lnTo>
                  <a:lnTo>
                    <a:pt x="45949" y="141004"/>
                  </a:lnTo>
                  <a:lnTo>
                    <a:pt x="66685" y="139565"/>
                  </a:lnTo>
                  <a:lnTo>
                    <a:pt x="84368" y="132341"/>
                  </a:lnTo>
                  <a:lnTo>
                    <a:pt x="92047" y="127451"/>
                  </a:lnTo>
                  <a:lnTo>
                    <a:pt x="104341" y="110729"/>
                  </a:lnTo>
                  <a:lnTo>
                    <a:pt x="113098" y="89186"/>
                  </a:lnTo>
                  <a:lnTo>
                    <a:pt x="116989" y="65500"/>
                  </a:lnTo>
                  <a:lnTo>
                    <a:pt x="113076" y="46506"/>
                  </a:lnTo>
                  <a:lnTo>
                    <a:pt x="104986" y="33125"/>
                  </a:lnTo>
                  <a:lnTo>
                    <a:pt x="96687" y="27179"/>
                  </a:lnTo>
                  <a:lnTo>
                    <a:pt x="75654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99"/>
            <p:cNvSpPr/>
            <p:nvPr>
              <p:custDataLst>
                <p:tags r:id="rId171"/>
              </p:custDataLst>
            </p:nvPr>
          </p:nvSpPr>
          <p:spPr>
            <a:xfrm>
              <a:off x="6655943" y="1473200"/>
              <a:ext cx="11558" cy="133351"/>
            </a:xfrm>
            <a:custGeom>
              <a:avLst/>
              <a:gdLst/>
              <a:ahLst/>
              <a:cxnLst/>
              <a:rect l="0" t="0" r="0" b="0"/>
              <a:pathLst>
                <a:path w="11558" h="133351">
                  <a:moveTo>
                    <a:pt x="11557" y="0"/>
                  </a:moveTo>
                  <a:lnTo>
                    <a:pt x="11557" y="0"/>
                  </a:lnTo>
                  <a:lnTo>
                    <a:pt x="2718" y="36628"/>
                  </a:lnTo>
                  <a:lnTo>
                    <a:pt x="0" y="74666"/>
                  </a:lnTo>
                  <a:lnTo>
                    <a:pt x="7811" y="118100"/>
                  </a:lnTo>
                  <a:lnTo>
                    <a:pt x="115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00"/>
            <p:cNvSpPr/>
            <p:nvPr>
              <p:custDataLst>
                <p:tags r:id="rId172"/>
              </p:custDataLst>
            </p:nvPr>
          </p:nvSpPr>
          <p:spPr>
            <a:xfrm>
              <a:off x="6642100" y="1365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01"/>
            <p:cNvSpPr/>
            <p:nvPr>
              <p:custDataLst>
                <p:tags r:id="rId173"/>
              </p:custDataLst>
            </p:nvPr>
          </p:nvSpPr>
          <p:spPr>
            <a:xfrm>
              <a:off x="6724650" y="1434287"/>
              <a:ext cx="133351" cy="172264"/>
            </a:xfrm>
            <a:custGeom>
              <a:avLst/>
              <a:gdLst/>
              <a:ahLst/>
              <a:cxnLst/>
              <a:rect l="0" t="0" r="0" b="0"/>
              <a:pathLst>
                <a:path w="133351" h="172264">
                  <a:moveTo>
                    <a:pt x="0" y="19863"/>
                  </a:moveTo>
                  <a:lnTo>
                    <a:pt x="0" y="19863"/>
                  </a:lnTo>
                  <a:lnTo>
                    <a:pt x="0" y="28701"/>
                  </a:lnTo>
                  <a:lnTo>
                    <a:pt x="10125" y="68502"/>
                  </a:lnTo>
                  <a:lnTo>
                    <a:pt x="10309" y="102404"/>
                  </a:lnTo>
                  <a:lnTo>
                    <a:pt x="5642" y="122166"/>
                  </a:lnTo>
                  <a:lnTo>
                    <a:pt x="3213" y="128125"/>
                  </a:lnTo>
                  <a:lnTo>
                    <a:pt x="3553" y="128727"/>
                  </a:lnTo>
                  <a:lnTo>
                    <a:pt x="4486" y="128422"/>
                  </a:lnTo>
                  <a:lnTo>
                    <a:pt x="12929" y="91238"/>
                  </a:lnTo>
                  <a:lnTo>
                    <a:pt x="27349" y="46421"/>
                  </a:lnTo>
                  <a:lnTo>
                    <a:pt x="40847" y="22494"/>
                  </a:lnTo>
                  <a:lnTo>
                    <a:pt x="55549" y="6921"/>
                  </a:lnTo>
                  <a:lnTo>
                    <a:pt x="69138" y="0"/>
                  </a:lnTo>
                  <a:lnTo>
                    <a:pt x="75726" y="271"/>
                  </a:lnTo>
                  <a:lnTo>
                    <a:pt x="88689" y="6216"/>
                  </a:lnTo>
                  <a:lnTo>
                    <a:pt x="107888" y="31577"/>
                  </a:lnTo>
                  <a:lnTo>
                    <a:pt x="123610" y="72644"/>
                  </a:lnTo>
                  <a:lnTo>
                    <a:pt x="130464" y="117190"/>
                  </a:lnTo>
                  <a:lnTo>
                    <a:pt x="133350" y="17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02"/>
            <p:cNvSpPr/>
            <p:nvPr>
              <p:custDataLst>
                <p:tags r:id="rId174"/>
              </p:custDataLst>
            </p:nvPr>
          </p:nvSpPr>
          <p:spPr>
            <a:xfrm>
              <a:off x="6295697" y="1445493"/>
              <a:ext cx="92404" cy="161058"/>
            </a:xfrm>
            <a:custGeom>
              <a:avLst/>
              <a:gdLst/>
              <a:ahLst/>
              <a:cxnLst/>
              <a:rect l="0" t="0" r="0" b="0"/>
              <a:pathLst>
                <a:path w="92404" h="161058">
                  <a:moveTo>
                    <a:pt x="92403" y="21357"/>
                  </a:moveTo>
                  <a:lnTo>
                    <a:pt x="92403" y="21357"/>
                  </a:lnTo>
                  <a:lnTo>
                    <a:pt x="72629" y="3466"/>
                  </a:lnTo>
                  <a:lnTo>
                    <a:pt x="68637" y="963"/>
                  </a:lnTo>
                  <a:lnTo>
                    <a:pt x="64564" y="0"/>
                  </a:lnTo>
                  <a:lnTo>
                    <a:pt x="56277" y="811"/>
                  </a:lnTo>
                  <a:lnTo>
                    <a:pt x="40306" y="11977"/>
                  </a:lnTo>
                  <a:lnTo>
                    <a:pt x="22169" y="35433"/>
                  </a:lnTo>
                  <a:lnTo>
                    <a:pt x="6760" y="68096"/>
                  </a:lnTo>
                  <a:lnTo>
                    <a:pt x="0" y="104585"/>
                  </a:lnTo>
                  <a:lnTo>
                    <a:pt x="4739" y="135466"/>
                  </a:lnTo>
                  <a:lnTo>
                    <a:pt x="10676" y="143291"/>
                  </a:lnTo>
                  <a:lnTo>
                    <a:pt x="28563" y="155748"/>
                  </a:lnTo>
                  <a:lnTo>
                    <a:pt x="52506" y="160343"/>
                  </a:lnTo>
                  <a:lnTo>
                    <a:pt x="92403" y="16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86"/>
          <p:cNvGrpSpPr/>
          <p:nvPr/>
        </p:nvGrpSpPr>
        <p:grpSpPr>
          <a:xfrm>
            <a:off x="7368691" y="1259992"/>
            <a:ext cx="635277" cy="555782"/>
            <a:chOff x="7368691" y="1259992"/>
            <a:chExt cx="635277" cy="555782"/>
          </a:xfrm>
        </p:grpSpPr>
        <p:sp>
          <p:nvSpPr>
            <p:cNvPr id="53" name="SMARTInkShape-1703"/>
            <p:cNvSpPr/>
            <p:nvPr>
              <p:custDataLst>
                <p:tags r:id="rId164"/>
              </p:custDataLst>
            </p:nvPr>
          </p:nvSpPr>
          <p:spPr>
            <a:xfrm>
              <a:off x="7429500" y="1265280"/>
              <a:ext cx="96923" cy="404771"/>
            </a:xfrm>
            <a:custGeom>
              <a:avLst/>
              <a:gdLst/>
              <a:ahLst/>
              <a:cxnLst/>
              <a:rect l="0" t="0" r="0" b="0"/>
              <a:pathLst>
                <a:path w="96923" h="404771">
                  <a:moveTo>
                    <a:pt x="88900" y="49170"/>
                  </a:moveTo>
                  <a:lnTo>
                    <a:pt x="88900" y="49170"/>
                  </a:lnTo>
                  <a:lnTo>
                    <a:pt x="95641" y="39057"/>
                  </a:lnTo>
                  <a:lnTo>
                    <a:pt x="96922" y="34667"/>
                  </a:lnTo>
                  <a:lnTo>
                    <a:pt x="95610" y="13228"/>
                  </a:lnTo>
                  <a:lnTo>
                    <a:pt x="92667" y="9686"/>
                  </a:lnTo>
                  <a:lnTo>
                    <a:pt x="81873" y="3870"/>
                  </a:lnTo>
                  <a:lnTo>
                    <a:pt x="66670" y="0"/>
                  </a:lnTo>
                  <a:lnTo>
                    <a:pt x="55736" y="4739"/>
                  </a:lnTo>
                  <a:lnTo>
                    <a:pt x="49857" y="8966"/>
                  </a:lnTo>
                  <a:lnTo>
                    <a:pt x="31470" y="35141"/>
                  </a:lnTo>
                  <a:lnTo>
                    <a:pt x="15987" y="79821"/>
                  </a:lnTo>
                  <a:lnTo>
                    <a:pt x="8751" y="120648"/>
                  </a:lnTo>
                  <a:lnTo>
                    <a:pt x="4595" y="167016"/>
                  </a:lnTo>
                  <a:lnTo>
                    <a:pt x="4474" y="191234"/>
                  </a:lnTo>
                  <a:lnTo>
                    <a:pt x="5100" y="215846"/>
                  </a:lnTo>
                  <a:lnTo>
                    <a:pt x="6222" y="240015"/>
                  </a:lnTo>
                  <a:lnTo>
                    <a:pt x="9351" y="287566"/>
                  </a:lnTo>
                  <a:lnTo>
                    <a:pt x="11211" y="328926"/>
                  </a:lnTo>
                  <a:lnTo>
                    <a:pt x="12259" y="376418"/>
                  </a:lnTo>
                  <a:lnTo>
                    <a:pt x="11092" y="394991"/>
                  </a:lnTo>
                  <a:lnTo>
                    <a:pt x="8806" y="398956"/>
                  </a:lnTo>
                  <a:lnTo>
                    <a:pt x="0" y="40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04"/>
            <p:cNvSpPr/>
            <p:nvPr>
              <p:custDataLst>
                <p:tags r:id="rId165"/>
              </p:custDataLst>
            </p:nvPr>
          </p:nvSpPr>
          <p:spPr>
            <a:xfrm>
              <a:off x="7368691" y="1511300"/>
              <a:ext cx="105260" cy="38101"/>
            </a:xfrm>
            <a:custGeom>
              <a:avLst/>
              <a:gdLst/>
              <a:ahLst/>
              <a:cxnLst/>
              <a:rect l="0" t="0" r="0" b="0"/>
              <a:pathLst>
                <a:path w="1052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0"/>
                  </a:lnTo>
                  <a:lnTo>
                    <a:pt x="514" y="31192"/>
                  </a:lnTo>
                  <a:lnTo>
                    <a:pt x="6490" y="23353"/>
                  </a:lnTo>
                  <a:lnTo>
                    <a:pt x="9780" y="19802"/>
                  </a:lnTo>
                  <a:lnTo>
                    <a:pt x="34636" y="11433"/>
                  </a:lnTo>
                  <a:lnTo>
                    <a:pt x="75553" y="448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05"/>
            <p:cNvSpPr/>
            <p:nvPr>
              <p:custDataLst>
                <p:tags r:id="rId166"/>
              </p:custDataLst>
            </p:nvPr>
          </p:nvSpPr>
          <p:spPr>
            <a:xfrm>
              <a:off x="7626350" y="1259992"/>
              <a:ext cx="25401" cy="333859"/>
            </a:xfrm>
            <a:custGeom>
              <a:avLst/>
              <a:gdLst/>
              <a:ahLst/>
              <a:cxnLst/>
              <a:rect l="0" t="0" r="0" b="0"/>
              <a:pathLst>
                <a:path w="25401" h="333859">
                  <a:moveTo>
                    <a:pt x="25400" y="3658"/>
                  </a:moveTo>
                  <a:lnTo>
                    <a:pt x="25400" y="3658"/>
                  </a:lnTo>
                  <a:lnTo>
                    <a:pt x="22029" y="287"/>
                  </a:lnTo>
                  <a:lnTo>
                    <a:pt x="21036" y="0"/>
                  </a:lnTo>
                  <a:lnTo>
                    <a:pt x="20374" y="513"/>
                  </a:lnTo>
                  <a:lnTo>
                    <a:pt x="15940" y="19892"/>
                  </a:lnTo>
                  <a:lnTo>
                    <a:pt x="10289" y="64520"/>
                  </a:lnTo>
                  <a:lnTo>
                    <a:pt x="8100" y="106202"/>
                  </a:lnTo>
                  <a:lnTo>
                    <a:pt x="7128" y="153655"/>
                  </a:lnTo>
                  <a:lnTo>
                    <a:pt x="6869" y="179151"/>
                  </a:lnTo>
                  <a:lnTo>
                    <a:pt x="6696" y="205320"/>
                  </a:lnTo>
                  <a:lnTo>
                    <a:pt x="5875" y="231233"/>
                  </a:lnTo>
                  <a:lnTo>
                    <a:pt x="4622" y="256975"/>
                  </a:lnTo>
                  <a:lnTo>
                    <a:pt x="2054" y="299688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06"/>
            <p:cNvSpPr/>
            <p:nvPr>
              <p:custDataLst>
                <p:tags r:id="rId167"/>
              </p:custDataLst>
            </p:nvPr>
          </p:nvSpPr>
          <p:spPr>
            <a:xfrm>
              <a:off x="7696200" y="1539392"/>
              <a:ext cx="19051" cy="54459"/>
            </a:xfrm>
            <a:custGeom>
              <a:avLst/>
              <a:gdLst/>
              <a:ahLst/>
              <a:cxnLst/>
              <a:rect l="0" t="0" r="0" b="0"/>
              <a:pathLst>
                <a:path w="19051" h="544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6" y="0"/>
                  </a:lnTo>
                  <a:lnTo>
                    <a:pt x="14024" y="514"/>
                  </a:lnTo>
                  <a:lnTo>
                    <a:pt x="2764" y="31012"/>
                  </a:lnTo>
                  <a:lnTo>
                    <a:pt x="0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07"/>
            <p:cNvSpPr/>
            <p:nvPr>
              <p:custDataLst>
                <p:tags r:id="rId168"/>
              </p:custDataLst>
            </p:nvPr>
          </p:nvSpPr>
          <p:spPr>
            <a:xfrm>
              <a:off x="7715250" y="1435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08"/>
            <p:cNvSpPr/>
            <p:nvPr>
              <p:custDataLst>
                <p:tags r:id="rId169"/>
              </p:custDataLst>
            </p:nvPr>
          </p:nvSpPr>
          <p:spPr>
            <a:xfrm>
              <a:off x="7834867" y="1454597"/>
              <a:ext cx="169101" cy="361177"/>
            </a:xfrm>
            <a:custGeom>
              <a:avLst/>
              <a:gdLst/>
              <a:ahLst/>
              <a:cxnLst/>
              <a:rect l="0" t="0" r="0" b="0"/>
              <a:pathLst>
                <a:path w="169101" h="361177">
                  <a:moveTo>
                    <a:pt x="26433" y="94803"/>
                  </a:moveTo>
                  <a:lnTo>
                    <a:pt x="26433" y="94803"/>
                  </a:lnTo>
                  <a:lnTo>
                    <a:pt x="23062" y="94803"/>
                  </a:lnTo>
                  <a:lnTo>
                    <a:pt x="22774" y="95509"/>
                  </a:lnTo>
                  <a:lnTo>
                    <a:pt x="24337" y="98174"/>
                  </a:lnTo>
                  <a:lnTo>
                    <a:pt x="25811" y="113754"/>
                  </a:lnTo>
                  <a:lnTo>
                    <a:pt x="22877" y="149729"/>
                  </a:lnTo>
                  <a:lnTo>
                    <a:pt x="20911" y="196136"/>
                  </a:lnTo>
                  <a:lnTo>
                    <a:pt x="20328" y="242263"/>
                  </a:lnTo>
                  <a:lnTo>
                    <a:pt x="20192" y="274171"/>
                  </a:lnTo>
                  <a:lnTo>
                    <a:pt x="16352" y="320105"/>
                  </a:lnTo>
                  <a:lnTo>
                    <a:pt x="9958" y="343809"/>
                  </a:lnTo>
                  <a:lnTo>
                    <a:pt x="0" y="361013"/>
                  </a:lnTo>
                  <a:lnTo>
                    <a:pt x="343" y="361176"/>
                  </a:lnTo>
                  <a:lnTo>
                    <a:pt x="13182" y="318104"/>
                  </a:lnTo>
                  <a:lnTo>
                    <a:pt x="18897" y="280831"/>
                  </a:lnTo>
                  <a:lnTo>
                    <a:pt x="21409" y="259039"/>
                  </a:lnTo>
                  <a:lnTo>
                    <a:pt x="25905" y="232516"/>
                  </a:lnTo>
                  <a:lnTo>
                    <a:pt x="31725" y="202839"/>
                  </a:lnTo>
                  <a:lnTo>
                    <a:pt x="38428" y="171061"/>
                  </a:lnTo>
                  <a:lnTo>
                    <a:pt x="45718" y="140702"/>
                  </a:lnTo>
                  <a:lnTo>
                    <a:pt x="53400" y="111292"/>
                  </a:lnTo>
                  <a:lnTo>
                    <a:pt x="61344" y="82512"/>
                  </a:lnTo>
                  <a:lnTo>
                    <a:pt x="75815" y="43009"/>
                  </a:lnTo>
                  <a:lnTo>
                    <a:pt x="93982" y="10547"/>
                  </a:lnTo>
                  <a:lnTo>
                    <a:pt x="98981" y="4766"/>
                  </a:lnTo>
                  <a:lnTo>
                    <a:pt x="104431" y="1617"/>
                  </a:lnTo>
                  <a:lnTo>
                    <a:pt x="116131" y="0"/>
                  </a:lnTo>
                  <a:lnTo>
                    <a:pt x="141361" y="9798"/>
                  </a:lnTo>
                  <a:lnTo>
                    <a:pt x="155358" y="29742"/>
                  </a:lnTo>
                  <a:lnTo>
                    <a:pt x="164873" y="56715"/>
                  </a:lnTo>
                  <a:lnTo>
                    <a:pt x="169100" y="85166"/>
                  </a:lnTo>
                  <a:lnTo>
                    <a:pt x="165995" y="98256"/>
                  </a:lnTo>
                  <a:lnTo>
                    <a:pt x="151255" y="122208"/>
                  </a:lnTo>
                  <a:lnTo>
                    <a:pt x="119156" y="148784"/>
                  </a:lnTo>
                  <a:lnTo>
                    <a:pt x="76092" y="163322"/>
                  </a:lnTo>
                  <a:lnTo>
                    <a:pt x="45483" y="17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87"/>
          <p:cNvGrpSpPr/>
          <p:nvPr/>
        </p:nvGrpSpPr>
        <p:grpSpPr>
          <a:xfrm>
            <a:off x="2667262" y="2860479"/>
            <a:ext cx="279139" cy="433720"/>
            <a:chOff x="2667262" y="2860479"/>
            <a:chExt cx="279139" cy="433720"/>
          </a:xfrm>
        </p:grpSpPr>
        <p:sp>
          <p:nvSpPr>
            <p:cNvPr id="60" name="SMARTInkShape-1709"/>
            <p:cNvSpPr/>
            <p:nvPr>
              <p:custDataLst>
                <p:tags r:id="rId162"/>
              </p:custDataLst>
            </p:nvPr>
          </p:nvSpPr>
          <p:spPr>
            <a:xfrm>
              <a:off x="2667262" y="2909706"/>
              <a:ext cx="253739" cy="384493"/>
            </a:xfrm>
            <a:custGeom>
              <a:avLst/>
              <a:gdLst/>
              <a:ahLst/>
              <a:cxnLst/>
              <a:rect l="0" t="0" r="0" b="0"/>
              <a:pathLst>
                <a:path w="253739" h="384493">
                  <a:moveTo>
                    <a:pt x="6088" y="17644"/>
                  </a:moveTo>
                  <a:lnTo>
                    <a:pt x="6088" y="17644"/>
                  </a:lnTo>
                  <a:lnTo>
                    <a:pt x="1062" y="5711"/>
                  </a:lnTo>
                  <a:lnTo>
                    <a:pt x="0" y="0"/>
                  </a:lnTo>
                  <a:lnTo>
                    <a:pt x="9929" y="9124"/>
                  </a:lnTo>
                  <a:lnTo>
                    <a:pt x="33018" y="42087"/>
                  </a:lnTo>
                  <a:lnTo>
                    <a:pt x="61566" y="77426"/>
                  </a:lnTo>
                  <a:lnTo>
                    <a:pt x="97772" y="121119"/>
                  </a:lnTo>
                  <a:lnTo>
                    <a:pt x="117305" y="146600"/>
                  </a:lnTo>
                  <a:lnTo>
                    <a:pt x="137383" y="173465"/>
                  </a:lnTo>
                  <a:lnTo>
                    <a:pt x="155707" y="199841"/>
                  </a:lnTo>
                  <a:lnTo>
                    <a:pt x="172862" y="225892"/>
                  </a:lnTo>
                  <a:lnTo>
                    <a:pt x="189237" y="251725"/>
                  </a:lnTo>
                  <a:lnTo>
                    <a:pt x="213077" y="299245"/>
                  </a:lnTo>
                  <a:lnTo>
                    <a:pt x="229316" y="338945"/>
                  </a:lnTo>
                  <a:lnTo>
                    <a:pt x="248240" y="382707"/>
                  </a:lnTo>
                  <a:lnTo>
                    <a:pt x="250072" y="384492"/>
                  </a:lnTo>
                  <a:lnTo>
                    <a:pt x="251294" y="384270"/>
                  </a:lnTo>
                  <a:lnTo>
                    <a:pt x="253738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10"/>
            <p:cNvSpPr/>
            <p:nvPr>
              <p:custDataLst>
                <p:tags r:id="rId163"/>
              </p:custDataLst>
            </p:nvPr>
          </p:nvSpPr>
          <p:spPr>
            <a:xfrm>
              <a:off x="2743200" y="2860479"/>
              <a:ext cx="203201" cy="428822"/>
            </a:xfrm>
            <a:custGeom>
              <a:avLst/>
              <a:gdLst/>
              <a:ahLst/>
              <a:cxnLst/>
              <a:rect l="0" t="0" r="0" b="0"/>
              <a:pathLst>
                <a:path w="203201" h="428822">
                  <a:moveTo>
                    <a:pt x="203200" y="3371"/>
                  </a:moveTo>
                  <a:lnTo>
                    <a:pt x="203200" y="3371"/>
                  </a:lnTo>
                  <a:lnTo>
                    <a:pt x="199829" y="0"/>
                  </a:lnTo>
                  <a:lnTo>
                    <a:pt x="190648" y="227"/>
                  </a:lnTo>
                  <a:lnTo>
                    <a:pt x="184249" y="1275"/>
                  </a:lnTo>
                  <a:lnTo>
                    <a:pt x="158388" y="22976"/>
                  </a:lnTo>
                  <a:lnTo>
                    <a:pt x="125011" y="69701"/>
                  </a:lnTo>
                  <a:lnTo>
                    <a:pt x="102597" y="113755"/>
                  </a:lnTo>
                  <a:lnTo>
                    <a:pt x="91682" y="138344"/>
                  </a:lnTo>
                  <a:lnTo>
                    <a:pt x="80876" y="166025"/>
                  </a:lnTo>
                  <a:lnTo>
                    <a:pt x="70146" y="195768"/>
                  </a:lnTo>
                  <a:lnTo>
                    <a:pt x="59464" y="226886"/>
                  </a:lnTo>
                  <a:lnTo>
                    <a:pt x="50226" y="256097"/>
                  </a:lnTo>
                  <a:lnTo>
                    <a:pt x="41951" y="284039"/>
                  </a:lnTo>
                  <a:lnTo>
                    <a:pt x="34317" y="311133"/>
                  </a:lnTo>
                  <a:lnTo>
                    <a:pt x="22072" y="352526"/>
                  </a:lnTo>
                  <a:lnTo>
                    <a:pt x="9127" y="395867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88"/>
          <p:cNvGrpSpPr/>
          <p:nvPr/>
        </p:nvGrpSpPr>
        <p:grpSpPr>
          <a:xfrm>
            <a:off x="3184329" y="3067050"/>
            <a:ext cx="314522" cy="137009"/>
            <a:chOff x="3184329" y="3067050"/>
            <a:chExt cx="314522" cy="137009"/>
          </a:xfrm>
        </p:grpSpPr>
        <p:sp>
          <p:nvSpPr>
            <p:cNvPr id="63" name="SMARTInkShape-1711"/>
            <p:cNvSpPr/>
            <p:nvPr>
              <p:custDataLst>
                <p:tags r:id="rId160"/>
              </p:custDataLst>
            </p:nvPr>
          </p:nvSpPr>
          <p:spPr>
            <a:xfrm>
              <a:off x="3194050" y="30670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3862"/>
                  </a:lnTo>
                  <a:lnTo>
                    <a:pt x="61014" y="1145"/>
                  </a:lnTo>
                  <a:lnTo>
                    <a:pt x="107605" y="339"/>
                  </a:lnTo>
                  <a:lnTo>
                    <a:pt x="140487" y="15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12"/>
            <p:cNvSpPr/>
            <p:nvPr>
              <p:custDataLst>
                <p:tags r:id="rId161"/>
              </p:custDataLst>
            </p:nvPr>
          </p:nvSpPr>
          <p:spPr>
            <a:xfrm>
              <a:off x="3184329" y="3143250"/>
              <a:ext cx="314522" cy="60809"/>
            </a:xfrm>
            <a:custGeom>
              <a:avLst/>
              <a:gdLst/>
              <a:ahLst/>
              <a:cxnLst/>
              <a:rect l="0" t="0" r="0" b="0"/>
              <a:pathLst>
                <a:path w="314522" h="60809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1124" y="60808"/>
                  </a:lnTo>
                  <a:lnTo>
                    <a:pt x="40652" y="51029"/>
                  </a:lnTo>
                  <a:lnTo>
                    <a:pt x="77796" y="43611"/>
                  </a:lnTo>
                  <a:lnTo>
                    <a:pt x="123938" y="35610"/>
                  </a:lnTo>
                  <a:lnTo>
                    <a:pt x="150071" y="31502"/>
                  </a:lnTo>
                  <a:lnTo>
                    <a:pt x="177371" y="27351"/>
                  </a:lnTo>
                  <a:lnTo>
                    <a:pt x="204743" y="22467"/>
                  </a:lnTo>
                  <a:lnTo>
                    <a:pt x="232164" y="17095"/>
                  </a:lnTo>
                  <a:lnTo>
                    <a:pt x="277917" y="7598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1713"/>
          <p:cNvSpPr/>
          <p:nvPr>
            <p:custDataLst>
              <p:tags r:id="rId3"/>
            </p:custDataLst>
          </p:nvPr>
        </p:nvSpPr>
        <p:spPr>
          <a:xfrm>
            <a:off x="3949460" y="2604538"/>
            <a:ext cx="247891" cy="874021"/>
          </a:xfrm>
          <a:custGeom>
            <a:avLst/>
            <a:gdLst/>
            <a:ahLst/>
            <a:cxnLst/>
            <a:rect l="0" t="0" r="0" b="0"/>
            <a:pathLst>
              <a:path w="247891" h="874021">
                <a:moveTo>
                  <a:pt x="190740" y="18012"/>
                </a:moveTo>
                <a:lnTo>
                  <a:pt x="190740" y="18012"/>
                </a:lnTo>
                <a:lnTo>
                  <a:pt x="190740" y="11270"/>
                </a:lnTo>
                <a:lnTo>
                  <a:pt x="189329" y="9284"/>
                </a:lnTo>
                <a:lnTo>
                  <a:pt x="186977" y="7960"/>
                </a:lnTo>
                <a:lnTo>
                  <a:pt x="152048" y="0"/>
                </a:lnTo>
                <a:lnTo>
                  <a:pt x="112620" y="4942"/>
                </a:lnTo>
                <a:lnTo>
                  <a:pt x="68247" y="22538"/>
                </a:lnTo>
                <a:lnTo>
                  <a:pt x="22297" y="56144"/>
                </a:lnTo>
                <a:lnTo>
                  <a:pt x="8161" y="74235"/>
                </a:lnTo>
                <a:lnTo>
                  <a:pt x="3404" y="83011"/>
                </a:lnTo>
                <a:lnTo>
                  <a:pt x="0" y="102169"/>
                </a:lnTo>
                <a:lnTo>
                  <a:pt x="2250" y="121737"/>
                </a:lnTo>
                <a:lnTo>
                  <a:pt x="10305" y="139842"/>
                </a:lnTo>
                <a:lnTo>
                  <a:pt x="43568" y="180235"/>
                </a:lnTo>
                <a:lnTo>
                  <a:pt x="77989" y="217302"/>
                </a:lnTo>
                <a:lnTo>
                  <a:pt x="112882" y="263406"/>
                </a:lnTo>
                <a:lnTo>
                  <a:pt x="130031" y="296174"/>
                </a:lnTo>
                <a:lnTo>
                  <a:pt x="139064" y="329552"/>
                </a:lnTo>
                <a:lnTo>
                  <a:pt x="141667" y="363202"/>
                </a:lnTo>
                <a:lnTo>
                  <a:pt x="138121" y="396973"/>
                </a:lnTo>
                <a:lnTo>
                  <a:pt x="121448" y="440976"/>
                </a:lnTo>
                <a:lnTo>
                  <a:pt x="98635" y="470713"/>
                </a:lnTo>
                <a:lnTo>
                  <a:pt x="74001" y="486187"/>
                </a:lnTo>
                <a:lnTo>
                  <a:pt x="62891" y="488792"/>
                </a:lnTo>
                <a:lnTo>
                  <a:pt x="58941" y="488498"/>
                </a:lnTo>
                <a:lnTo>
                  <a:pt x="56307" y="486892"/>
                </a:lnTo>
                <a:lnTo>
                  <a:pt x="54551" y="484409"/>
                </a:lnTo>
                <a:lnTo>
                  <a:pt x="53381" y="481344"/>
                </a:lnTo>
                <a:lnTo>
                  <a:pt x="53306" y="478594"/>
                </a:lnTo>
                <a:lnTo>
                  <a:pt x="55104" y="473658"/>
                </a:lnTo>
                <a:lnTo>
                  <a:pt x="63900" y="470993"/>
                </a:lnTo>
                <a:lnTo>
                  <a:pt x="77217" y="470515"/>
                </a:lnTo>
                <a:lnTo>
                  <a:pt x="92542" y="472654"/>
                </a:lnTo>
                <a:lnTo>
                  <a:pt x="106880" y="479719"/>
                </a:lnTo>
                <a:lnTo>
                  <a:pt x="118896" y="489916"/>
                </a:lnTo>
                <a:lnTo>
                  <a:pt x="126589" y="501503"/>
                </a:lnTo>
                <a:lnTo>
                  <a:pt x="126716" y="519352"/>
                </a:lnTo>
                <a:lnTo>
                  <a:pt x="115298" y="565305"/>
                </a:lnTo>
                <a:lnTo>
                  <a:pt x="100183" y="605937"/>
                </a:lnTo>
                <a:lnTo>
                  <a:pt x="86522" y="638440"/>
                </a:lnTo>
                <a:lnTo>
                  <a:pt x="71043" y="674052"/>
                </a:lnTo>
                <a:lnTo>
                  <a:pt x="54756" y="711046"/>
                </a:lnTo>
                <a:lnTo>
                  <a:pt x="39992" y="746774"/>
                </a:lnTo>
                <a:lnTo>
                  <a:pt x="23542" y="792977"/>
                </a:lnTo>
                <a:lnTo>
                  <a:pt x="18357" y="816113"/>
                </a:lnTo>
                <a:lnTo>
                  <a:pt x="18405" y="833451"/>
                </a:lnTo>
                <a:lnTo>
                  <a:pt x="21522" y="840332"/>
                </a:lnTo>
                <a:lnTo>
                  <a:pt x="32511" y="851742"/>
                </a:lnTo>
                <a:lnTo>
                  <a:pt x="57936" y="866098"/>
                </a:lnTo>
                <a:lnTo>
                  <a:pt x="103908" y="873452"/>
                </a:lnTo>
                <a:lnTo>
                  <a:pt x="144708" y="874020"/>
                </a:lnTo>
                <a:lnTo>
                  <a:pt x="185332" y="869328"/>
                </a:lnTo>
                <a:lnTo>
                  <a:pt x="226846" y="860725"/>
                </a:lnTo>
                <a:lnTo>
                  <a:pt x="247890" y="8562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1714"/>
          <p:cNvSpPr/>
          <p:nvPr>
            <p:custDataLst>
              <p:tags r:id="rId4"/>
            </p:custDataLst>
          </p:nvPr>
        </p:nvSpPr>
        <p:spPr>
          <a:xfrm>
            <a:off x="5635429" y="628650"/>
            <a:ext cx="9722" cy="1"/>
          </a:xfrm>
          <a:custGeom>
            <a:avLst/>
            <a:gdLst/>
            <a:ahLst/>
            <a:cxnLst/>
            <a:rect l="0" t="0" r="0" b="0"/>
            <a:pathLst>
              <a:path w="9722" h="1">
                <a:moveTo>
                  <a:pt x="3371" y="0"/>
                </a:moveTo>
                <a:lnTo>
                  <a:pt x="3371" y="0"/>
                </a:lnTo>
                <a:lnTo>
                  <a:pt x="0" y="0"/>
                </a:lnTo>
                <a:lnTo>
                  <a:pt x="97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291"/>
          <p:cNvGrpSpPr/>
          <p:nvPr/>
        </p:nvGrpSpPr>
        <p:grpSpPr>
          <a:xfrm>
            <a:off x="6959600" y="267767"/>
            <a:ext cx="1524001" cy="391508"/>
            <a:chOff x="6959600" y="267767"/>
            <a:chExt cx="1524001" cy="391508"/>
          </a:xfrm>
        </p:grpSpPr>
        <p:sp>
          <p:nvSpPr>
            <p:cNvPr id="68" name="SMARTInkShape-1715"/>
            <p:cNvSpPr/>
            <p:nvPr>
              <p:custDataLst>
                <p:tags r:id="rId152"/>
              </p:custDataLst>
            </p:nvPr>
          </p:nvSpPr>
          <p:spPr>
            <a:xfrm>
              <a:off x="6959600" y="342900"/>
              <a:ext cx="203201" cy="316375"/>
            </a:xfrm>
            <a:custGeom>
              <a:avLst/>
              <a:gdLst/>
              <a:ahLst/>
              <a:cxnLst/>
              <a:rect l="0" t="0" r="0" b="0"/>
              <a:pathLst>
                <a:path w="203201" h="316375">
                  <a:moveTo>
                    <a:pt x="0" y="0"/>
                  </a:moveTo>
                  <a:lnTo>
                    <a:pt x="0" y="0"/>
                  </a:lnTo>
                  <a:lnTo>
                    <a:pt x="8789" y="38300"/>
                  </a:lnTo>
                  <a:lnTo>
                    <a:pt x="15195" y="67822"/>
                  </a:lnTo>
                  <a:lnTo>
                    <a:pt x="20394" y="109165"/>
                  </a:lnTo>
                  <a:lnTo>
                    <a:pt x="26939" y="153881"/>
                  </a:lnTo>
                  <a:lnTo>
                    <a:pt x="34550" y="198919"/>
                  </a:lnTo>
                  <a:lnTo>
                    <a:pt x="42637" y="242455"/>
                  </a:lnTo>
                  <a:lnTo>
                    <a:pt x="47172" y="277797"/>
                  </a:lnTo>
                  <a:lnTo>
                    <a:pt x="50083" y="314753"/>
                  </a:lnTo>
                  <a:lnTo>
                    <a:pt x="49616" y="316374"/>
                  </a:lnTo>
                  <a:lnTo>
                    <a:pt x="48600" y="316044"/>
                  </a:lnTo>
                  <a:lnTo>
                    <a:pt x="47216" y="314413"/>
                  </a:lnTo>
                  <a:lnTo>
                    <a:pt x="39927" y="275602"/>
                  </a:lnTo>
                  <a:lnTo>
                    <a:pt x="33781" y="232570"/>
                  </a:lnTo>
                  <a:lnTo>
                    <a:pt x="25563" y="185081"/>
                  </a:lnTo>
                  <a:lnTo>
                    <a:pt x="25509" y="184771"/>
                  </a:lnTo>
                  <a:lnTo>
                    <a:pt x="28804" y="187705"/>
                  </a:lnTo>
                  <a:lnTo>
                    <a:pt x="44361" y="189672"/>
                  </a:lnTo>
                  <a:lnTo>
                    <a:pt x="70215" y="183513"/>
                  </a:lnTo>
                  <a:lnTo>
                    <a:pt x="100219" y="159267"/>
                  </a:lnTo>
                  <a:lnTo>
                    <a:pt x="132528" y="117512"/>
                  </a:lnTo>
                  <a:lnTo>
                    <a:pt x="159712" y="71112"/>
                  </a:lnTo>
                  <a:lnTo>
                    <a:pt x="169130" y="31137"/>
                  </a:lnTo>
                  <a:lnTo>
                    <a:pt x="171314" y="2962"/>
                  </a:lnTo>
                  <a:lnTo>
                    <a:pt x="171389" y="4374"/>
                  </a:lnTo>
                  <a:lnTo>
                    <a:pt x="168297" y="48153"/>
                  </a:lnTo>
                  <a:lnTo>
                    <a:pt x="170049" y="82079"/>
                  </a:lnTo>
                  <a:lnTo>
                    <a:pt x="170827" y="123028"/>
                  </a:lnTo>
                  <a:lnTo>
                    <a:pt x="174936" y="165216"/>
                  </a:lnTo>
                  <a:lnTo>
                    <a:pt x="181466" y="205368"/>
                  </a:lnTo>
                  <a:lnTo>
                    <a:pt x="192370" y="252918"/>
                  </a:lnTo>
                  <a:lnTo>
                    <a:pt x="20320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16"/>
            <p:cNvSpPr/>
            <p:nvPr>
              <p:custDataLst>
                <p:tags r:id="rId153"/>
              </p:custDataLst>
            </p:nvPr>
          </p:nvSpPr>
          <p:spPr>
            <a:xfrm>
              <a:off x="7270750" y="429915"/>
              <a:ext cx="120651" cy="136081"/>
            </a:xfrm>
            <a:custGeom>
              <a:avLst/>
              <a:gdLst/>
              <a:ahLst/>
              <a:cxnLst/>
              <a:rect l="0" t="0" r="0" b="0"/>
              <a:pathLst>
                <a:path w="120651" h="136081">
                  <a:moveTo>
                    <a:pt x="0" y="65385"/>
                  </a:moveTo>
                  <a:lnTo>
                    <a:pt x="0" y="65385"/>
                  </a:lnTo>
                  <a:lnTo>
                    <a:pt x="3370" y="65385"/>
                  </a:lnTo>
                  <a:lnTo>
                    <a:pt x="6907" y="67266"/>
                  </a:lnTo>
                  <a:lnTo>
                    <a:pt x="8838" y="68756"/>
                  </a:lnTo>
                  <a:lnTo>
                    <a:pt x="16628" y="68530"/>
                  </a:lnTo>
                  <a:lnTo>
                    <a:pt x="42246" y="59264"/>
                  </a:lnTo>
                  <a:lnTo>
                    <a:pt x="62847" y="44521"/>
                  </a:lnTo>
                  <a:lnTo>
                    <a:pt x="70265" y="32829"/>
                  </a:lnTo>
                  <a:lnTo>
                    <a:pt x="75027" y="11447"/>
                  </a:lnTo>
                  <a:lnTo>
                    <a:pt x="72596" y="7554"/>
                  </a:lnTo>
                  <a:lnTo>
                    <a:pt x="62368" y="1347"/>
                  </a:lnTo>
                  <a:lnTo>
                    <a:pt x="50297" y="0"/>
                  </a:lnTo>
                  <a:lnTo>
                    <a:pt x="44115" y="628"/>
                  </a:lnTo>
                  <a:lnTo>
                    <a:pt x="29719" y="8852"/>
                  </a:lnTo>
                  <a:lnTo>
                    <a:pt x="21930" y="14997"/>
                  </a:lnTo>
                  <a:lnTo>
                    <a:pt x="11393" y="31231"/>
                  </a:lnTo>
                  <a:lnTo>
                    <a:pt x="3376" y="60204"/>
                  </a:lnTo>
                  <a:lnTo>
                    <a:pt x="2881" y="89250"/>
                  </a:lnTo>
                  <a:lnTo>
                    <a:pt x="4038" y="98228"/>
                  </a:lnTo>
                  <a:lnTo>
                    <a:pt x="14729" y="113849"/>
                  </a:lnTo>
                  <a:lnTo>
                    <a:pt x="31946" y="126435"/>
                  </a:lnTo>
                  <a:lnTo>
                    <a:pt x="53710" y="134382"/>
                  </a:lnTo>
                  <a:lnTo>
                    <a:pt x="93133" y="136080"/>
                  </a:lnTo>
                  <a:lnTo>
                    <a:pt x="120650" y="13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17"/>
            <p:cNvSpPr/>
            <p:nvPr>
              <p:custDataLst>
                <p:tags r:id="rId154"/>
              </p:custDataLst>
            </p:nvPr>
          </p:nvSpPr>
          <p:spPr>
            <a:xfrm>
              <a:off x="7426007" y="435790"/>
              <a:ext cx="136844" cy="101848"/>
            </a:xfrm>
            <a:custGeom>
              <a:avLst/>
              <a:gdLst/>
              <a:ahLst/>
              <a:cxnLst/>
              <a:rect l="0" t="0" r="0" b="0"/>
              <a:pathLst>
                <a:path w="136844" h="101848">
                  <a:moveTo>
                    <a:pt x="73343" y="15060"/>
                  </a:moveTo>
                  <a:lnTo>
                    <a:pt x="73343" y="15060"/>
                  </a:lnTo>
                  <a:lnTo>
                    <a:pt x="69972" y="8318"/>
                  </a:lnTo>
                  <a:lnTo>
                    <a:pt x="62673" y="3127"/>
                  </a:lnTo>
                  <a:lnTo>
                    <a:pt x="57763" y="754"/>
                  </a:lnTo>
                  <a:lnTo>
                    <a:pt x="46662" y="0"/>
                  </a:lnTo>
                  <a:lnTo>
                    <a:pt x="40740" y="787"/>
                  </a:lnTo>
                  <a:lnTo>
                    <a:pt x="28513" y="7305"/>
                  </a:lnTo>
                  <a:lnTo>
                    <a:pt x="22290" y="12007"/>
                  </a:lnTo>
                  <a:lnTo>
                    <a:pt x="6789" y="35479"/>
                  </a:lnTo>
                  <a:lnTo>
                    <a:pt x="0" y="61405"/>
                  </a:lnTo>
                  <a:lnTo>
                    <a:pt x="2176" y="76580"/>
                  </a:lnTo>
                  <a:lnTo>
                    <a:pt x="4732" y="83590"/>
                  </a:lnTo>
                  <a:lnTo>
                    <a:pt x="13216" y="93260"/>
                  </a:lnTo>
                  <a:lnTo>
                    <a:pt x="24042" y="99205"/>
                  </a:lnTo>
                  <a:lnTo>
                    <a:pt x="35909" y="101847"/>
                  </a:lnTo>
                  <a:lnTo>
                    <a:pt x="50120" y="97376"/>
                  </a:lnTo>
                  <a:lnTo>
                    <a:pt x="63727" y="88334"/>
                  </a:lnTo>
                  <a:lnTo>
                    <a:pt x="72128" y="77259"/>
                  </a:lnTo>
                  <a:lnTo>
                    <a:pt x="79028" y="55926"/>
                  </a:lnTo>
                  <a:lnTo>
                    <a:pt x="78544" y="55710"/>
                  </a:lnTo>
                  <a:lnTo>
                    <a:pt x="76125" y="57351"/>
                  </a:lnTo>
                  <a:lnTo>
                    <a:pt x="76609" y="60187"/>
                  </a:lnTo>
                  <a:lnTo>
                    <a:pt x="80909" y="68983"/>
                  </a:lnTo>
                  <a:lnTo>
                    <a:pt x="94635" y="82464"/>
                  </a:lnTo>
                  <a:lnTo>
                    <a:pt x="109852" y="87351"/>
                  </a:lnTo>
                  <a:lnTo>
                    <a:pt x="136843" y="91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18"/>
            <p:cNvSpPr/>
            <p:nvPr>
              <p:custDataLst>
                <p:tags r:id="rId155"/>
              </p:custDataLst>
            </p:nvPr>
          </p:nvSpPr>
          <p:spPr>
            <a:xfrm>
              <a:off x="7592564" y="267767"/>
              <a:ext cx="263853" cy="313324"/>
            </a:xfrm>
            <a:custGeom>
              <a:avLst/>
              <a:gdLst/>
              <a:ahLst/>
              <a:cxnLst/>
              <a:rect l="0" t="0" r="0" b="0"/>
              <a:pathLst>
                <a:path w="263853" h="313324">
                  <a:moveTo>
                    <a:pt x="71886" y="176733"/>
                  </a:moveTo>
                  <a:lnTo>
                    <a:pt x="71886" y="176733"/>
                  </a:lnTo>
                  <a:lnTo>
                    <a:pt x="45371" y="162427"/>
                  </a:lnTo>
                  <a:lnTo>
                    <a:pt x="35172" y="161673"/>
                  </a:lnTo>
                  <a:lnTo>
                    <a:pt x="30476" y="162460"/>
                  </a:lnTo>
                  <a:lnTo>
                    <a:pt x="10384" y="180422"/>
                  </a:lnTo>
                  <a:lnTo>
                    <a:pt x="2218" y="200245"/>
                  </a:lnTo>
                  <a:lnTo>
                    <a:pt x="0" y="221755"/>
                  </a:lnTo>
                  <a:lnTo>
                    <a:pt x="3719" y="240722"/>
                  </a:lnTo>
                  <a:lnTo>
                    <a:pt x="17116" y="263896"/>
                  </a:lnTo>
                  <a:lnTo>
                    <a:pt x="23378" y="268709"/>
                  </a:lnTo>
                  <a:lnTo>
                    <a:pt x="37862" y="274055"/>
                  </a:lnTo>
                  <a:lnTo>
                    <a:pt x="45675" y="272659"/>
                  </a:lnTo>
                  <a:lnTo>
                    <a:pt x="61883" y="263582"/>
                  </a:lnTo>
                  <a:lnTo>
                    <a:pt x="86874" y="235862"/>
                  </a:lnTo>
                  <a:lnTo>
                    <a:pt x="108782" y="194096"/>
                  </a:lnTo>
                  <a:lnTo>
                    <a:pt x="118389" y="152935"/>
                  </a:lnTo>
                  <a:lnTo>
                    <a:pt x="121937" y="129118"/>
                  </a:lnTo>
                  <a:lnTo>
                    <a:pt x="125009" y="104773"/>
                  </a:lnTo>
                  <a:lnTo>
                    <a:pt x="127762" y="80076"/>
                  </a:lnTo>
                  <a:lnTo>
                    <a:pt x="131292" y="36408"/>
                  </a:lnTo>
                  <a:lnTo>
                    <a:pt x="130509" y="9944"/>
                  </a:lnTo>
                  <a:lnTo>
                    <a:pt x="128607" y="3451"/>
                  </a:lnTo>
                  <a:lnTo>
                    <a:pt x="125928" y="534"/>
                  </a:lnTo>
                  <a:lnTo>
                    <a:pt x="122730" y="0"/>
                  </a:lnTo>
                  <a:lnTo>
                    <a:pt x="113533" y="8815"/>
                  </a:lnTo>
                  <a:lnTo>
                    <a:pt x="108117" y="16104"/>
                  </a:lnTo>
                  <a:lnTo>
                    <a:pt x="93753" y="63444"/>
                  </a:lnTo>
                  <a:lnTo>
                    <a:pt x="88660" y="104745"/>
                  </a:lnTo>
                  <a:lnTo>
                    <a:pt x="88514" y="146855"/>
                  </a:lnTo>
                  <a:lnTo>
                    <a:pt x="95504" y="184385"/>
                  </a:lnTo>
                  <a:lnTo>
                    <a:pt x="111339" y="230506"/>
                  </a:lnTo>
                  <a:lnTo>
                    <a:pt x="125169" y="250256"/>
                  </a:lnTo>
                  <a:lnTo>
                    <a:pt x="132807" y="257498"/>
                  </a:lnTo>
                  <a:lnTo>
                    <a:pt x="140722" y="260916"/>
                  </a:lnTo>
                  <a:lnTo>
                    <a:pt x="157043" y="260949"/>
                  </a:lnTo>
                  <a:lnTo>
                    <a:pt x="175585" y="250616"/>
                  </a:lnTo>
                  <a:lnTo>
                    <a:pt x="194175" y="233559"/>
                  </a:lnTo>
                  <a:lnTo>
                    <a:pt x="225236" y="189996"/>
                  </a:lnTo>
                  <a:lnTo>
                    <a:pt x="238114" y="170633"/>
                  </a:lnTo>
                  <a:lnTo>
                    <a:pt x="241485" y="157324"/>
                  </a:lnTo>
                  <a:lnTo>
                    <a:pt x="240690" y="153210"/>
                  </a:lnTo>
                  <a:lnTo>
                    <a:pt x="238751" y="150468"/>
                  </a:lnTo>
                  <a:lnTo>
                    <a:pt x="236046" y="148640"/>
                  </a:lnTo>
                  <a:lnTo>
                    <a:pt x="225497" y="146066"/>
                  </a:lnTo>
                  <a:lnTo>
                    <a:pt x="217534" y="149227"/>
                  </a:lnTo>
                  <a:lnTo>
                    <a:pt x="213434" y="152046"/>
                  </a:lnTo>
                  <a:lnTo>
                    <a:pt x="211406" y="155336"/>
                  </a:lnTo>
                  <a:lnTo>
                    <a:pt x="210761" y="158941"/>
                  </a:lnTo>
                  <a:lnTo>
                    <a:pt x="214794" y="178236"/>
                  </a:lnTo>
                  <a:lnTo>
                    <a:pt x="243270" y="219351"/>
                  </a:lnTo>
                  <a:lnTo>
                    <a:pt x="261981" y="263155"/>
                  </a:lnTo>
                  <a:lnTo>
                    <a:pt x="263852" y="280759"/>
                  </a:lnTo>
                  <a:lnTo>
                    <a:pt x="261626" y="294934"/>
                  </a:lnTo>
                  <a:lnTo>
                    <a:pt x="255934" y="305937"/>
                  </a:lnTo>
                  <a:lnTo>
                    <a:pt x="251029" y="309436"/>
                  </a:lnTo>
                  <a:lnTo>
                    <a:pt x="238053" y="313323"/>
                  </a:lnTo>
                  <a:lnTo>
                    <a:pt x="232052" y="312949"/>
                  </a:lnTo>
                  <a:lnTo>
                    <a:pt x="211586" y="30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19"/>
            <p:cNvSpPr/>
            <p:nvPr>
              <p:custDataLst>
                <p:tags r:id="rId156"/>
              </p:custDataLst>
            </p:nvPr>
          </p:nvSpPr>
          <p:spPr>
            <a:xfrm>
              <a:off x="8045450" y="4445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5679"/>
                  </a:lnTo>
                  <a:lnTo>
                    <a:pt x="66785" y="4123"/>
                  </a:lnTo>
                  <a:lnTo>
                    <a:pt x="111052" y="3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20"/>
            <p:cNvSpPr/>
            <p:nvPr>
              <p:custDataLst>
                <p:tags r:id="rId157"/>
              </p:custDataLst>
            </p:nvPr>
          </p:nvSpPr>
          <p:spPr>
            <a:xfrm>
              <a:off x="8064500" y="5016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8156" y="8219"/>
                  </a:lnTo>
                  <a:lnTo>
                    <a:pt x="74654" y="1833"/>
                  </a:lnTo>
                  <a:lnTo>
                    <a:pt x="118227" y="3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21"/>
            <p:cNvSpPr/>
            <p:nvPr>
              <p:custDataLst>
                <p:tags r:id="rId158"/>
              </p:custDataLst>
            </p:nvPr>
          </p:nvSpPr>
          <p:spPr>
            <a:xfrm>
              <a:off x="8115300" y="5651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8988" y="7630"/>
                  </a:lnTo>
                  <a:lnTo>
                    <a:pt x="81010" y="25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22"/>
            <p:cNvSpPr/>
            <p:nvPr>
              <p:custDataLst>
                <p:tags r:id="rId159"/>
              </p:custDataLst>
            </p:nvPr>
          </p:nvSpPr>
          <p:spPr>
            <a:xfrm>
              <a:off x="8470453" y="355600"/>
              <a:ext cx="13148" cy="247651"/>
            </a:xfrm>
            <a:custGeom>
              <a:avLst/>
              <a:gdLst/>
              <a:ahLst/>
              <a:cxnLst/>
              <a:rect l="0" t="0" r="0" b="0"/>
              <a:pathLst>
                <a:path w="13148" h="247651">
                  <a:moveTo>
                    <a:pt x="6797" y="0"/>
                  </a:moveTo>
                  <a:lnTo>
                    <a:pt x="6797" y="0"/>
                  </a:lnTo>
                  <a:lnTo>
                    <a:pt x="3138" y="0"/>
                  </a:lnTo>
                  <a:lnTo>
                    <a:pt x="4701" y="0"/>
                  </a:lnTo>
                  <a:lnTo>
                    <a:pt x="6520" y="43945"/>
                  </a:lnTo>
                  <a:lnTo>
                    <a:pt x="5262" y="79503"/>
                  </a:lnTo>
                  <a:lnTo>
                    <a:pt x="0" y="118825"/>
                  </a:lnTo>
                  <a:lnTo>
                    <a:pt x="483" y="156058"/>
                  </a:lnTo>
                  <a:lnTo>
                    <a:pt x="4697" y="190009"/>
                  </a:lnTo>
                  <a:lnTo>
                    <a:pt x="13147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292"/>
          <p:cNvGrpSpPr/>
          <p:nvPr/>
        </p:nvGrpSpPr>
        <p:grpSpPr>
          <a:xfrm>
            <a:off x="8864600" y="159633"/>
            <a:ext cx="1377951" cy="526168"/>
            <a:chOff x="8864600" y="159633"/>
            <a:chExt cx="1377951" cy="526168"/>
          </a:xfrm>
        </p:grpSpPr>
        <p:sp>
          <p:nvSpPr>
            <p:cNvPr id="77" name="SMARTInkShape-1723"/>
            <p:cNvSpPr/>
            <p:nvPr>
              <p:custDataLst>
                <p:tags r:id="rId141"/>
              </p:custDataLst>
            </p:nvPr>
          </p:nvSpPr>
          <p:spPr>
            <a:xfrm>
              <a:off x="8864600" y="6159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7037" y="6742"/>
                  </a:lnTo>
                  <a:lnTo>
                    <a:pt x="14467" y="5299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24"/>
            <p:cNvSpPr/>
            <p:nvPr>
              <p:custDataLst>
                <p:tags r:id="rId142"/>
              </p:custDataLst>
            </p:nvPr>
          </p:nvSpPr>
          <p:spPr>
            <a:xfrm>
              <a:off x="9328150" y="3111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1094" y="41274"/>
                  </a:lnTo>
                  <a:lnTo>
                    <a:pt x="6577" y="77846"/>
                  </a:lnTo>
                  <a:lnTo>
                    <a:pt x="3628" y="119970"/>
                  </a:lnTo>
                  <a:lnTo>
                    <a:pt x="4670" y="164563"/>
                  </a:lnTo>
                  <a:lnTo>
                    <a:pt x="5604" y="202726"/>
                  </a:lnTo>
                  <a:lnTo>
                    <a:pt x="4248" y="24633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25"/>
            <p:cNvSpPr/>
            <p:nvPr>
              <p:custDataLst>
                <p:tags r:id="rId143"/>
              </p:custDataLst>
            </p:nvPr>
          </p:nvSpPr>
          <p:spPr>
            <a:xfrm>
              <a:off x="9189234" y="234950"/>
              <a:ext cx="310367" cy="120651"/>
            </a:xfrm>
            <a:custGeom>
              <a:avLst/>
              <a:gdLst/>
              <a:ahLst/>
              <a:cxnLst/>
              <a:rect l="0" t="0" r="0" b="0"/>
              <a:pathLst>
                <a:path w="310367" h="120651">
                  <a:moveTo>
                    <a:pt x="18266" y="120650"/>
                  </a:moveTo>
                  <a:lnTo>
                    <a:pt x="18266" y="120650"/>
                  </a:lnTo>
                  <a:lnTo>
                    <a:pt x="5175" y="115580"/>
                  </a:lnTo>
                  <a:lnTo>
                    <a:pt x="1865" y="111812"/>
                  </a:lnTo>
                  <a:lnTo>
                    <a:pt x="0" y="102352"/>
                  </a:lnTo>
                  <a:lnTo>
                    <a:pt x="3972" y="98574"/>
                  </a:lnTo>
                  <a:lnTo>
                    <a:pt x="46409" y="78607"/>
                  </a:lnTo>
                  <a:lnTo>
                    <a:pt x="82985" y="63864"/>
                  </a:lnTo>
                  <a:lnTo>
                    <a:pt x="106568" y="55982"/>
                  </a:lnTo>
                  <a:lnTo>
                    <a:pt x="132167" y="47905"/>
                  </a:lnTo>
                  <a:lnTo>
                    <a:pt x="157699" y="40403"/>
                  </a:lnTo>
                  <a:lnTo>
                    <a:pt x="183188" y="33285"/>
                  </a:lnTo>
                  <a:lnTo>
                    <a:pt x="229854" y="21144"/>
                  </a:lnTo>
                  <a:lnTo>
                    <a:pt x="277102" y="10341"/>
                  </a:lnTo>
                  <a:lnTo>
                    <a:pt x="3103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26"/>
            <p:cNvSpPr/>
            <p:nvPr>
              <p:custDataLst>
                <p:tags r:id="rId144"/>
              </p:custDataLst>
            </p:nvPr>
          </p:nvSpPr>
          <p:spPr>
            <a:xfrm>
              <a:off x="9458999" y="419824"/>
              <a:ext cx="161252" cy="119152"/>
            </a:xfrm>
            <a:custGeom>
              <a:avLst/>
              <a:gdLst/>
              <a:ahLst/>
              <a:cxnLst/>
              <a:rect l="0" t="0" r="0" b="0"/>
              <a:pathLst>
                <a:path w="161252" h="119152">
                  <a:moveTo>
                    <a:pt x="53301" y="37376"/>
                  </a:moveTo>
                  <a:lnTo>
                    <a:pt x="53301" y="37376"/>
                  </a:lnTo>
                  <a:lnTo>
                    <a:pt x="53301" y="1719"/>
                  </a:lnTo>
                  <a:lnTo>
                    <a:pt x="51889" y="905"/>
                  </a:lnTo>
                  <a:lnTo>
                    <a:pt x="46559" y="0"/>
                  </a:lnTo>
                  <a:lnTo>
                    <a:pt x="28882" y="16345"/>
                  </a:lnTo>
                  <a:lnTo>
                    <a:pt x="9142" y="46902"/>
                  </a:lnTo>
                  <a:lnTo>
                    <a:pt x="0" y="79396"/>
                  </a:lnTo>
                  <a:lnTo>
                    <a:pt x="1624" y="96974"/>
                  </a:lnTo>
                  <a:lnTo>
                    <a:pt x="4033" y="104625"/>
                  </a:lnTo>
                  <a:lnTo>
                    <a:pt x="8461" y="110431"/>
                  </a:lnTo>
                  <a:lnTo>
                    <a:pt x="20907" y="118763"/>
                  </a:lnTo>
                  <a:lnTo>
                    <a:pt x="28178" y="119151"/>
                  </a:lnTo>
                  <a:lnTo>
                    <a:pt x="43781" y="113937"/>
                  </a:lnTo>
                  <a:lnTo>
                    <a:pt x="54478" y="104564"/>
                  </a:lnTo>
                  <a:lnTo>
                    <a:pt x="76261" y="78200"/>
                  </a:lnTo>
                  <a:lnTo>
                    <a:pt x="77075" y="77998"/>
                  </a:lnTo>
                  <a:lnTo>
                    <a:pt x="77617" y="78568"/>
                  </a:lnTo>
                  <a:lnTo>
                    <a:pt x="81858" y="87925"/>
                  </a:lnTo>
                  <a:lnTo>
                    <a:pt x="91158" y="93473"/>
                  </a:lnTo>
                  <a:lnTo>
                    <a:pt x="120123" y="102785"/>
                  </a:lnTo>
                  <a:lnTo>
                    <a:pt x="136387" y="101489"/>
                  </a:lnTo>
                  <a:lnTo>
                    <a:pt x="161251" y="94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27"/>
            <p:cNvSpPr/>
            <p:nvPr>
              <p:custDataLst>
                <p:tags r:id="rId145"/>
              </p:custDataLst>
            </p:nvPr>
          </p:nvSpPr>
          <p:spPr>
            <a:xfrm>
              <a:off x="9677400" y="3873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36628"/>
                  </a:lnTo>
                  <a:lnTo>
                    <a:pt x="6467" y="82102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28"/>
            <p:cNvSpPr/>
            <p:nvPr>
              <p:custDataLst>
                <p:tags r:id="rId146"/>
              </p:custDataLst>
            </p:nvPr>
          </p:nvSpPr>
          <p:spPr>
            <a:xfrm>
              <a:off x="9683750" y="292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29"/>
            <p:cNvSpPr/>
            <p:nvPr>
              <p:custDataLst>
                <p:tags r:id="rId147"/>
              </p:custDataLst>
            </p:nvPr>
          </p:nvSpPr>
          <p:spPr>
            <a:xfrm>
              <a:off x="9782162" y="159633"/>
              <a:ext cx="15889" cy="367418"/>
            </a:xfrm>
            <a:custGeom>
              <a:avLst/>
              <a:gdLst/>
              <a:ahLst/>
              <a:cxnLst/>
              <a:rect l="0" t="0" r="0" b="0"/>
              <a:pathLst>
                <a:path w="15889" h="367418">
                  <a:moveTo>
                    <a:pt x="15888" y="5467"/>
                  </a:moveTo>
                  <a:lnTo>
                    <a:pt x="15888" y="5467"/>
                  </a:lnTo>
                  <a:lnTo>
                    <a:pt x="10420" y="0"/>
                  </a:lnTo>
                  <a:lnTo>
                    <a:pt x="6429" y="16233"/>
                  </a:lnTo>
                  <a:lnTo>
                    <a:pt x="7520" y="60241"/>
                  </a:lnTo>
                  <a:lnTo>
                    <a:pt x="6759" y="101778"/>
                  </a:lnTo>
                  <a:lnTo>
                    <a:pt x="4069" y="149166"/>
                  </a:lnTo>
                  <a:lnTo>
                    <a:pt x="2365" y="174644"/>
                  </a:lnTo>
                  <a:lnTo>
                    <a:pt x="523" y="200802"/>
                  </a:lnTo>
                  <a:lnTo>
                    <a:pt x="0" y="225296"/>
                  </a:lnTo>
                  <a:lnTo>
                    <a:pt x="1301" y="271326"/>
                  </a:lnTo>
                  <a:lnTo>
                    <a:pt x="2349" y="309658"/>
                  </a:lnTo>
                  <a:lnTo>
                    <a:pt x="3022" y="354283"/>
                  </a:lnTo>
                  <a:lnTo>
                    <a:pt x="3188" y="36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30"/>
            <p:cNvSpPr/>
            <p:nvPr>
              <p:custDataLst>
                <p:tags r:id="rId148"/>
              </p:custDataLst>
            </p:nvPr>
          </p:nvSpPr>
          <p:spPr>
            <a:xfrm>
              <a:off x="9874250" y="334190"/>
              <a:ext cx="69851" cy="209442"/>
            </a:xfrm>
            <a:custGeom>
              <a:avLst/>
              <a:gdLst/>
              <a:ahLst/>
              <a:cxnLst/>
              <a:rect l="0" t="0" r="0" b="0"/>
              <a:pathLst>
                <a:path w="69851" h="209442">
                  <a:moveTo>
                    <a:pt x="69850" y="15060"/>
                  </a:moveTo>
                  <a:lnTo>
                    <a:pt x="69850" y="15060"/>
                  </a:lnTo>
                  <a:lnTo>
                    <a:pt x="59005" y="5626"/>
                  </a:lnTo>
                  <a:lnTo>
                    <a:pt x="48802" y="754"/>
                  </a:lnTo>
                  <a:lnTo>
                    <a:pt x="37212" y="0"/>
                  </a:lnTo>
                  <a:lnTo>
                    <a:pt x="31158" y="787"/>
                  </a:lnTo>
                  <a:lnTo>
                    <a:pt x="20668" y="7305"/>
                  </a:lnTo>
                  <a:lnTo>
                    <a:pt x="15895" y="12007"/>
                  </a:lnTo>
                  <a:lnTo>
                    <a:pt x="10593" y="22875"/>
                  </a:lnTo>
                  <a:lnTo>
                    <a:pt x="8941" y="35467"/>
                  </a:lnTo>
                  <a:lnTo>
                    <a:pt x="10558" y="50470"/>
                  </a:lnTo>
                  <a:lnTo>
                    <a:pt x="29377" y="91463"/>
                  </a:lnTo>
                  <a:lnTo>
                    <a:pt x="50043" y="138690"/>
                  </a:lnTo>
                  <a:lnTo>
                    <a:pt x="53991" y="159377"/>
                  </a:lnTo>
                  <a:lnTo>
                    <a:pt x="50101" y="178449"/>
                  </a:lnTo>
                  <a:lnTo>
                    <a:pt x="42022" y="194216"/>
                  </a:lnTo>
                  <a:lnTo>
                    <a:pt x="33729" y="203576"/>
                  </a:lnTo>
                  <a:lnTo>
                    <a:pt x="23457" y="208206"/>
                  </a:lnTo>
                  <a:lnTo>
                    <a:pt x="17754" y="209441"/>
                  </a:lnTo>
                  <a:lnTo>
                    <a:pt x="13247" y="207441"/>
                  </a:lnTo>
                  <a:lnTo>
                    <a:pt x="0" y="186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31"/>
            <p:cNvSpPr/>
            <p:nvPr>
              <p:custDataLst>
                <p:tags r:id="rId149"/>
              </p:custDataLst>
            </p:nvPr>
          </p:nvSpPr>
          <p:spPr>
            <a:xfrm>
              <a:off x="10117315" y="368416"/>
              <a:ext cx="112536" cy="6235"/>
            </a:xfrm>
            <a:custGeom>
              <a:avLst/>
              <a:gdLst/>
              <a:ahLst/>
              <a:cxnLst/>
              <a:rect l="0" t="0" r="0" b="0"/>
              <a:pathLst>
                <a:path w="112536" h="6235">
                  <a:moveTo>
                    <a:pt x="10935" y="6234"/>
                  </a:moveTo>
                  <a:lnTo>
                    <a:pt x="10935" y="6234"/>
                  </a:lnTo>
                  <a:lnTo>
                    <a:pt x="4193" y="6234"/>
                  </a:lnTo>
                  <a:lnTo>
                    <a:pt x="2207" y="5528"/>
                  </a:lnTo>
                  <a:lnTo>
                    <a:pt x="882" y="4353"/>
                  </a:lnTo>
                  <a:lnTo>
                    <a:pt x="0" y="2863"/>
                  </a:lnTo>
                  <a:lnTo>
                    <a:pt x="823" y="1870"/>
                  </a:lnTo>
                  <a:lnTo>
                    <a:pt x="5500" y="767"/>
                  </a:lnTo>
                  <a:lnTo>
                    <a:pt x="44756" y="0"/>
                  </a:lnTo>
                  <a:lnTo>
                    <a:pt x="88798" y="3278"/>
                  </a:lnTo>
                  <a:lnTo>
                    <a:pt x="112535" y="6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32"/>
            <p:cNvSpPr/>
            <p:nvPr>
              <p:custDataLst>
                <p:tags r:id="rId150"/>
              </p:custDataLst>
            </p:nvPr>
          </p:nvSpPr>
          <p:spPr>
            <a:xfrm>
              <a:off x="10140950" y="4191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0820" y="0"/>
                  </a:lnTo>
                  <a:lnTo>
                    <a:pt x="84472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33"/>
            <p:cNvSpPr/>
            <p:nvPr>
              <p:custDataLst>
                <p:tags r:id="rId151"/>
              </p:custDataLst>
            </p:nvPr>
          </p:nvSpPr>
          <p:spPr>
            <a:xfrm>
              <a:off x="10134600" y="4762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0212"/>
                  </a:lnTo>
                  <a:lnTo>
                    <a:pt x="78037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1734"/>
          <p:cNvSpPr/>
          <p:nvPr>
            <p:custDataLst>
              <p:tags r:id="rId5"/>
            </p:custDataLst>
          </p:nvPr>
        </p:nvSpPr>
        <p:spPr>
          <a:xfrm>
            <a:off x="10494895" y="304800"/>
            <a:ext cx="164731" cy="211747"/>
          </a:xfrm>
          <a:custGeom>
            <a:avLst/>
            <a:gdLst/>
            <a:ahLst/>
            <a:cxnLst/>
            <a:rect l="0" t="0" r="0" b="0"/>
            <a:pathLst>
              <a:path w="164731" h="211747">
                <a:moveTo>
                  <a:pt x="122305" y="38100"/>
                </a:moveTo>
                <a:lnTo>
                  <a:pt x="122305" y="38100"/>
                </a:lnTo>
                <a:lnTo>
                  <a:pt x="108000" y="29262"/>
                </a:lnTo>
                <a:lnTo>
                  <a:pt x="101289" y="23173"/>
                </a:lnTo>
                <a:lnTo>
                  <a:pt x="93208" y="20883"/>
                </a:lnTo>
                <a:lnTo>
                  <a:pt x="83267" y="20570"/>
                </a:lnTo>
                <a:lnTo>
                  <a:pt x="61624" y="28000"/>
                </a:lnTo>
                <a:lnTo>
                  <a:pt x="54334" y="31367"/>
                </a:lnTo>
                <a:lnTo>
                  <a:pt x="33961" y="52960"/>
                </a:lnTo>
                <a:lnTo>
                  <a:pt x="11148" y="88442"/>
                </a:lnTo>
                <a:lnTo>
                  <a:pt x="0" y="133606"/>
                </a:lnTo>
                <a:lnTo>
                  <a:pt x="3036" y="162392"/>
                </a:lnTo>
                <a:lnTo>
                  <a:pt x="12146" y="186474"/>
                </a:lnTo>
                <a:lnTo>
                  <a:pt x="25603" y="201881"/>
                </a:lnTo>
                <a:lnTo>
                  <a:pt x="44755" y="209669"/>
                </a:lnTo>
                <a:lnTo>
                  <a:pt x="55787" y="211746"/>
                </a:lnTo>
                <a:lnTo>
                  <a:pt x="77453" y="208409"/>
                </a:lnTo>
                <a:lnTo>
                  <a:pt x="98843" y="197754"/>
                </a:lnTo>
                <a:lnTo>
                  <a:pt x="120109" y="178907"/>
                </a:lnTo>
                <a:lnTo>
                  <a:pt x="139437" y="147013"/>
                </a:lnTo>
                <a:lnTo>
                  <a:pt x="155318" y="109789"/>
                </a:lnTo>
                <a:lnTo>
                  <a:pt x="164730" y="76782"/>
                </a:lnTo>
                <a:lnTo>
                  <a:pt x="163738" y="49412"/>
                </a:lnTo>
                <a:lnTo>
                  <a:pt x="160510" y="37175"/>
                </a:lnTo>
                <a:lnTo>
                  <a:pt x="154125" y="27606"/>
                </a:lnTo>
                <a:lnTo>
                  <a:pt x="11595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1735"/>
          <p:cNvSpPr/>
          <p:nvPr>
            <p:custDataLst>
              <p:tags r:id="rId6"/>
            </p:custDataLst>
          </p:nvPr>
        </p:nvSpPr>
        <p:spPr>
          <a:xfrm>
            <a:off x="4667250" y="2406757"/>
            <a:ext cx="44451" cy="330075"/>
          </a:xfrm>
          <a:custGeom>
            <a:avLst/>
            <a:gdLst/>
            <a:ahLst/>
            <a:cxnLst/>
            <a:rect l="0" t="0" r="0" b="0"/>
            <a:pathLst>
              <a:path w="44451" h="330075">
                <a:moveTo>
                  <a:pt x="6350" y="18943"/>
                </a:moveTo>
                <a:lnTo>
                  <a:pt x="6350" y="18943"/>
                </a:lnTo>
                <a:lnTo>
                  <a:pt x="6350" y="15572"/>
                </a:lnTo>
                <a:lnTo>
                  <a:pt x="4468" y="12035"/>
                </a:lnTo>
                <a:lnTo>
                  <a:pt x="1986" y="8112"/>
                </a:lnTo>
                <a:lnTo>
                  <a:pt x="22" y="0"/>
                </a:lnTo>
                <a:lnTo>
                  <a:pt x="1" y="39593"/>
                </a:lnTo>
                <a:lnTo>
                  <a:pt x="0" y="69748"/>
                </a:lnTo>
                <a:lnTo>
                  <a:pt x="1881" y="108081"/>
                </a:lnTo>
                <a:lnTo>
                  <a:pt x="5775" y="151693"/>
                </a:lnTo>
                <a:lnTo>
                  <a:pt x="12209" y="199298"/>
                </a:lnTo>
                <a:lnTo>
                  <a:pt x="21654" y="243034"/>
                </a:lnTo>
                <a:lnTo>
                  <a:pt x="30791" y="280112"/>
                </a:lnTo>
                <a:lnTo>
                  <a:pt x="37138" y="326325"/>
                </a:lnTo>
                <a:lnTo>
                  <a:pt x="37673" y="330065"/>
                </a:lnTo>
                <a:lnTo>
                  <a:pt x="37815" y="330074"/>
                </a:lnTo>
                <a:lnTo>
                  <a:pt x="44450" y="3173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295"/>
          <p:cNvGrpSpPr/>
          <p:nvPr/>
        </p:nvGrpSpPr>
        <p:grpSpPr>
          <a:xfrm>
            <a:off x="5620873" y="2436095"/>
            <a:ext cx="424328" cy="277630"/>
            <a:chOff x="5620873" y="2436095"/>
            <a:chExt cx="424328" cy="277630"/>
          </a:xfrm>
        </p:grpSpPr>
        <p:sp>
          <p:nvSpPr>
            <p:cNvPr id="91" name="SMARTInkShape-1736"/>
            <p:cNvSpPr/>
            <p:nvPr>
              <p:custDataLst>
                <p:tags r:id="rId137"/>
              </p:custDataLst>
            </p:nvPr>
          </p:nvSpPr>
          <p:spPr>
            <a:xfrm>
              <a:off x="5620873" y="2503168"/>
              <a:ext cx="149798" cy="122122"/>
            </a:xfrm>
            <a:custGeom>
              <a:avLst/>
              <a:gdLst/>
              <a:ahLst/>
              <a:cxnLst/>
              <a:rect l="0" t="0" r="0" b="0"/>
              <a:pathLst>
                <a:path w="149798" h="122122">
                  <a:moveTo>
                    <a:pt x="11577" y="30482"/>
                  </a:moveTo>
                  <a:lnTo>
                    <a:pt x="11577" y="30482"/>
                  </a:lnTo>
                  <a:lnTo>
                    <a:pt x="11577" y="23740"/>
                  </a:lnTo>
                  <a:lnTo>
                    <a:pt x="9695" y="18549"/>
                  </a:lnTo>
                  <a:lnTo>
                    <a:pt x="7213" y="13889"/>
                  </a:lnTo>
                  <a:lnTo>
                    <a:pt x="6110" y="9467"/>
                  </a:lnTo>
                  <a:lnTo>
                    <a:pt x="6521" y="7300"/>
                  </a:lnTo>
                  <a:lnTo>
                    <a:pt x="10772" y="0"/>
                  </a:lnTo>
                  <a:lnTo>
                    <a:pt x="2668" y="30004"/>
                  </a:lnTo>
                  <a:lnTo>
                    <a:pt x="0" y="60601"/>
                  </a:lnTo>
                  <a:lnTo>
                    <a:pt x="5951" y="92009"/>
                  </a:lnTo>
                  <a:lnTo>
                    <a:pt x="16652" y="113545"/>
                  </a:lnTo>
                  <a:lnTo>
                    <a:pt x="24651" y="120315"/>
                  </a:lnTo>
                  <a:lnTo>
                    <a:pt x="28759" y="122121"/>
                  </a:lnTo>
                  <a:lnTo>
                    <a:pt x="32910" y="121913"/>
                  </a:lnTo>
                  <a:lnTo>
                    <a:pt x="41284" y="117920"/>
                  </a:lnTo>
                  <a:lnTo>
                    <a:pt x="53932" y="100996"/>
                  </a:lnTo>
                  <a:lnTo>
                    <a:pt x="63146" y="79340"/>
                  </a:lnTo>
                  <a:lnTo>
                    <a:pt x="65007" y="77871"/>
                  </a:lnTo>
                  <a:lnTo>
                    <a:pt x="66952" y="77597"/>
                  </a:lnTo>
                  <a:lnTo>
                    <a:pt x="70996" y="79174"/>
                  </a:lnTo>
                  <a:lnTo>
                    <a:pt x="89024" y="100870"/>
                  </a:lnTo>
                  <a:lnTo>
                    <a:pt x="99385" y="104099"/>
                  </a:lnTo>
                  <a:lnTo>
                    <a:pt x="125661" y="106172"/>
                  </a:lnTo>
                  <a:lnTo>
                    <a:pt x="130672" y="104931"/>
                  </a:lnTo>
                  <a:lnTo>
                    <a:pt x="138121" y="99789"/>
                  </a:lnTo>
                  <a:lnTo>
                    <a:pt x="146281" y="85590"/>
                  </a:lnTo>
                  <a:lnTo>
                    <a:pt x="149797" y="64606"/>
                  </a:lnTo>
                  <a:lnTo>
                    <a:pt x="144175" y="25769"/>
                  </a:lnTo>
                  <a:lnTo>
                    <a:pt x="139654" y="13570"/>
                  </a:lnTo>
                  <a:lnTo>
                    <a:pt x="132941" y="5797"/>
                  </a:lnTo>
                  <a:lnTo>
                    <a:pt x="130586" y="4853"/>
                  </a:lnTo>
                  <a:lnTo>
                    <a:pt x="129016" y="5635"/>
                  </a:lnTo>
                  <a:lnTo>
                    <a:pt x="125877" y="1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37"/>
            <p:cNvSpPr/>
            <p:nvPr>
              <p:custDataLst>
                <p:tags r:id="rId138"/>
              </p:custDataLst>
            </p:nvPr>
          </p:nvSpPr>
          <p:spPr>
            <a:xfrm>
              <a:off x="5842000" y="2552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38"/>
            <p:cNvSpPr/>
            <p:nvPr>
              <p:custDataLst>
                <p:tags r:id="rId139"/>
              </p:custDataLst>
            </p:nvPr>
          </p:nvSpPr>
          <p:spPr>
            <a:xfrm>
              <a:off x="6019800" y="25400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39"/>
            <p:cNvSpPr/>
            <p:nvPr>
              <p:custDataLst>
                <p:tags r:id="rId140"/>
              </p:custDataLst>
            </p:nvPr>
          </p:nvSpPr>
          <p:spPr>
            <a:xfrm>
              <a:off x="5900033" y="2436095"/>
              <a:ext cx="69695" cy="277630"/>
            </a:xfrm>
            <a:custGeom>
              <a:avLst/>
              <a:gdLst/>
              <a:ahLst/>
              <a:cxnLst/>
              <a:rect l="0" t="0" r="0" b="0"/>
              <a:pathLst>
                <a:path w="69695" h="277630">
                  <a:moveTo>
                    <a:pt x="5467" y="97555"/>
                  </a:moveTo>
                  <a:lnTo>
                    <a:pt x="5467" y="97555"/>
                  </a:lnTo>
                  <a:lnTo>
                    <a:pt x="2096" y="97555"/>
                  </a:lnTo>
                  <a:lnTo>
                    <a:pt x="1103" y="98966"/>
                  </a:lnTo>
                  <a:lnTo>
                    <a:pt x="0" y="104297"/>
                  </a:lnTo>
                  <a:lnTo>
                    <a:pt x="4259" y="147771"/>
                  </a:lnTo>
                  <a:lnTo>
                    <a:pt x="5109" y="188163"/>
                  </a:lnTo>
                  <a:lnTo>
                    <a:pt x="5361" y="229530"/>
                  </a:lnTo>
                  <a:lnTo>
                    <a:pt x="5457" y="275591"/>
                  </a:lnTo>
                  <a:lnTo>
                    <a:pt x="5460" y="277629"/>
                  </a:lnTo>
                  <a:lnTo>
                    <a:pt x="5467" y="241348"/>
                  </a:lnTo>
                  <a:lnTo>
                    <a:pt x="7348" y="205913"/>
                  </a:lnTo>
                  <a:lnTo>
                    <a:pt x="9831" y="160531"/>
                  </a:lnTo>
                  <a:lnTo>
                    <a:pt x="10493" y="134600"/>
                  </a:lnTo>
                  <a:lnTo>
                    <a:pt x="10934" y="107435"/>
                  </a:lnTo>
                  <a:lnTo>
                    <a:pt x="15188" y="64081"/>
                  </a:lnTo>
                  <a:lnTo>
                    <a:pt x="21753" y="21314"/>
                  </a:lnTo>
                  <a:lnTo>
                    <a:pt x="22674" y="12861"/>
                  </a:lnTo>
                  <a:lnTo>
                    <a:pt x="24700" y="7226"/>
                  </a:lnTo>
                  <a:lnTo>
                    <a:pt x="27461" y="3469"/>
                  </a:lnTo>
                  <a:lnTo>
                    <a:pt x="30713" y="964"/>
                  </a:lnTo>
                  <a:lnTo>
                    <a:pt x="34292" y="0"/>
                  </a:lnTo>
                  <a:lnTo>
                    <a:pt x="42031" y="810"/>
                  </a:lnTo>
                  <a:lnTo>
                    <a:pt x="50176" y="11048"/>
                  </a:lnTo>
                  <a:lnTo>
                    <a:pt x="66900" y="46365"/>
                  </a:lnTo>
                  <a:lnTo>
                    <a:pt x="69694" y="66573"/>
                  </a:lnTo>
                  <a:lnTo>
                    <a:pt x="67880" y="85902"/>
                  </a:lnTo>
                  <a:lnTo>
                    <a:pt x="62368" y="101548"/>
                  </a:lnTo>
                  <a:lnTo>
                    <a:pt x="57513" y="107272"/>
                  </a:lnTo>
                  <a:lnTo>
                    <a:pt x="37899" y="118700"/>
                  </a:lnTo>
                  <a:lnTo>
                    <a:pt x="11817" y="12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1740"/>
          <p:cNvSpPr/>
          <p:nvPr>
            <p:custDataLst>
              <p:tags r:id="rId7"/>
            </p:custDataLst>
          </p:nvPr>
        </p:nvSpPr>
        <p:spPr>
          <a:xfrm>
            <a:off x="6584950" y="2390798"/>
            <a:ext cx="123032" cy="367495"/>
          </a:xfrm>
          <a:custGeom>
            <a:avLst/>
            <a:gdLst/>
            <a:ahLst/>
            <a:cxnLst/>
            <a:rect l="0" t="0" r="0" b="0"/>
            <a:pathLst>
              <a:path w="123032" h="367495">
                <a:moveTo>
                  <a:pt x="0" y="136502"/>
                </a:moveTo>
                <a:lnTo>
                  <a:pt x="0" y="136502"/>
                </a:lnTo>
                <a:lnTo>
                  <a:pt x="3370" y="139873"/>
                </a:lnTo>
                <a:lnTo>
                  <a:pt x="5957" y="180760"/>
                </a:lnTo>
                <a:lnTo>
                  <a:pt x="8115" y="224639"/>
                </a:lnTo>
                <a:lnTo>
                  <a:pt x="10662" y="258930"/>
                </a:lnTo>
                <a:lnTo>
                  <a:pt x="11794" y="292985"/>
                </a:lnTo>
                <a:lnTo>
                  <a:pt x="9061" y="333778"/>
                </a:lnTo>
                <a:lnTo>
                  <a:pt x="1120" y="367494"/>
                </a:lnTo>
                <a:lnTo>
                  <a:pt x="332" y="356795"/>
                </a:lnTo>
                <a:lnTo>
                  <a:pt x="3470" y="322267"/>
                </a:lnTo>
                <a:lnTo>
                  <a:pt x="8833" y="277155"/>
                </a:lnTo>
                <a:lnTo>
                  <a:pt x="12238" y="249321"/>
                </a:lnTo>
                <a:lnTo>
                  <a:pt x="15919" y="219475"/>
                </a:lnTo>
                <a:lnTo>
                  <a:pt x="19785" y="188290"/>
                </a:lnTo>
                <a:lnTo>
                  <a:pt x="23774" y="156210"/>
                </a:lnTo>
                <a:lnTo>
                  <a:pt x="27843" y="127769"/>
                </a:lnTo>
                <a:lnTo>
                  <a:pt x="31968" y="101752"/>
                </a:lnTo>
                <a:lnTo>
                  <a:pt x="40313" y="58263"/>
                </a:lnTo>
                <a:lnTo>
                  <a:pt x="55288" y="12993"/>
                </a:lnTo>
                <a:lnTo>
                  <a:pt x="58025" y="7596"/>
                </a:lnTo>
                <a:lnTo>
                  <a:pt x="61967" y="3998"/>
                </a:lnTo>
                <a:lnTo>
                  <a:pt x="71990" y="0"/>
                </a:lnTo>
                <a:lnTo>
                  <a:pt x="85383" y="3868"/>
                </a:lnTo>
                <a:lnTo>
                  <a:pt x="92905" y="7863"/>
                </a:lnTo>
                <a:lnTo>
                  <a:pt x="113605" y="33711"/>
                </a:lnTo>
                <a:lnTo>
                  <a:pt x="123031" y="68180"/>
                </a:lnTo>
                <a:lnTo>
                  <a:pt x="119082" y="105205"/>
                </a:lnTo>
                <a:lnTo>
                  <a:pt x="105136" y="128472"/>
                </a:lnTo>
                <a:lnTo>
                  <a:pt x="84122" y="148455"/>
                </a:lnTo>
                <a:lnTo>
                  <a:pt x="58318" y="162040"/>
                </a:lnTo>
                <a:lnTo>
                  <a:pt x="36032" y="167138"/>
                </a:lnTo>
                <a:lnTo>
                  <a:pt x="6350" y="1682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297"/>
          <p:cNvGrpSpPr/>
          <p:nvPr/>
        </p:nvGrpSpPr>
        <p:grpSpPr>
          <a:xfrm>
            <a:off x="4591050" y="3188477"/>
            <a:ext cx="206884" cy="246359"/>
            <a:chOff x="4591050" y="3188477"/>
            <a:chExt cx="206884" cy="246359"/>
          </a:xfrm>
        </p:grpSpPr>
        <p:sp>
          <p:nvSpPr>
            <p:cNvPr id="97" name="SMARTInkShape-1741"/>
            <p:cNvSpPr/>
            <p:nvPr>
              <p:custDataLst>
                <p:tags r:id="rId135"/>
              </p:custDataLst>
            </p:nvPr>
          </p:nvSpPr>
          <p:spPr>
            <a:xfrm>
              <a:off x="4638844" y="3188477"/>
              <a:ext cx="159090" cy="246359"/>
            </a:xfrm>
            <a:custGeom>
              <a:avLst/>
              <a:gdLst/>
              <a:ahLst/>
              <a:cxnLst/>
              <a:rect l="0" t="0" r="0" b="0"/>
              <a:pathLst>
                <a:path w="159090" h="246359">
                  <a:moveTo>
                    <a:pt x="123656" y="62723"/>
                  </a:moveTo>
                  <a:lnTo>
                    <a:pt x="123656" y="62723"/>
                  </a:lnTo>
                  <a:lnTo>
                    <a:pt x="122950" y="41766"/>
                  </a:lnTo>
                  <a:lnTo>
                    <a:pt x="120285" y="36240"/>
                  </a:lnTo>
                  <a:lnTo>
                    <a:pt x="107755" y="22580"/>
                  </a:lnTo>
                  <a:lnTo>
                    <a:pt x="89810" y="12356"/>
                  </a:lnTo>
                  <a:lnTo>
                    <a:pt x="77569" y="8588"/>
                  </a:lnTo>
                  <a:lnTo>
                    <a:pt x="62721" y="6913"/>
                  </a:lnTo>
                  <a:lnTo>
                    <a:pt x="48596" y="9931"/>
                  </a:lnTo>
                  <a:lnTo>
                    <a:pt x="41866" y="12712"/>
                  </a:lnTo>
                  <a:lnTo>
                    <a:pt x="22281" y="33480"/>
                  </a:lnTo>
                  <a:lnTo>
                    <a:pt x="6444" y="68718"/>
                  </a:lnTo>
                  <a:lnTo>
                    <a:pt x="1006" y="99959"/>
                  </a:lnTo>
                  <a:lnTo>
                    <a:pt x="0" y="133600"/>
                  </a:lnTo>
                  <a:lnTo>
                    <a:pt x="8074" y="179601"/>
                  </a:lnTo>
                  <a:lnTo>
                    <a:pt x="17958" y="207096"/>
                  </a:lnTo>
                  <a:lnTo>
                    <a:pt x="35051" y="225902"/>
                  </a:lnTo>
                  <a:lnTo>
                    <a:pt x="66593" y="242540"/>
                  </a:lnTo>
                  <a:lnTo>
                    <a:pt x="77147" y="246101"/>
                  </a:lnTo>
                  <a:lnTo>
                    <a:pt x="87006" y="246358"/>
                  </a:lnTo>
                  <a:lnTo>
                    <a:pt x="105485" y="241000"/>
                  </a:lnTo>
                  <a:lnTo>
                    <a:pt x="121225" y="227799"/>
                  </a:lnTo>
                  <a:lnTo>
                    <a:pt x="140104" y="200535"/>
                  </a:lnTo>
                  <a:lnTo>
                    <a:pt x="152753" y="168232"/>
                  </a:lnTo>
                  <a:lnTo>
                    <a:pt x="159089" y="128087"/>
                  </a:lnTo>
                  <a:lnTo>
                    <a:pt x="158454" y="96007"/>
                  </a:lnTo>
                  <a:lnTo>
                    <a:pt x="151116" y="60582"/>
                  </a:lnTo>
                  <a:lnTo>
                    <a:pt x="135085" y="18423"/>
                  </a:lnTo>
                  <a:lnTo>
                    <a:pt x="128453" y="9906"/>
                  </a:lnTo>
                  <a:lnTo>
                    <a:pt x="113558" y="443"/>
                  </a:lnTo>
                  <a:lnTo>
                    <a:pt x="97531" y="0"/>
                  </a:lnTo>
                  <a:lnTo>
                    <a:pt x="89306" y="1858"/>
                  </a:lnTo>
                  <a:lnTo>
                    <a:pt x="76404" y="11448"/>
                  </a:lnTo>
                  <a:lnTo>
                    <a:pt x="60156" y="3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742"/>
            <p:cNvSpPr/>
            <p:nvPr>
              <p:custDataLst>
                <p:tags r:id="rId136"/>
              </p:custDataLst>
            </p:nvPr>
          </p:nvSpPr>
          <p:spPr>
            <a:xfrm>
              <a:off x="4591050" y="3270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98"/>
          <p:cNvGrpSpPr/>
          <p:nvPr/>
        </p:nvGrpSpPr>
        <p:grpSpPr>
          <a:xfrm>
            <a:off x="5604446" y="3203368"/>
            <a:ext cx="440755" cy="291577"/>
            <a:chOff x="5604446" y="3203368"/>
            <a:chExt cx="440755" cy="291577"/>
          </a:xfrm>
        </p:grpSpPr>
        <p:sp>
          <p:nvSpPr>
            <p:cNvPr id="100" name="SMARTInkShape-1743"/>
            <p:cNvSpPr/>
            <p:nvPr>
              <p:custDataLst>
                <p:tags r:id="rId131"/>
              </p:custDataLst>
            </p:nvPr>
          </p:nvSpPr>
          <p:spPr>
            <a:xfrm>
              <a:off x="6013450" y="3327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744"/>
            <p:cNvSpPr/>
            <p:nvPr>
              <p:custDataLst>
                <p:tags r:id="rId132"/>
              </p:custDataLst>
            </p:nvPr>
          </p:nvSpPr>
          <p:spPr>
            <a:xfrm>
              <a:off x="5887402" y="3203368"/>
              <a:ext cx="60620" cy="291577"/>
            </a:xfrm>
            <a:custGeom>
              <a:avLst/>
              <a:gdLst/>
              <a:ahLst/>
              <a:cxnLst/>
              <a:rect l="0" t="0" r="0" b="0"/>
              <a:pathLst>
                <a:path w="60620" h="291577">
                  <a:moveTo>
                    <a:pt x="11748" y="104982"/>
                  </a:moveTo>
                  <a:lnTo>
                    <a:pt x="11748" y="104982"/>
                  </a:lnTo>
                  <a:lnTo>
                    <a:pt x="8377" y="108353"/>
                  </a:lnTo>
                  <a:lnTo>
                    <a:pt x="2909" y="123933"/>
                  </a:lnTo>
                  <a:lnTo>
                    <a:pt x="6464" y="168321"/>
                  </a:lnTo>
                  <a:lnTo>
                    <a:pt x="10705" y="215879"/>
                  </a:lnTo>
                  <a:lnTo>
                    <a:pt x="7178" y="262197"/>
                  </a:lnTo>
                  <a:lnTo>
                    <a:pt x="5220" y="284679"/>
                  </a:lnTo>
                  <a:lnTo>
                    <a:pt x="3868" y="288280"/>
                  </a:lnTo>
                  <a:lnTo>
                    <a:pt x="2262" y="290681"/>
                  </a:lnTo>
                  <a:lnTo>
                    <a:pt x="1190" y="291576"/>
                  </a:lnTo>
                  <a:lnTo>
                    <a:pt x="476" y="291466"/>
                  </a:lnTo>
                  <a:lnTo>
                    <a:pt x="0" y="290688"/>
                  </a:lnTo>
                  <a:lnTo>
                    <a:pt x="6081" y="252300"/>
                  </a:lnTo>
                  <a:lnTo>
                    <a:pt x="9229" y="217023"/>
                  </a:lnTo>
                  <a:lnTo>
                    <a:pt x="10068" y="193787"/>
                  </a:lnTo>
                  <a:lnTo>
                    <a:pt x="10628" y="168419"/>
                  </a:lnTo>
                  <a:lnTo>
                    <a:pt x="11001" y="142334"/>
                  </a:lnTo>
                  <a:lnTo>
                    <a:pt x="11250" y="115772"/>
                  </a:lnTo>
                  <a:lnTo>
                    <a:pt x="11416" y="88892"/>
                  </a:lnTo>
                  <a:lnTo>
                    <a:pt x="15364" y="47737"/>
                  </a:lnTo>
                  <a:lnTo>
                    <a:pt x="22654" y="7048"/>
                  </a:lnTo>
                  <a:lnTo>
                    <a:pt x="24663" y="3709"/>
                  </a:lnTo>
                  <a:lnTo>
                    <a:pt x="27414" y="1483"/>
                  </a:lnTo>
                  <a:lnTo>
                    <a:pt x="30659" y="0"/>
                  </a:lnTo>
                  <a:lnTo>
                    <a:pt x="34939" y="1127"/>
                  </a:lnTo>
                  <a:lnTo>
                    <a:pt x="45338" y="8024"/>
                  </a:lnTo>
                  <a:lnTo>
                    <a:pt x="53253" y="21908"/>
                  </a:lnTo>
                  <a:lnTo>
                    <a:pt x="58416" y="41249"/>
                  </a:lnTo>
                  <a:lnTo>
                    <a:pt x="60619" y="78494"/>
                  </a:lnTo>
                  <a:lnTo>
                    <a:pt x="58633" y="101441"/>
                  </a:lnTo>
                  <a:lnTo>
                    <a:pt x="51636" y="119636"/>
                  </a:lnTo>
                  <a:lnTo>
                    <a:pt x="28916" y="153792"/>
                  </a:lnTo>
                  <a:lnTo>
                    <a:pt x="11748" y="16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745"/>
            <p:cNvSpPr/>
            <p:nvPr>
              <p:custDataLst>
                <p:tags r:id="rId133"/>
              </p:custDataLst>
            </p:nvPr>
          </p:nvSpPr>
          <p:spPr>
            <a:xfrm>
              <a:off x="5813879" y="3333750"/>
              <a:ext cx="21772" cy="12701"/>
            </a:xfrm>
            <a:custGeom>
              <a:avLst/>
              <a:gdLst/>
              <a:ahLst/>
              <a:cxnLst/>
              <a:rect l="0" t="0" r="0" b="0"/>
              <a:pathLst>
                <a:path w="21772" h="12701">
                  <a:moveTo>
                    <a:pt x="21771" y="0"/>
                  </a:moveTo>
                  <a:lnTo>
                    <a:pt x="21771" y="0"/>
                  </a:lnTo>
                  <a:lnTo>
                    <a:pt x="0" y="11937"/>
                  </a:lnTo>
                  <a:lnTo>
                    <a:pt x="201" y="12191"/>
                  </a:lnTo>
                  <a:lnTo>
                    <a:pt x="2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746"/>
            <p:cNvSpPr/>
            <p:nvPr>
              <p:custDataLst>
                <p:tags r:id="rId134"/>
              </p:custDataLst>
            </p:nvPr>
          </p:nvSpPr>
          <p:spPr>
            <a:xfrm>
              <a:off x="5604446" y="3229306"/>
              <a:ext cx="145612" cy="148640"/>
            </a:xfrm>
            <a:custGeom>
              <a:avLst/>
              <a:gdLst/>
              <a:ahLst/>
              <a:cxnLst/>
              <a:rect l="0" t="0" r="0" b="0"/>
              <a:pathLst>
                <a:path w="145612" h="148640">
                  <a:moveTo>
                    <a:pt x="15304" y="21894"/>
                  </a:moveTo>
                  <a:lnTo>
                    <a:pt x="15304" y="21894"/>
                  </a:lnTo>
                  <a:lnTo>
                    <a:pt x="15304" y="695"/>
                  </a:lnTo>
                  <a:lnTo>
                    <a:pt x="13893" y="0"/>
                  </a:lnTo>
                  <a:lnTo>
                    <a:pt x="8562" y="1110"/>
                  </a:lnTo>
                  <a:lnTo>
                    <a:pt x="6576" y="5215"/>
                  </a:lnTo>
                  <a:lnTo>
                    <a:pt x="1507" y="42797"/>
                  </a:lnTo>
                  <a:lnTo>
                    <a:pt x="0" y="70695"/>
                  </a:lnTo>
                  <a:lnTo>
                    <a:pt x="7790" y="108085"/>
                  </a:lnTo>
                  <a:lnTo>
                    <a:pt x="23191" y="132804"/>
                  </a:lnTo>
                  <a:lnTo>
                    <a:pt x="35037" y="144330"/>
                  </a:lnTo>
                  <a:lnTo>
                    <a:pt x="40454" y="147262"/>
                  </a:lnTo>
                  <a:lnTo>
                    <a:pt x="50236" y="148639"/>
                  </a:lnTo>
                  <a:lnTo>
                    <a:pt x="53409" y="146607"/>
                  </a:lnTo>
                  <a:lnTo>
                    <a:pt x="55524" y="143136"/>
                  </a:lnTo>
                  <a:lnTo>
                    <a:pt x="58501" y="128138"/>
                  </a:lnTo>
                  <a:lnTo>
                    <a:pt x="59680" y="95407"/>
                  </a:lnTo>
                  <a:lnTo>
                    <a:pt x="63119" y="116484"/>
                  </a:lnTo>
                  <a:lnTo>
                    <a:pt x="70422" y="127669"/>
                  </a:lnTo>
                  <a:lnTo>
                    <a:pt x="80723" y="136639"/>
                  </a:lnTo>
                  <a:lnTo>
                    <a:pt x="92357" y="142977"/>
                  </a:lnTo>
                  <a:lnTo>
                    <a:pt x="104583" y="144382"/>
                  </a:lnTo>
                  <a:lnTo>
                    <a:pt x="110807" y="143770"/>
                  </a:lnTo>
                  <a:lnTo>
                    <a:pt x="121485" y="137444"/>
                  </a:lnTo>
                  <a:lnTo>
                    <a:pt x="139837" y="116136"/>
                  </a:lnTo>
                  <a:lnTo>
                    <a:pt x="144736" y="100233"/>
                  </a:lnTo>
                  <a:lnTo>
                    <a:pt x="145611" y="71446"/>
                  </a:lnTo>
                  <a:lnTo>
                    <a:pt x="144509" y="61279"/>
                  </a:lnTo>
                  <a:lnTo>
                    <a:pt x="137640" y="46218"/>
                  </a:lnTo>
                  <a:lnTo>
                    <a:pt x="128237" y="36233"/>
                  </a:lnTo>
                  <a:lnTo>
                    <a:pt x="119354" y="31795"/>
                  </a:lnTo>
                  <a:lnTo>
                    <a:pt x="116420" y="31316"/>
                  </a:lnTo>
                  <a:lnTo>
                    <a:pt x="114465" y="31703"/>
                  </a:lnTo>
                  <a:lnTo>
                    <a:pt x="110554" y="3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99"/>
          <p:cNvGrpSpPr/>
          <p:nvPr/>
        </p:nvGrpSpPr>
        <p:grpSpPr>
          <a:xfrm>
            <a:off x="6644825" y="3079750"/>
            <a:ext cx="772719" cy="384285"/>
            <a:chOff x="6644825" y="3079750"/>
            <a:chExt cx="772719" cy="384285"/>
          </a:xfrm>
        </p:grpSpPr>
        <p:sp>
          <p:nvSpPr>
            <p:cNvPr id="105" name="SMARTInkShape-1747"/>
            <p:cNvSpPr/>
            <p:nvPr>
              <p:custDataLst>
                <p:tags r:id="rId126"/>
              </p:custDataLst>
            </p:nvPr>
          </p:nvSpPr>
          <p:spPr>
            <a:xfrm>
              <a:off x="7296150" y="3079750"/>
              <a:ext cx="121394" cy="323851"/>
            </a:xfrm>
            <a:custGeom>
              <a:avLst/>
              <a:gdLst/>
              <a:ahLst/>
              <a:cxnLst/>
              <a:rect l="0" t="0" r="0" b="0"/>
              <a:pathLst>
                <a:path w="121394" h="323851">
                  <a:moveTo>
                    <a:pt x="82550" y="0"/>
                  </a:moveTo>
                  <a:lnTo>
                    <a:pt x="82550" y="0"/>
                  </a:lnTo>
                  <a:lnTo>
                    <a:pt x="85920" y="3371"/>
                  </a:lnTo>
                  <a:lnTo>
                    <a:pt x="102815" y="44776"/>
                  </a:lnTo>
                  <a:lnTo>
                    <a:pt x="111782" y="84811"/>
                  </a:lnTo>
                  <a:lnTo>
                    <a:pt x="115443" y="108752"/>
                  </a:lnTo>
                  <a:lnTo>
                    <a:pt x="118590" y="134590"/>
                  </a:lnTo>
                  <a:lnTo>
                    <a:pt x="121393" y="161693"/>
                  </a:lnTo>
                  <a:lnTo>
                    <a:pt x="118864" y="208741"/>
                  </a:lnTo>
                  <a:lnTo>
                    <a:pt x="107862" y="247996"/>
                  </a:lnTo>
                  <a:lnTo>
                    <a:pt x="86509" y="277202"/>
                  </a:lnTo>
                  <a:lnTo>
                    <a:pt x="54911" y="29817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48"/>
            <p:cNvSpPr/>
            <p:nvPr>
              <p:custDataLst>
                <p:tags r:id="rId127"/>
              </p:custDataLst>
            </p:nvPr>
          </p:nvSpPr>
          <p:spPr>
            <a:xfrm>
              <a:off x="7194905" y="3127042"/>
              <a:ext cx="106195" cy="336993"/>
            </a:xfrm>
            <a:custGeom>
              <a:avLst/>
              <a:gdLst/>
              <a:ahLst/>
              <a:cxnLst/>
              <a:rect l="0" t="0" r="0" b="0"/>
              <a:pathLst>
                <a:path w="106195" h="336993">
                  <a:moveTo>
                    <a:pt x="18695" y="143208"/>
                  </a:moveTo>
                  <a:lnTo>
                    <a:pt x="18695" y="143208"/>
                  </a:lnTo>
                  <a:lnTo>
                    <a:pt x="17990" y="159814"/>
                  </a:lnTo>
                  <a:lnTo>
                    <a:pt x="13227" y="198285"/>
                  </a:lnTo>
                  <a:lnTo>
                    <a:pt x="15977" y="233375"/>
                  </a:lnTo>
                  <a:lnTo>
                    <a:pt x="14519" y="273955"/>
                  </a:lnTo>
                  <a:lnTo>
                    <a:pt x="7704" y="315294"/>
                  </a:lnTo>
                  <a:lnTo>
                    <a:pt x="846" y="336518"/>
                  </a:lnTo>
                  <a:lnTo>
                    <a:pt x="446" y="336992"/>
                  </a:lnTo>
                  <a:lnTo>
                    <a:pt x="179" y="336603"/>
                  </a:lnTo>
                  <a:lnTo>
                    <a:pt x="0" y="335638"/>
                  </a:lnTo>
                  <a:lnTo>
                    <a:pt x="6600" y="298806"/>
                  </a:lnTo>
                  <a:lnTo>
                    <a:pt x="10497" y="265985"/>
                  </a:lnTo>
                  <a:lnTo>
                    <a:pt x="14581" y="218471"/>
                  </a:lnTo>
                  <a:lnTo>
                    <a:pt x="17363" y="189856"/>
                  </a:lnTo>
                  <a:lnTo>
                    <a:pt x="20629" y="158784"/>
                  </a:lnTo>
                  <a:lnTo>
                    <a:pt x="24218" y="126075"/>
                  </a:lnTo>
                  <a:lnTo>
                    <a:pt x="28022" y="97919"/>
                  </a:lnTo>
                  <a:lnTo>
                    <a:pt x="31968" y="72799"/>
                  </a:lnTo>
                  <a:lnTo>
                    <a:pt x="40116" y="32893"/>
                  </a:lnTo>
                  <a:lnTo>
                    <a:pt x="48441" y="10453"/>
                  </a:lnTo>
                  <a:lnTo>
                    <a:pt x="52636" y="4610"/>
                  </a:lnTo>
                  <a:lnTo>
                    <a:pt x="56845" y="1421"/>
                  </a:lnTo>
                  <a:lnTo>
                    <a:pt x="61061" y="0"/>
                  </a:lnTo>
                  <a:lnTo>
                    <a:pt x="66694" y="2580"/>
                  </a:lnTo>
                  <a:lnTo>
                    <a:pt x="80480" y="14855"/>
                  </a:lnTo>
                  <a:lnTo>
                    <a:pt x="100737" y="55083"/>
                  </a:lnTo>
                  <a:lnTo>
                    <a:pt x="106194" y="87343"/>
                  </a:lnTo>
                  <a:lnTo>
                    <a:pt x="103417" y="131594"/>
                  </a:lnTo>
                  <a:lnTo>
                    <a:pt x="100576" y="143932"/>
                  </a:lnTo>
                  <a:lnTo>
                    <a:pt x="89895" y="161404"/>
                  </a:lnTo>
                  <a:lnTo>
                    <a:pt x="75033" y="173167"/>
                  </a:lnTo>
                  <a:lnTo>
                    <a:pt x="56669" y="180747"/>
                  </a:lnTo>
                  <a:lnTo>
                    <a:pt x="47539" y="180934"/>
                  </a:lnTo>
                  <a:lnTo>
                    <a:pt x="29868" y="175497"/>
                  </a:lnTo>
                  <a:lnTo>
                    <a:pt x="23321" y="169673"/>
                  </a:lnTo>
                  <a:lnTo>
                    <a:pt x="5995" y="13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49"/>
            <p:cNvSpPr/>
            <p:nvPr>
              <p:custDataLst>
                <p:tags r:id="rId128"/>
              </p:custDataLst>
            </p:nvPr>
          </p:nvSpPr>
          <p:spPr>
            <a:xfrm>
              <a:off x="6905429" y="3289300"/>
              <a:ext cx="187522" cy="31751"/>
            </a:xfrm>
            <a:custGeom>
              <a:avLst/>
              <a:gdLst/>
              <a:ahLst/>
              <a:cxnLst/>
              <a:rect l="0" t="0" r="0" b="0"/>
              <a:pathLst>
                <a:path w="187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5" y="28379"/>
                  </a:lnTo>
                  <a:lnTo>
                    <a:pt x="43590" y="18885"/>
                  </a:lnTo>
                  <a:lnTo>
                    <a:pt x="79493" y="12651"/>
                  </a:lnTo>
                  <a:lnTo>
                    <a:pt x="111286" y="8445"/>
                  </a:lnTo>
                  <a:lnTo>
                    <a:pt x="148935" y="422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750"/>
            <p:cNvSpPr/>
            <p:nvPr>
              <p:custDataLst>
                <p:tags r:id="rId129"/>
              </p:custDataLst>
            </p:nvPr>
          </p:nvSpPr>
          <p:spPr>
            <a:xfrm>
              <a:off x="6823140" y="3196742"/>
              <a:ext cx="9461" cy="175109"/>
            </a:xfrm>
            <a:custGeom>
              <a:avLst/>
              <a:gdLst/>
              <a:ahLst/>
              <a:cxnLst/>
              <a:rect l="0" t="0" r="0" b="0"/>
              <a:pathLst>
                <a:path w="9461" h="175109">
                  <a:moveTo>
                    <a:pt x="9460" y="3658"/>
                  </a:moveTo>
                  <a:lnTo>
                    <a:pt x="9460" y="3658"/>
                  </a:lnTo>
                  <a:lnTo>
                    <a:pt x="6089" y="287"/>
                  </a:lnTo>
                  <a:lnTo>
                    <a:pt x="5096" y="0"/>
                  </a:lnTo>
                  <a:lnTo>
                    <a:pt x="4434" y="514"/>
                  </a:lnTo>
                  <a:lnTo>
                    <a:pt x="0" y="16521"/>
                  </a:lnTo>
                  <a:lnTo>
                    <a:pt x="1764" y="62068"/>
                  </a:lnTo>
                  <a:lnTo>
                    <a:pt x="3416" y="102731"/>
                  </a:lnTo>
                  <a:lnTo>
                    <a:pt x="8057" y="146909"/>
                  </a:lnTo>
                  <a:lnTo>
                    <a:pt x="946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51"/>
            <p:cNvSpPr/>
            <p:nvPr>
              <p:custDataLst>
                <p:tags r:id="rId130"/>
              </p:custDataLst>
            </p:nvPr>
          </p:nvSpPr>
          <p:spPr>
            <a:xfrm>
              <a:off x="6644825" y="3143511"/>
              <a:ext cx="86176" cy="260090"/>
            </a:xfrm>
            <a:custGeom>
              <a:avLst/>
              <a:gdLst/>
              <a:ahLst/>
              <a:cxnLst/>
              <a:rect l="0" t="0" r="0" b="0"/>
              <a:pathLst>
                <a:path w="86176" h="260090">
                  <a:moveTo>
                    <a:pt x="86175" y="6089"/>
                  </a:moveTo>
                  <a:lnTo>
                    <a:pt x="86175" y="6089"/>
                  </a:lnTo>
                  <a:lnTo>
                    <a:pt x="76035" y="1725"/>
                  </a:lnTo>
                  <a:lnTo>
                    <a:pt x="52950" y="0"/>
                  </a:lnTo>
                  <a:lnTo>
                    <a:pt x="42951" y="3619"/>
                  </a:lnTo>
                  <a:lnTo>
                    <a:pt x="38309" y="6559"/>
                  </a:lnTo>
                  <a:lnTo>
                    <a:pt x="31270" y="17351"/>
                  </a:lnTo>
                  <a:lnTo>
                    <a:pt x="14259" y="54018"/>
                  </a:lnTo>
                  <a:lnTo>
                    <a:pt x="3404" y="96412"/>
                  </a:lnTo>
                  <a:lnTo>
                    <a:pt x="0" y="128312"/>
                  </a:lnTo>
                  <a:lnTo>
                    <a:pt x="602" y="159894"/>
                  </a:lnTo>
                  <a:lnTo>
                    <a:pt x="13548" y="200768"/>
                  </a:lnTo>
                  <a:lnTo>
                    <a:pt x="34944" y="233418"/>
                  </a:lnTo>
                  <a:lnTo>
                    <a:pt x="67125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00"/>
          <p:cNvGrpSpPr/>
          <p:nvPr/>
        </p:nvGrpSpPr>
        <p:grpSpPr>
          <a:xfrm>
            <a:off x="1428750" y="3691131"/>
            <a:ext cx="9353551" cy="791970"/>
            <a:chOff x="1428750" y="3691131"/>
            <a:chExt cx="9353551" cy="791970"/>
          </a:xfrm>
        </p:grpSpPr>
        <p:sp>
          <p:nvSpPr>
            <p:cNvPr id="111" name="SMARTInkShape-1752"/>
            <p:cNvSpPr/>
            <p:nvPr>
              <p:custDataLst>
                <p:tags r:id="rId122"/>
              </p:custDataLst>
            </p:nvPr>
          </p:nvSpPr>
          <p:spPr>
            <a:xfrm>
              <a:off x="2669979" y="4394200"/>
              <a:ext cx="200222" cy="17583"/>
            </a:xfrm>
            <a:custGeom>
              <a:avLst/>
              <a:gdLst/>
              <a:ahLst/>
              <a:cxnLst/>
              <a:rect l="0" t="0" r="0" b="0"/>
              <a:pathLst>
                <a:path w="200222" h="17583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4" y="11419"/>
                  </a:lnTo>
                  <a:lnTo>
                    <a:pt x="8017" y="15188"/>
                  </a:lnTo>
                  <a:lnTo>
                    <a:pt x="52084" y="17582"/>
                  </a:lnTo>
                  <a:lnTo>
                    <a:pt x="87345" y="15340"/>
                  </a:lnTo>
                  <a:lnTo>
                    <a:pt x="130298" y="10110"/>
                  </a:lnTo>
                  <a:lnTo>
                    <a:pt x="169144" y="449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53"/>
            <p:cNvSpPr/>
            <p:nvPr>
              <p:custDataLst>
                <p:tags r:id="rId123"/>
              </p:custDataLst>
            </p:nvPr>
          </p:nvSpPr>
          <p:spPr>
            <a:xfrm>
              <a:off x="2711450" y="4281617"/>
              <a:ext cx="171451" cy="10984"/>
            </a:xfrm>
            <a:custGeom>
              <a:avLst/>
              <a:gdLst/>
              <a:ahLst/>
              <a:cxnLst/>
              <a:rect l="0" t="0" r="0" b="0"/>
              <a:pathLst>
                <a:path w="171451" h="10984">
                  <a:moveTo>
                    <a:pt x="0" y="10983"/>
                  </a:moveTo>
                  <a:lnTo>
                    <a:pt x="0" y="10983"/>
                  </a:lnTo>
                  <a:lnTo>
                    <a:pt x="42376" y="4076"/>
                  </a:lnTo>
                  <a:lnTo>
                    <a:pt x="79348" y="0"/>
                  </a:lnTo>
                  <a:lnTo>
                    <a:pt x="117820" y="673"/>
                  </a:lnTo>
                  <a:lnTo>
                    <a:pt x="171450" y="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54"/>
            <p:cNvSpPr/>
            <p:nvPr>
              <p:custDataLst>
                <p:tags r:id="rId124"/>
              </p:custDataLst>
            </p:nvPr>
          </p:nvSpPr>
          <p:spPr>
            <a:xfrm>
              <a:off x="1975733" y="4141792"/>
              <a:ext cx="570618" cy="341309"/>
            </a:xfrm>
            <a:custGeom>
              <a:avLst/>
              <a:gdLst/>
              <a:ahLst/>
              <a:cxnLst/>
              <a:rect l="0" t="0" r="0" b="0"/>
              <a:pathLst>
                <a:path w="570618" h="341309">
                  <a:moveTo>
                    <a:pt x="5467" y="341308"/>
                  </a:moveTo>
                  <a:lnTo>
                    <a:pt x="5467" y="341308"/>
                  </a:lnTo>
                  <a:lnTo>
                    <a:pt x="5467" y="337937"/>
                  </a:lnTo>
                  <a:lnTo>
                    <a:pt x="4761" y="336944"/>
                  </a:lnTo>
                  <a:lnTo>
                    <a:pt x="3585" y="336282"/>
                  </a:lnTo>
                  <a:lnTo>
                    <a:pt x="0" y="335220"/>
                  </a:lnTo>
                  <a:lnTo>
                    <a:pt x="43931" y="333562"/>
                  </a:lnTo>
                  <a:lnTo>
                    <a:pt x="77831" y="328223"/>
                  </a:lnTo>
                  <a:lnTo>
                    <a:pt x="114534" y="319264"/>
                  </a:lnTo>
                  <a:lnTo>
                    <a:pt x="150602" y="308933"/>
                  </a:lnTo>
                  <a:lnTo>
                    <a:pt x="197969" y="295889"/>
                  </a:lnTo>
                  <a:lnTo>
                    <a:pt x="244732" y="284803"/>
                  </a:lnTo>
                  <a:lnTo>
                    <a:pt x="261652" y="279190"/>
                  </a:lnTo>
                  <a:lnTo>
                    <a:pt x="261629" y="278729"/>
                  </a:lnTo>
                  <a:lnTo>
                    <a:pt x="219185" y="276404"/>
                  </a:lnTo>
                  <a:lnTo>
                    <a:pt x="210755" y="271069"/>
                  </a:lnTo>
                  <a:lnTo>
                    <a:pt x="198075" y="253390"/>
                  </a:lnTo>
                  <a:lnTo>
                    <a:pt x="185381" y="216794"/>
                  </a:lnTo>
                  <a:lnTo>
                    <a:pt x="178797" y="184368"/>
                  </a:lnTo>
                  <a:lnTo>
                    <a:pt x="173005" y="137939"/>
                  </a:lnTo>
                  <a:lnTo>
                    <a:pt x="174419" y="97388"/>
                  </a:lnTo>
                  <a:lnTo>
                    <a:pt x="179548" y="72342"/>
                  </a:lnTo>
                  <a:lnTo>
                    <a:pt x="191021" y="55492"/>
                  </a:lnTo>
                  <a:lnTo>
                    <a:pt x="221078" y="30138"/>
                  </a:lnTo>
                  <a:lnTo>
                    <a:pt x="263144" y="8515"/>
                  </a:lnTo>
                  <a:lnTo>
                    <a:pt x="294262" y="78"/>
                  </a:lnTo>
                  <a:lnTo>
                    <a:pt x="338137" y="0"/>
                  </a:lnTo>
                  <a:lnTo>
                    <a:pt x="362635" y="5230"/>
                  </a:lnTo>
                  <a:lnTo>
                    <a:pt x="392890" y="22850"/>
                  </a:lnTo>
                  <a:lnTo>
                    <a:pt x="412986" y="45945"/>
                  </a:lnTo>
                  <a:lnTo>
                    <a:pt x="417538" y="67984"/>
                  </a:lnTo>
                  <a:lnTo>
                    <a:pt x="415093" y="94241"/>
                  </a:lnTo>
                  <a:lnTo>
                    <a:pt x="397144" y="136791"/>
                  </a:lnTo>
                  <a:lnTo>
                    <a:pt x="370502" y="178562"/>
                  </a:lnTo>
                  <a:lnTo>
                    <a:pt x="337441" y="224670"/>
                  </a:lnTo>
                  <a:lnTo>
                    <a:pt x="336849" y="231094"/>
                  </a:lnTo>
                  <a:lnTo>
                    <a:pt x="338572" y="236787"/>
                  </a:lnTo>
                  <a:lnTo>
                    <a:pt x="341837" y="241994"/>
                  </a:lnTo>
                  <a:lnTo>
                    <a:pt x="354872" y="249661"/>
                  </a:lnTo>
                  <a:lnTo>
                    <a:pt x="391452" y="257944"/>
                  </a:lnTo>
                  <a:lnTo>
                    <a:pt x="426782" y="261924"/>
                  </a:lnTo>
                  <a:lnTo>
                    <a:pt x="463651" y="263693"/>
                  </a:lnTo>
                  <a:lnTo>
                    <a:pt x="497442" y="264479"/>
                  </a:lnTo>
                  <a:lnTo>
                    <a:pt x="538587" y="266803"/>
                  </a:lnTo>
                  <a:lnTo>
                    <a:pt x="570617" y="27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55"/>
            <p:cNvSpPr/>
            <p:nvPr>
              <p:custDataLst>
                <p:tags r:id="rId125"/>
              </p:custDataLst>
            </p:nvPr>
          </p:nvSpPr>
          <p:spPr>
            <a:xfrm>
              <a:off x="1428750" y="3691131"/>
              <a:ext cx="9353551" cy="385570"/>
            </a:xfrm>
            <a:custGeom>
              <a:avLst/>
              <a:gdLst/>
              <a:ahLst/>
              <a:cxnLst/>
              <a:rect l="0" t="0" r="0" b="0"/>
              <a:pathLst>
                <a:path w="9353551" h="385570">
                  <a:moveTo>
                    <a:pt x="0" y="264919"/>
                  </a:moveTo>
                  <a:lnTo>
                    <a:pt x="0" y="264919"/>
                  </a:lnTo>
                  <a:lnTo>
                    <a:pt x="6742" y="261548"/>
                  </a:lnTo>
                  <a:lnTo>
                    <a:pt x="41104" y="258452"/>
                  </a:lnTo>
                  <a:lnTo>
                    <a:pt x="76594" y="255459"/>
                  </a:lnTo>
                  <a:lnTo>
                    <a:pt x="122001" y="251778"/>
                  </a:lnTo>
                  <a:lnTo>
                    <a:pt x="146951" y="249808"/>
                  </a:lnTo>
                  <a:lnTo>
                    <a:pt x="176284" y="248495"/>
                  </a:lnTo>
                  <a:lnTo>
                    <a:pt x="208539" y="247620"/>
                  </a:lnTo>
                  <a:lnTo>
                    <a:pt x="242743" y="247036"/>
                  </a:lnTo>
                  <a:lnTo>
                    <a:pt x="282478" y="245236"/>
                  </a:lnTo>
                  <a:lnTo>
                    <a:pt x="325902" y="242625"/>
                  </a:lnTo>
                  <a:lnTo>
                    <a:pt x="371785" y="239473"/>
                  </a:lnTo>
                  <a:lnTo>
                    <a:pt x="422129" y="235960"/>
                  </a:lnTo>
                  <a:lnTo>
                    <a:pt x="475447" y="232207"/>
                  </a:lnTo>
                  <a:lnTo>
                    <a:pt x="530748" y="228295"/>
                  </a:lnTo>
                  <a:lnTo>
                    <a:pt x="590899" y="223570"/>
                  </a:lnTo>
                  <a:lnTo>
                    <a:pt x="654282" y="218302"/>
                  </a:lnTo>
                  <a:lnTo>
                    <a:pt x="719822" y="212675"/>
                  </a:lnTo>
                  <a:lnTo>
                    <a:pt x="794559" y="205395"/>
                  </a:lnTo>
                  <a:lnTo>
                    <a:pt x="875428" y="197014"/>
                  </a:lnTo>
                  <a:lnTo>
                    <a:pt x="960385" y="187899"/>
                  </a:lnTo>
                  <a:lnTo>
                    <a:pt x="1050185" y="177589"/>
                  </a:lnTo>
                  <a:lnTo>
                    <a:pt x="1143212" y="166482"/>
                  </a:lnTo>
                  <a:lnTo>
                    <a:pt x="1238391" y="154845"/>
                  </a:lnTo>
                  <a:lnTo>
                    <a:pt x="1339944" y="142852"/>
                  </a:lnTo>
                  <a:lnTo>
                    <a:pt x="1445746" y="130625"/>
                  </a:lnTo>
                  <a:lnTo>
                    <a:pt x="1554381" y="118240"/>
                  </a:lnTo>
                  <a:lnTo>
                    <a:pt x="1668431" y="106455"/>
                  </a:lnTo>
                  <a:lnTo>
                    <a:pt x="1786093" y="95070"/>
                  </a:lnTo>
                  <a:lnTo>
                    <a:pt x="1906162" y="83954"/>
                  </a:lnTo>
                  <a:lnTo>
                    <a:pt x="2032069" y="73720"/>
                  </a:lnTo>
                  <a:lnTo>
                    <a:pt x="2161868" y="64075"/>
                  </a:lnTo>
                  <a:lnTo>
                    <a:pt x="2294262" y="54823"/>
                  </a:lnTo>
                  <a:lnTo>
                    <a:pt x="2427680" y="46539"/>
                  </a:lnTo>
                  <a:lnTo>
                    <a:pt x="2561782" y="38898"/>
                  </a:lnTo>
                  <a:lnTo>
                    <a:pt x="2696338" y="31689"/>
                  </a:lnTo>
                  <a:lnTo>
                    <a:pt x="2831197" y="25471"/>
                  </a:lnTo>
                  <a:lnTo>
                    <a:pt x="2966259" y="19915"/>
                  </a:lnTo>
                  <a:lnTo>
                    <a:pt x="3101456" y="14799"/>
                  </a:lnTo>
                  <a:lnTo>
                    <a:pt x="3243093" y="10684"/>
                  </a:lnTo>
                  <a:lnTo>
                    <a:pt x="3389023" y="7234"/>
                  </a:lnTo>
                  <a:lnTo>
                    <a:pt x="3537815" y="4229"/>
                  </a:lnTo>
                  <a:lnTo>
                    <a:pt x="3686399" y="2226"/>
                  </a:lnTo>
                  <a:lnTo>
                    <a:pt x="3834844" y="890"/>
                  </a:lnTo>
                  <a:lnTo>
                    <a:pt x="3983196" y="0"/>
                  </a:lnTo>
                  <a:lnTo>
                    <a:pt x="4133603" y="112"/>
                  </a:lnTo>
                  <a:lnTo>
                    <a:pt x="4285380" y="891"/>
                  </a:lnTo>
                  <a:lnTo>
                    <a:pt x="4438070" y="2117"/>
                  </a:lnTo>
                  <a:lnTo>
                    <a:pt x="4592780" y="5051"/>
                  </a:lnTo>
                  <a:lnTo>
                    <a:pt x="4748837" y="9123"/>
                  </a:lnTo>
                  <a:lnTo>
                    <a:pt x="4905791" y="13956"/>
                  </a:lnTo>
                  <a:lnTo>
                    <a:pt x="5061228" y="19999"/>
                  </a:lnTo>
                  <a:lnTo>
                    <a:pt x="5215651" y="26850"/>
                  </a:lnTo>
                  <a:lnTo>
                    <a:pt x="5369401" y="34239"/>
                  </a:lnTo>
                  <a:lnTo>
                    <a:pt x="5522700" y="42693"/>
                  </a:lnTo>
                  <a:lnTo>
                    <a:pt x="5675700" y="51858"/>
                  </a:lnTo>
                  <a:lnTo>
                    <a:pt x="5828500" y="61495"/>
                  </a:lnTo>
                  <a:lnTo>
                    <a:pt x="5984695" y="72153"/>
                  </a:lnTo>
                  <a:lnTo>
                    <a:pt x="6143152" y="83491"/>
                  </a:lnTo>
                  <a:lnTo>
                    <a:pt x="6303118" y="95284"/>
                  </a:lnTo>
                  <a:lnTo>
                    <a:pt x="6461973" y="106673"/>
                  </a:lnTo>
                  <a:lnTo>
                    <a:pt x="6620087" y="117794"/>
                  </a:lnTo>
                  <a:lnTo>
                    <a:pt x="6777708" y="128736"/>
                  </a:lnTo>
                  <a:lnTo>
                    <a:pt x="6933588" y="139558"/>
                  </a:lnTo>
                  <a:lnTo>
                    <a:pt x="7088309" y="150300"/>
                  </a:lnTo>
                  <a:lnTo>
                    <a:pt x="7242256" y="160990"/>
                  </a:lnTo>
                  <a:lnTo>
                    <a:pt x="7390749" y="172349"/>
                  </a:lnTo>
                  <a:lnTo>
                    <a:pt x="7535605" y="184156"/>
                  </a:lnTo>
                  <a:lnTo>
                    <a:pt x="7678036" y="196260"/>
                  </a:lnTo>
                  <a:lnTo>
                    <a:pt x="7817441" y="208563"/>
                  </a:lnTo>
                  <a:lnTo>
                    <a:pt x="7954828" y="220998"/>
                  </a:lnTo>
                  <a:lnTo>
                    <a:pt x="8090869" y="233522"/>
                  </a:lnTo>
                  <a:lnTo>
                    <a:pt x="8220368" y="245398"/>
                  </a:lnTo>
                  <a:lnTo>
                    <a:pt x="8345505" y="256844"/>
                  </a:lnTo>
                  <a:lnTo>
                    <a:pt x="8467737" y="268002"/>
                  </a:lnTo>
                  <a:lnTo>
                    <a:pt x="8580975" y="278263"/>
                  </a:lnTo>
                  <a:lnTo>
                    <a:pt x="8688217" y="287926"/>
                  </a:lnTo>
                  <a:lnTo>
                    <a:pt x="8791461" y="297191"/>
                  </a:lnTo>
                  <a:lnTo>
                    <a:pt x="8884986" y="306894"/>
                  </a:lnTo>
                  <a:lnTo>
                    <a:pt x="8972029" y="316891"/>
                  </a:lnTo>
                  <a:lnTo>
                    <a:pt x="9054753" y="327084"/>
                  </a:lnTo>
                  <a:lnTo>
                    <a:pt x="9124718" y="338112"/>
                  </a:lnTo>
                  <a:lnTo>
                    <a:pt x="9186179" y="349698"/>
                  </a:lnTo>
                  <a:lnTo>
                    <a:pt x="9241969" y="361655"/>
                  </a:lnTo>
                  <a:lnTo>
                    <a:pt x="9279164" y="369626"/>
                  </a:lnTo>
                  <a:lnTo>
                    <a:pt x="9353550" y="38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1756"/>
          <p:cNvSpPr/>
          <p:nvPr>
            <p:custDataLst>
              <p:tags r:id="rId8"/>
            </p:custDataLst>
          </p:nvPr>
        </p:nvSpPr>
        <p:spPr>
          <a:xfrm>
            <a:off x="3115695" y="4114800"/>
            <a:ext cx="211706" cy="508001"/>
          </a:xfrm>
          <a:custGeom>
            <a:avLst/>
            <a:gdLst/>
            <a:ahLst/>
            <a:cxnLst/>
            <a:rect l="0" t="0" r="0" b="0"/>
            <a:pathLst>
              <a:path w="211706" h="508001">
                <a:moveTo>
                  <a:pt x="205355" y="0"/>
                </a:moveTo>
                <a:lnTo>
                  <a:pt x="205355" y="0"/>
                </a:lnTo>
                <a:lnTo>
                  <a:pt x="201984" y="0"/>
                </a:lnTo>
                <a:lnTo>
                  <a:pt x="181881" y="5761"/>
                </a:lnTo>
                <a:lnTo>
                  <a:pt x="135184" y="7746"/>
                </a:lnTo>
                <a:lnTo>
                  <a:pt x="89592" y="24025"/>
                </a:lnTo>
                <a:lnTo>
                  <a:pt x="47034" y="57587"/>
                </a:lnTo>
                <a:lnTo>
                  <a:pt x="34424" y="76329"/>
                </a:lnTo>
                <a:lnTo>
                  <a:pt x="29590" y="95288"/>
                </a:lnTo>
                <a:lnTo>
                  <a:pt x="31029" y="100920"/>
                </a:lnTo>
                <a:lnTo>
                  <a:pt x="38271" y="110940"/>
                </a:lnTo>
                <a:lnTo>
                  <a:pt x="84875" y="149764"/>
                </a:lnTo>
                <a:lnTo>
                  <a:pt x="100043" y="170669"/>
                </a:lnTo>
                <a:lnTo>
                  <a:pt x="105633" y="183803"/>
                </a:lnTo>
                <a:lnTo>
                  <a:pt x="108117" y="196695"/>
                </a:lnTo>
                <a:lnTo>
                  <a:pt x="105458" y="211363"/>
                </a:lnTo>
                <a:lnTo>
                  <a:pt x="89032" y="245642"/>
                </a:lnTo>
                <a:lnTo>
                  <a:pt x="79900" y="258274"/>
                </a:lnTo>
                <a:lnTo>
                  <a:pt x="80797" y="258260"/>
                </a:lnTo>
                <a:lnTo>
                  <a:pt x="100108" y="250808"/>
                </a:lnTo>
                <a:lnTo>
                  <a:pt x="108249" y="252111"/>
                </a:lnTo>
                <a:lnTo>
                  <a:pt x="111690" y="254857"/>
                </a:lnTo>
                <a:lnTo>
                  <a:pt x="117394" y="263553"/>
                </a:lnTo>
                <a:lnTo>
                  <a:pt x="121202" y="280349"/>
                </a:lnTo>
                <a:lnTo>
                  <a:pt x="118959" y="302102"/>
                </a:lnTo>
                <a:lnTo>
                  <a:pt x="107084" y="326421"/>
                </a:lnTo>
                <a:lnTo>
                  <a:pt x="78333" y="364993"/>
                </a:lnTo>
                <a:lnTo>
                  <a:pt x="41296" y="404701"/>
                </a:lnTo>
                <a:lnTo>
                  <a:pt x="5245" y="444145"/>
                </a:lnTo>
                <a:lnTo>
                  <a:pt x="0" y="460100"/>
                </a:lnTo>
                <a:lnTo>
                  <a:pt x="1432" y="474716"/>
                </a:lnTo>
                <a:lnTo>
                  <a:pt x="3790" y="481578"/>
                </a:lnTo>
                <a:lnTo>
                  <a:pt x="8184" y="486857"/>
                </a:lnTo>
                <a:lnTo>
                  <a:pt x="20592" y="494605"/>
                </a:lnTo>
                <a:lnTo>
                  <a:pt x="66056" y="500258"/>
                </a:lnTo>
                <a:lnTo>
                  <a:pt x="105285" y="501237"/>
                </a:lnTo>
                <a:lnTo>
                  <a:pt x="151324" y="502233"/>
                </a:lnTo>
                <a:lnTo>
                  <a:pt x="211705" y="508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302"/>
          <p:cNvGrpSpPr/>
          <p:nvPr/>
        </p:nvGrpSpPr>
        <p:grpSpPr>
          <a:xfrm>
            <a:off x="3466933" y="4287810"/>
            <a:ext cx="285918" cy="309591"/>
            <a:chOff x="3466933" y="4287810"/>
            <a:chExt cx="285918" cy="309591"/>
          </a:xfrm>
        </p:grpSpPr>
        <p:sp>
          <p:nvSpPr>
            <p:cNvPr id="117" name="SMARTInkShape-1757"/>
            <p:cNvSpPr/>
            <p:nvPr>
              <p:custDataLst>
                <p:tags r:id="rId120"/>
              </p:custDataLst>
            </p:nvPr>
          </p:nvSpPr>
          <p:spPr>
            <a:xfrm>
              <a:off x="3466933" y="4287810"/>
              <a:ext cx="185261" cy="242087"/>
            </a:xfrm>
            <a:custGeom>
              <a:avLst/>
              <a:gdLst/>
              <a:ahLst/>
              <a:cxnLst/>
              <a:rect l="0" t="0" r="0" b="0"/>
              <a:pathLst>
                <a:path w="185261" h="242087">
                  <a:moveTo>
                    <a:pt x="95417" y="30190"/>
                  </a:moveTo>
                  <a:lnTo>
                    <a:pt x="95417" y="30190"/>
                  </a:lnTo>
                  <a:lnTo>
                    <a:pt x="95417" y="3707"/>
                  </a:lnTo>
                  <a:lnTo>
                    <a:pt x="94005" y="1951"/>
                  </a:lnTo>
                  <a:lnTo>
                    <a:pt x="88675" y="0"/>
                  </a:lnTo>
                  <a:lnTo>
                    <a:pt x="74369" y="2273"/>
                  </a:lnTo>
                  <a:lnTo>
                    <a:pt x="53354" y="20899"/>
                  </a:lnTo>
                  <a:lnTo>
                    <a:pt x="29253" y="55502"/>
                  </a:lnTo>
                  <a:lnTo>
                    <a:pt x="16387" y="90358"/>
                  </a:lnTo>
                  <a:lnTo>
                    <a:pt x="6670" y="129603"/>
                  </a:lnTo>
                  <a:lnTo>
                    <a:pt x="0" y="165861"/>
                  </a:lnTo>
                  <a:lnTo>
                    <a:pt x="2391" y="207893"/>
                  </a:lnTo>
                  <a:lnTo>
                    <a:pt x="12209" y="225821"/>
                  </a:lnTo>
                  <a:lnTo>
                    <a:pt x="18778" y="232577"/>
                  </a:lnTo>
                  <a:lnTo>
                    <a:pt x="35485" y="240084"/>
                  </a:lnTo>
                  <a:lnTo>
                    <a:pt x="44879" y="242086"/>
                  </a:lnTo>
                  <a:lnTo>
                    <a:pt x="66606" y="238666"/>
                  </a:lnTo>
                  <a:lnTo>
                    <a:pt x="89667" y="227974"/>
                  </a:lnTo>
                  <a:lnTo>
                    <a:pt x="133217" y="186616"/>
                  </a:lnTo>
                  <a:lnTo>
                    <a:pt x="163297" y="148269"/>
                  </a:lnTo>
                  <a:lnTo>
                    <a:pt x="178503" y="120064"/>
                  </a:lnTo>
                  <a:lnTo>
                    <a:pt x="185260" y="91065"/>
                  </a:lnTo>
                  <a:lnTo>
                    <a:pt x="182323" y="53715"/>
                  </a:lnTo>
                  <a:lnTo>
                    <a:pt x="177343" y="44462"/>
                  </a:lnTo>
                  <a:lnTo>
                    <a:pt x="162402" y="30418"/>
                  </a:lnTo>
                  <a:lnTo>
                    <a:pt x="142122" y="25117"/>
                  </a:lnTo>
                  <a:lnTo>
                    <a:pt x="119703" y="25819"/>
                  </a:lnTo>
                  <a:lnTo>
                    <a:pt x="76367" y="3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58"/>
            <p:cNvSpPr/>
            <p:nvPr>
              <p:custDataLst>
                <p:tags r:id="rId121"/>
              </p:custDataLst>
            </p:nvPr>
          </p:nvSpPr>
          <p:spPr>
            <a:xfrm>
              <a:off x="3683000" y="4470400"/>
              <a:ext cx="69851" cy="127001"/>
            </a:xfrm>
            <a:custGeom>
              <a:avLst/>
              <a:gdLst/>
              <a:ahLst/>
              <a:cxnLst/>
              <a:rect l="0" t="0" r="0" b="0"/>
              <a:pathLst>
                <a:path w="69851" h="127001">
                  <a:moveTo>
                    <a:pt x="69850" y="0"/>
                  </a:moveTo>
                  <a:lnTo>
                    <a:pt x="69850" y="0"/>
                  </a:lnTo>
                  <a:lnTo>
                    <a:pt x="68438" y="18031"/>
                  </a:lnTo>
                  <a:lnTo>
                    <a:pt x="57594" y="52066"/>
                  </a:lnTo>
                  <a:lnTo>
                    <a:pt x="25279" y="9808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03"/>
          <p:cNvGrpSpPr/>
          <p:nvPr/>
        </p:nvGrpSpPr>
        <p:grpSpPr>
          <a:xfrm>
            <a:off x="4044950" y="4137408"/>
            <a:ext cx="422276" cy="510793"/>
            <a:chOff x="4044950" y="4137408"/>
            <a:chExt cx="422276" cy="510793"/>
          </a:xfrm>
        </p:grpSpPr>
        <p:sp>
          <p:nvSpPr>
            <p:cNvPr id="120" name="SMARTInkShape-1759"/>
            <p:cNvSpPr/>
            <p:nvPr>
              <p:custDataLst>
                <p:tags r:id="rId117"/>
              </p:custDataLst>
            </p:nvPr>
          </p:nvSpPr>
          <p:spPr>
            <a:xfrm>
              <a:off x="4044950" y="4292600"/>
              <a:ext cx="32703" cy="279401"/>
            </a:xfrm>
            <a:custGeom>
              <a:avLst/>
              <a:gdLst/>
              <a:ahLst/>
              <a:cxnLst/>
              <a:rect l="0" t="0" r="0" b="0"/>
              <a:pathLst>
                <a:path w="32703" h="2794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31259" y="10113"/>
                  </a:lnTo>
                  <a:lnTo>
                    <a:pt x="32702" y="46741"/>
                  </a:lnTo>
                  <a:lnTo>
                    <a:pt x="28410" y="83803"/>
                  </a:lnTo>
                  <a:lnTo>
                    <a:pt x="21799" y="126145"/>
                  </a:lnTo>
                  <a:lnTo>
                    <a:pt x="14157" y="170835"/>
                  </a:lnTo>
                  <a:lnTo>
                    <a:pt x="7938" y="209042"/>
                  </a:lnTo>
                  <a:lnTo>
                    <a:pt x="2352" y="25079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60"/>
            <p:cNvSpPr/>
            <p:nvPr>
              <p:custDataLst>
                <p:tags r:id="rId118"/>
              </p:custDataLst>
            </p:nvPr>
          </p:nvSpPr>
          <p:spPr>
            <a:xfrm>
              <a:off x="4210050" y="4137408"/>
              <a:ext cx="143091" cy="485393"/>
            </a:xfrm>
            <a:custGeom>
              <a:avLst/>
              <a:gdLst/>
              <a:ahLst/>
              <a:cxnLst/>
              <a:rect l="0" t="0" r="0" b="0"/>
              <a:pathLst>
                <a:path w="143091" h="485393">
                  <a:moveTo>
                    <a:pt x="31750" y="28192"/>
                  </a:moveTo>
                  <a:lnTo>
                    <a:pt x="31750" y="28192"/>
                  </a:lnTo>
                  <a:lnTo>
                    <a:pt x="38492" y="21450"/>
                  </a:lnTo>
                  <a:lnTo>
                    <a:pt x="83062" y="5010"/>
                  </a:lnTo>
                  <a:lnTo>
                    <a:pt x="105907" y="0"/>
                  </a:lnTo>
                  <a:lnTo>
                    <a:pt x="136060" y="2285"/>
                  </a:lnTo>
                  <a:lnTo>
                    <a:pt x="139390" y="3865"/>
                  </a:lnTo>
                  <a:lnTo>
                    <a:pt x="141610" y="6329"/>
                  </a:lnTo>
                  <a:lnTo>
                    <a:pt x="143090" y="9384"/>
                  </a:lnTo>
                  <a:lnTo>
                    <a:pt x="139090" y="20303"/>
                  </a:lnTo>
                  <a:lnTo>
                    <a:pt x="109162" y="57051"/>
                  </a:lnTo>
                  <a:lnTo>
                    <a:pt x="74678" y="96088"/>
                  </a:lnTo>
                  <a:lnTo>
                    <a:pt x="44390" y="135563"/>
                  </a:lnTo>
                  <a:lnTo>
                    <a:pt x="33840" y="159403"/>
                  </a:lnTo>
                  <a:lnTo>
                    <a:pt x="27067" y="193340"/>
                  </a:lnTo>
                  <a:lnTo>
                    <a:pt x="27923" y="198263"/>
                  </a:lnTo>
                  <a:lnTo>
                    <a:pt x="32636" y="205614"/>
                  </a:lnTo>
                  <a:lnTo>
                    <a:pt x="46454" y="221858"/>
                  </a:lnTo>
                  <a:lnTo>
                    <a:pt x="64846" y="261434"/>
                  </a:lnTo>
                  <a:lnTo>
                    <a:pt x="74480" y="306867"/>
                  </a:lnTo>
                  <a:lnTo>
                    <a:pt x="80747" y="346385"/>
                  </a:lnTo>
                  <a:lnTo>
                    <a:pt x="82194" y="384791"/>
                  </a:lnTo>
                  <a:lnTo>
                    <a:pt x="81068" y="423918"/>
                  </a:lnTo>
                  <a:lnTo>
                    <a:pt x="75777" y="442078"/>
                  </a:lnTo>
                  <a:lnTo>
                    <a:pt x="63076" y="455793"/>
                  </a:lnTo>
                  <a:lnTo>
                    <a:pt x="22808" y="476096"/>
                  </a:lnTo>
                  <a:lnTo>
                    <a:pt x="0" y="48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761"/>
            <p:cNvSpPr/>
            <p:nvPr>
              <p:custDataLst>
                <p:tags r:id="rId119"/>
              </p:custDataLst>
            </p:nvPr>
          </p:nvSpPr>
          <p:spPr>
            <a:xfrm>
              <a:off x="4457700" y="464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04"/>
          <p:cNvGrpSpPr/>
          <p:nvPr/>
        </p:nvGrpSpPr>
        <p:grpSpPr>
          <a:xfrm>
            <a:off x="2146300" y="5035550"/>
            <a:ext cx="1231901" cy="490323"/>
            <a:chOff x="2146300" y="5035550"/>
            <a:chExt cx="1231901" cy="490323"/>
          </a:xfrm>
        </p:grpSpPr>
        <p:sp>
          <p:nvSpPr>
            <p:cNvPr id="124" name="SMARTInkShape-1762"/>
            <p:cNvSpPr/>
            <p:nvPr>
              <p:custDataLst>
                <p:tags r:id="rId104"/>
              </p:custDataLst>
            </p:nvPr>
          </p:nvSpPr>
          <p:spPr>
            <a:xfrm>
              <a:off x="2146300" y="5076659"/>
              <a:ext cx="190501" cy="265156"/>
            </a:xfrm>
            <a:custGeom>
              <a:avLst/>
              <a:gdLst/>
              <a:ahLst/>
              <a:cxnLst/>
              <a:rect l="0" t="0" r="0" b="0"/>
              <a:pathLst>
                <a:path w="190501" h="265156">
                  <a:moveTo>
                    <a:pt x="0" y="47791"/>
                  </a:moveTo>
                  <a:lnTo>
                    <a:pt x="0" y="47791"/>
                  </a:lnTo>
                  <a:lnTo>
                    <a:pt x="0" y="33485"/>
                  </a:lnTo>
                  <a:lnTo>
                    <a:pt x="706" y="31904"/>
                  </a:lnTo>
                  <a:lnTo>
                    <a:pt x="1881" y="30850"/>
                  </a:lnTo>
                  <a:lnTo>
                    <a:pt x="3371" y="30147"/>
                  </a:lnTo>
                  <a:lnTo>
                    <a:pt x="4364" y="31795"/>
                  </a:lnTo>
                  <a:lnTo>
                    <a:pt x="12656" y="78641"/>
                  </a:lnTo>
                  <a:lnTo>
                    <a:pt x="21853" y="110186"/>
                  </a:lnTo>
                  <a:lnTo>
                    <a:pt x="31114" y="147254"/>
                  </a:lnTo>
                  <a:lnTo>
                    <a:pt x="40640" y="185835"/>
                  </a:lnTo>
                  <a:lnTo>
                    <a:pt x="51929" y="221798"/>
                  </a:lnTo>
                  <a:lnTo>
                    <a:pt x="66813" y="253552"/>
                  </a:lnTo>
                  <a:lnTo>
                    <a:pt x="75791" y="262712"/>
                  </a:lnTo>
                  <a:lnTo>
                    <a:pt x="80161" y="265155"/>
                  </a:lnTo>
                  <a:lnTo>
                    <a:pt x="84485" y="263256"/>
                  </a:lnTo>
                  <a:lnTo>
                    <a:pt x="93052" y="251738"/>
                  </a:lnTo>
                  <a:lnTo>
                    <a:pt x="115922" y="205194"/>
                  </a:lnTo>
                  <a:lnTo>
                    <a:pt x="131249" y="160317"/>
                  </a:lnTo>
                  <a:lnTo>
                    <a:pt x="138299" y="135508"/>
                  </a:lnTo>
                  <a:lnTo>
                    <a:pt x="153659" y="91010"/>
                  </a:lnTo>
                  <a:lnTo>
                    <a:pt x="167776" y="53594"/>
                  </a:lnTo>
                  <a:lnTo>
                    <a:pt x="181854" y="7145"/>
                  </a:lnTo>
                  <a:lnTo>
                    <a:pt x="183470" y="0"/>
                  </a:lnTo>
                  <a:lnTo>
                    <a:pt x="184402" y="1113"/>
                  </a:lnTo>
                  <a:lnTo>
                    <a:pt x="190500" y="1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63"/>
            <p:cNvSpPr/>
            <p:nvPr>
              <p:custDataLst>
                <p:tags r:id="rId105"/>
              </p:custDataLst>
            </p:nvPr>
          </p:nvSpPr>
          <p:spPr>
            <a:xfrm>
              <a:off x="2372579" y="5230251"/>
              <a:ext cx="110272" cy="135247"/>
            </a:xfrm>
            <a:custGeom>
              <a:avLst/>
              <a:gdLst/>
              <a:ahLst/>
              <a:cxnLst/>
              <a:rect l="0" t="0" r="0" b="0"/>
              <a:pathLst>
                <a:path w="110272" h="135247">
                  <a:moveTo>
                    <a:pt x="59471" y="21199"/>
                  </a:moveTo>
                  <a:lnTo>
                    <a:pt x="59471" y="21199"/>
                  </a:lnTo>
                  <a:lnTo>
                    <a:pt x="59471" y="17828"/>
                  </a:lnTo>
                  <a:lnTo>
                    <a:pt x="57590" y="14292"/>
                  </a:lnTo>
                  <a:lnTo>
                    <a:pt x="44544" y="0"/>
                  </a:lnTo>
                  <a:lnTo>
                    <a:pt x="41759" y="10"/>
                  </a:lnTo>
                  <a:lnTo>
                    <a:pt x="34901" y="3785"/>
                  </a:lnTo>
                  <a:lnTo>
                    <a:pt x="19735" y="23957"/>
                  </a:lnTo>
                  <a:lnTo>
                    <a:pt x="5787" y="67448"/>
                  </a:lnTo>
                  <a:lnTo>
                    <a:pt x="0" y="111160"/>
                  </a:lnTo>
                  <a:lnTo>
                    <a:pt x="3515" y="130168"/>
                  </a:lnTo>
                  <a:lnTo>
                    <a:pt x="5234" y="134062"/>
                  </a:lnTo>
                  <a:lnTo>
                    <a:pt x="8496" y="135246"/>
                  </a:lnTo>
                  <a:lnTo>
                    <a:pt x="17765" y="132800"/>
                  </a:lnTo>
                  <a:lnTo>
                    <a:pt x="28941" y="117601"/>
                  </a:lnTo>
                  <a:lnTo>
                    <a:pt x="46620" y="74343"/>
                  </a:lnTo>
                  <a:lnTo>
                    <a:pt x="57291" y="42569"/>
                  </a:lnTo>
                  <a:lnTo>
                    <a:pt x="58018" y="41796"/>
                  </a:lnTo>
                  <a:lnTo>
                    <a:pt x="62588" y="44700"/>
                  </a:lnTo>
                  <a:lnTo>
                    <a:pt x="65782" y="47449"/>
                  </a:lnTo>
                  <a:lnTo>
                    <a:pt x="87698" y="89471"/>
                  </a:lnTo>
                  <a:lnTo>
                    <a:pt x="110271" y="11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64"/>
            <p:cNvSpPr/>
            <p:nvPr>
              <p:custDataLst>
                <p:tags r:id="rId106"/>
              </p:custDataLst>
            </p:nvPr>
          </p:nvSpPr>
          <p:spPr>
            <a:xfrm>
              <a:off x="2574729" y="5073650"/>
              <a:ext cx="16072" cy="298451"/>
            </a:xfrm>
            <a:custGeom>
              <a:avLst/>
              <a:gdLst/>
              <a:ahLst/>
              <a:cxnLst/>
              <a:rect l="0" t="0" r="0" b="0"/>
              <a:pathLst>
                <a:path w="16072" h="298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439" y="38301"/>
                  </a:lnTo>
                  <a:lnTo>
                    <a:pt x="4977" y="85666"/>
                  </a:lnTo>
                  <a:lnTo>
                    <a:pt x="7612" y="125563"/>
                  </a:lnTo>
                  <a:lnTo>
                    <a:pt x="8784" y="164461"/>
                  </a:lnTo>
                  <a:lnTo>
                    <a:pt x="11186" y="202916"/>
                  </a:lnTo>
                  <a:lnTo>
                    <a:pt x="13900" y="239057"/>
                  </a:lnTo>
                  <a:lnTo>
                    <a:pt x="1607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765"/>
            <p:cNvSpPr/>
            <p:nvPr>
              <p:custDataLst>
                <p:tags r:id="rId107"/>
              </p:custDataLst>
            </p:nvPr>
          </p:nvSpPr>
          <p:spPr>
            <a:xfrm>
              <a:off x="2641600" y="5334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766"/>
            <p:cNvSpPr/>
            <p:nvPr>
              <p:custDataLst>
                <p:tags r:id="rId108"/>
              </p:custDataLst>
            </p:nvPr>
          </p:nvSpPr>
          <p:spPr>
            <a:xfrm>
              <a:off x="2647950" y="5194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767"/>
            <p:cNvSpPr/>
            <p:nvPr>
              <p:custDataLst>
                <p:tags r:id="rId109"/>
              </p:custDataLst>
            </p:nvPr>
          </p:nvSpPr>
          <p:spPr>
            <a:xfrm>
              <a:off x="2723426" y="5048023"/>
              <a:ext cx="115025" cy="307974"/>
            </a:xfrm>
            <a:custGeom>
              <a:avLst/>
              <a:gdLst/>
              <a:ahLst/>
              <a:cxnLst/>
              <a:rect l="0" t="0" r="0" b="0"/>
              <a:pathLst>
                <a:path w="115025" h="307974">
                  <a:moveTo>
                    <a:pt x="102324" y="209777"/>
                  </a:moveTo>
                  <a:lnTo>
                    <a:pt x="102324" y="209777"/>
                  </a:lnTo>
                  <a:lnTo>
                    <a:pt x="96549" y="204708"/>
                  </a:lnTo>
                  <a:lnTo>
                    <a:pt x="75188" y="194850"/>
                  </a:lnTo>
                  <a:lnTo>
                    <a:pt x="57359" y="191948"/>
                  </a:lnTo>
                  <a:lnTo>
                    <a:pt x="44945" y="195033"/>
                  </a:lnTo>
                  <a:lnTo>
                    <a:pt x="38672" y="197830"/>
                  </a:lnTo>
                  <a:lnTo>
                    <a:pt x="16358" y="218623"/>
                  </a:lnTo>
                  <a:lnTo>
                    <a:pt x="1985" y="250498"/>
                  </a:lnTo>
                  <a:lnTo>
                    <a:pt x="0" y="280011"/>
                  </a:lnTo>
                  <a:lnTo>
                    <a:pt x="4165" y="294144"/>
                  </a:lnTo>
                  <a:lnTo>
                    <a:pt x="7252" y="299888"/>
                  </a:lnTo>
                  <a:lnTo>
                    <a:pt x="11426" y="303718"/>
                  </a:lnTo>
                  <a:lnTo>
                    <a:pt x="21708" y="307973"/>
                  </a:lnTo>
                  <a:lnTo>
                    <a:pt x="27413" y="306285"/>
                  </a:lnTo>
                  <a:lnTo>
                    <a:pt x="39397" y="296884"/>
                  </a:lnTo>
                  <a:lnTo>
                    <a:pt x="61415" y="265612"/>
                  </a:lnTo>
                  <a:lnTo>
                    <a:pt x="73794" y="233417"/>
                  </a:lnTo>
                  <a:lnTo>
                    <a:pt x="83999" y="191356"/>
                  </a:lnTo>
                  <a:lnTo>
                    <a:pt x="88697" y="164335"/>
                  </a:lnTo>
                  <a:lnTo>
                    <a:pt x="93239" y="135032"/>
                  </a:lnTo>
                  <a:lnTo>
                    <a:pt x="96268" y="106325"/>
                  </a:lnTo>
                  <a:lnTo>
                    <a:pt x="98286" y="78015"/>
                  </a:lnTo>
                  <a:lnTo>
                    <a:pt x="100529" y="30566"/>
                  </a:lnTo>
                  <a:lnTo>
                    <a:pt x="101526" y="7126"/>
                  </a:lnTo>
                  <a:lnTo>
                    <a:pt x="100381" y="2004"/>
                  </a:lnTo>
                  <a:lnTo>
                    <a:pt x="98206" y="0"/>
                  </a:lnTo>
                  <a:lnTo>
                    <a:pt x="95346" y="76"/>
                  </a:lnTo>
                  <a:lnTo>
                    <a:pt x="90285" y="11448"/>
                  </a:lnTo>
                  <a:lnTo>
                    <a:pt x="85351" y="49178"/>
                  </a:lnTo>
                  <a:lnTo>
                    <a:pt x="84903" y="86188"/>
                  </a:lnTo>
                  <a:lnTo>
                    <a:pt x="87055" y="128508"/>
                  </a:lnTo>
                  <a:lnTo>
                    <a:pt x="90364" y="171306"/>
                  </a:lnTo>
                  <a:lnTo>
                    <a:pt x="94892" y="211728"/>
                  </a:lnTo>
                  <a:lnTo>
                    <a:pt x="101608" y="246157"/>
                  </a:lnTo>
                  <a:lnTo>
                    <a:pt x="115024" y="298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68"/>
            <p:cNvSpPr/>
            <p:nvPr>
              <p:custDataLst>
                <p:tags r:id="rId110"/>
              </p:custDataLst>
            </p:nvPr>
          </p:nvSpPr>
          <p:spPr>
            <a:xfrm>
              <a:off x="2908300" y="5283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3"/>
                  </a:lnTo>
                  <a:lnTo>
                    <a:pt x="10052" y="18823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69"/>
            <p:cNvSpPr/>
            <p:nvPr>
              <p:custDataLst>
                <p:tags r:id="rId111"/>
              </p:custDataLst>
            </p:nvPr>
          </p:nvSpPr>
          <p:spPr>
            <a:xfrm>
              <a:off x="2901950" y="513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70"/>
            <p:cNvSpPr/>
            <p:nvPr>
              <p:custDataLst>
                <p:tags r:id="rId112"/>
              </p:custDataLst>
            </p:nvPr>
          </p:nvSpPr>
          <p:spPr>
            <a:xfrm>
              <a:off x="2985777" y="5035550"/>
              <a:ext cx="62224" cy="317363"/>
            </a:xfrm>
            <a:custGeom>
              <a:avLst/>
              <a:gdLst/>
              <a:ahLst/>
              <a:cxnLst/>
              <a:rect l="0" t="0" r="0" b="0"/>
              <a:pathLst>
                <a:path w="62224" h="317363">
                  <a:moveTo>
                    <a:pt x="49523" y="0"/>
                  </a:moveTo>
                  <a:lnTo>
                    <a:pt x="49523" y="0"/>
                  </a:lnTo>
                  <a:lnTo>
                    <a:pt x="46152" y="0"/>
                  </a:lnTo>
                  <a:lnTo>
                    <a:pt x="42616" y="3763"/>
                  </a:lnTo>
                  <a:lnTo>
                    <a:pt x="40685" y="6742"/>
                  </a:lnTo>
                  <a:lnTo>
                    <a:pt x="28542" y="50216"/>
                  </a:lnTo>
                  <a:lnTo>
                    <a:pt x="21854" y="79468"/>
                  </a:lnTo>
                  <a:lnTo>
                    <a:pt x="16529" y="118339"/>
                  </a:lnTo>
                  <a:lnTo>
                    <a:pt x="11811" y="159604"/>
                  </a:lnTo>
                  <a:lnTo>
                    <a:pt x="7362" y="200051"/>
                  </a:lnTo>
                  <a:lnTo>
                    <a:pt x="3033" y="236843"/>
                  </a:lnTo>
                  <a:lnTo>
                    <a:pt x="0" y="275806"/>
                  </a:lnTo>
                  <a:lnTo>
                    <a:pt x="2473" y="301854"/>
                  </a:lnTo>
                  <a:lnTo>
                    <a:pt x="7673" y="316235"/>
                  </a:lnTo>
                  <a:lnTo>
                    <a:pt x="11039" y="317362"/>
                  </a:lnTo>
                  <a:lnTo>
                    <a:pt x="20425" y="314852"/>
                  </a:lnTo>
                  <a:lnTo>
                    <a:pt x="46650" y="297378"/>
                  </a:lnTo>
                  <a:lnTo>
                    <a:pt x="6222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71"/>
            <p:cNvSpPr/>
            <p:nvPr>
              <p:custDataLst>
                <p:tags r:id="rId113"/>
              </p:custDataLst>
            </p:nvPr>
          </p:nvSpPr>
          <p:spPr>
            <a:xfrm>
              <a:off x="2952750" y="52070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1" y="33074"/>
                  </a:lnTo>
                  <a:lnTo>
                    <a:pt x="6481" y="30927"/>
                  </a:lnTo>
                  <a:lnTo>
                    <a:pt x="22381" y="22490"/>
                  </a:lnTo>
                  <a:lnTo>
                    <a:pt x="68730" y="73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72"/>
            <p:cNvSpPr/>
            <p:nvPr>
              <p:custDataLst>
                <p:tags r:id="rId114"/>
              </p:custDataLst>
            </p:nvPr>
          </p:nvSpPr>
          <p:spPr>
            <a:xfrm>
              <a:off x="3051830" y="5194300"/>
              <a:ext cx="155641" cy="331573"/>
            </a:xfrm>
            <a:custGeom>
              <a:avLst/>
              <a:gdLst/>
              <a:ahLst/>
              <a:cxnLst/>
              <a:rect l="0" t="0" r="0" b="0"/>
              <a:pathLst>
                <a:path w="155641" h="331573">
                  <a:moveTo>
                    <a:pt x="21570" y="0"/>
                  </a:moveTo>
                  <a:lnTo>
                    <a:pt x="21570" y="0"/>
                  </a:lnTo>
                  <a:lnTo>
                    <a:pt x="14828" y="3371"/>
                  </a:lnTo>
                  <a:lnTo>
                    <a:pt x="9637" y="8789"/>
                  </a:lnTo>
                  <a:lnTo>
                    <a:pt x="2747" y="21654"/>
                  </a:lnTo>
                  <a:lnTo>
                    <a:pt x="555" y="27136"/>
                  </a:lnTo>
                  <a:lnTo>
                    <a:pt x="0" y="38871"/>
                  </a:lnTo>
                  <a:lnTo>
                    <a:pt x="840" y="44964"/>
                  </a:lnTo>
                  <a:lnTo>
                    <a:pt x="9299" y="57378"/>
                  </a:lnTo>
                  <a:lnTo>
                    <a:pt x="15506" y="63652"/>
                  </a:lnTo>
                  <a:lnTo>
                    <a:pt x="21761" y="67129"/>
                  </a:lnTo>
                  <a:lnTo>
                    <a:pt x="34355" y="69111"/>
                  </a:lnTo>
                  <a:lnTo>
                    <a:pt x="60086" y="59518"/>
                  </a:lnTo>
                  <a:lnTo>
                    <a:pt x="88836" y="38019"/>
                  </a:lnTo>
                  <a:lnTo>
                    <a:pt x="101968" y="21826"/>
                  </a:lnTo>
                  <a:lnTo>
                    <a:pt x="102685" y="21606"/>
                  </a:lnTo>
                  <a:lnTo>
                    <a:pt x="103164" y="22165"/>
                  </a:lnTo>
                  <a:lnTo>
                    <a:pt x="103483" y="23244"/>
                  </a:lnTo>
                  <a:lnTo>
                    <a:pt x="107435" y="63935"/>
                  </a:lnTo>
                  <a:lnTo>
                    <a:pt x="120010" y="104927"/>
                  </a:lnTo>
                  <a:lnTo>
                    <a:pt x="132660" y="140686"/>
                  </a:lnTo>
                  <a:lnTo>
                    <a:pt x="148089" y="178798"/>
                  </a:lnTo>
                  <a:lnTo>
                    <a:pt x="155640" y="221056"/>
                  </a:lnTo>
                  <a:lnTo>
                    <a:pt x="149881" y="264151"/>
                  </a:lnTo>
                  <a:lnTo>
                    <a:pt x="138532" y="301928"/>
                  </a:lnTo>
                  <a:lnTo>
                    <a:pt x="127881" y="319751"/>
                  </a:lnTo>
                  <a:lnTo>
                    <a:pt x="121372" y="325351"/>
                  </a:lnTo>
                  <a:lnTo>
                    <a:pt x="106614" y="331572"/>
                  </a:lnTo>
                  <a:lnTo>
                    <a:pt x="99432" y="331115"/>
                  </a:lnTo>
                  <a:lnTo>
                    <a:pt x="85809" y="324962"/>
                  </a:lnTo>
                  <a:lnTo>
                    <a:pt x="76461" y="311409"/>
                  </a:lnTo>
                  <a:lnTo>
                    <a:pt x="6602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73"/>
            <p:cNvSpPr/>
            <p:nvPr>
              <p:custDataLst>
                <p:tags r:id="rId115"/>
              </p:custDataLst>
            </p:nvPr>
          </p:nvSpPr>
          <p:spPr>
            <a:xfrm>
              <a:off x="3368479" y="52287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74"/>
            <p:cNvSpPr/>
            <p:nvPr>
              <p:custDataLst>
                <p:tags r:id="rId116"/>
              </p:custDataLst>
            </p:nvPr>
          </p:nvSpPr>
          <p:spPr>
            <a:xfrm>
              <a:off x="3311329" y="5365750"/>
              <a:ext cx="22422" cy="6351"/>
            </a:xfrm>
            <a:custGeom>
              <a:avLst/>
              <a:gdLst/>
              <a:ahLst/>
              <a:cxnLst/>
              <a:rect l="0" t="0" r="0" b="0"/>
              <a:pathLst>
                <a:path w="224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4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05"/>
          <p:cNvGrpSpPr/>
          <p:nvPr/>
        </p:nvGrpSpPr>
        <p:grpSpPr>
          <a:xfrm>
            <a:off x="3982694" y="5010738"/>
            <a:ext cx="1516783" cy="694242"/>
            <a:chOff x="3982694" y="5010738"/>
            <a:chExt cx="1516783" cy="694242"/>
          </a:xfrm>
        </p:grpSpPr>
        <p:sp>
          <p:nvSpPr>
            <p:cNvPr id="138" name="SMARTInkShape-1775"/>
            <p:cNvSpPr/>
            <p:nvPr>
              <p:custDataLst>
                <p:tags r:id="rId93"/>
              </p:custDataLst>
            </p:nvPr>
          </p:nvSpPr>
          <p:spPr>
            <a:xfrm>
              <a:off x="4113661" y="5010738"/>
              <a:ext cx="382140" cy="328549"/>
            </a:xfrm>
            <a:custGeom>
              <a:avLst/>
              <a:gdLst/>
              <a:ahLst/>
              <a:cxnLst/>
              <a:rect l="0" t="0" r="0" b="0"/>
              <a:pathLst>
                <a:path w="382140" h="328549">
                  <a:moveTo>
                    <a:pt x="299589" y="5762"/>
                  </a:moveTo>
                  <a:lnTo>
                    <a:pt x="299589" y="5762"/>
                  </a:lnTo>
                  <a:lnTo>
                    <a:pt x="299589" y="2391"/>
                  </a:lnTo>
                  <a:lnTo>
                    <a:pt x="298178" y="1398"/>
                  </a:lnTo>
                  <a:lnTo>
                    <a:pt x="288744" y="0"/>
                  </a:lnTo>
                  <a:lnTo>
                    <a:pt x="270740" y="998"/>
                  </a:lnTo>
                  <a:lnTo>
                    <a:pt x="225922" y="17024"/>
                  </a:lnTo>
                  <a:lnTo>
                    <a:pt x="178513" y="42730"/>
                  </a:lnTo>
                  <a:lnTo>
                    <a:pt x="141355" y="64525"/>
                  </a:lnTo>
                  <a:lnTo>
                    <a:pt x="106026" y="85972"/>
                  </a:lnTo>
                  <a:lnTo>
                    <a:pt x="61144" y="117879"/>
                  </a:lnTo>
                  <a:lnTo>
                    <a:pt x="16506" y="158302"/>
                  </a:lnTo>
                  <a:lnTo>
                    <a:pt x="13500" y="162488"/>
                  </a:lnTo>
                  <a:lnTo>
                    <a:pt x="14318" y="165985"/>
                  </a:lnTo>
                  <a:lnTo>
                    <a:pt x="17686" y="169023"/>
                  </a:lnTo>
                  <a:lnTo>
                    <a:pt x="22754" y="171752"/>
                  </a:lnTo>
                  <a:lnTo>
                    <a:pt x="63596" y="172223"/>
                  </a:lnTo>
                  <a:lnTo>
                    <a:pt x="102511" y="171467"/>
                  </a:lnTo>
                  <a:lnTo>
                    <a:pt x="143559" y="171837"/>
                  </a:lnTo>
                  <a:lnTo>
                    <a:pt x="180619" y="174352"/>
                  </a:lnTo>
                  <a:lnTo>
                    <a:pt x="212990" y="183107"/>
                  </a:lnTo>
                  <a:lnTo>
                    <a:pt x="217867" y="187492"/>
                  </a:lnTo>
                  <a:lnTo>
                    <a:pt x="220413" y="192532"/>
                  </a:lnTo>
                  <a:lnTo>
                    <a:pt x="221405" y="198008"/>
                  </a:lnTo>
                  <a:lnTo>
                    <a:pt x="213100" y="213502"/>
                  </a:lnTo>
                  <a:lnTo>
                    <a:pt x="194827" y="232146"/>
                  </a:lnTo>
                  <a:lnTo>
                    <a:pt x="147428" y="261771"/>
                  </a:lnTo>
                  <a:lnTo>
                    <a:pt x="106608" y="279940"/>
                  </a:lnTo>
                  <a:lnTo>
                    <a:pt x="66359" y="297423"/>
                  </a:lnTo>
                  <a:lnTo>
                    <a:pt x="21169" y="317488"/>
                  </a:lnTo>
                  <a:lnTo>
                    <a:pt x="0" y="327217"/>
                  </a:lnTo>
                  <a:lnTo>
                    <a:pt x="8394" y="328548"/>
                  </a:lnTo>
                  <a:lnTo>
                    <a:pt x="51972" y="325534"/>
                  </a:lnTo>
                  <a:lnTo>
                    <a:pt x="75244" y="322660"/>
                  </a:lnTo>
                  <a:lnTo>
                    <a:pt x="103459" y="318627"/>
                  </a:lnTo>
                  <a:lnTo>
                    <a:pt x="134969" y="313822"/>
                  </a:lnTo>
                  <a:lnTo>
                    <a:pt x="168675" y="308502"/>
                  </a:lnTo>
                  <a:lnTo>
                    <a:pt x="201024" y="304250"/>
                  </a:lnTo>
                  <a:lnTo>
                    <a:pt x="232468" y="300709"/>
                  </a:lnTo>
                  <a:lnTo>
                    <a:pt x="263308" y="297644"/>
                  </a:lnTo>
                  <a:lnTo>
                    <a:pt x="290218" y="297011"/>
                  </a:lnTo>
                  <a:lnTo>
                    <a:pt x="337052" y="300071"/>
                  </a:lnTo>
                  <a:lnTo>
                    <a:pt x="382139" y="304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776"/>
            <p:cNvSpPr/>
            <p:nvPr>
              <p:custDataLst>
                <p:tags r:id="rId94"/>
              </p:custDataLst>
            </p:nvPr>
          </p:nvSpPr>
          <p:spPr>
            <a:xfrm>
              <a:off x="3982694" y="5588000"/>
              <a:ext cx="221007" cy="116980"/>
            </a:xfrm>
            <a:custGeom>
              <a:avLst/>
              <a:gdLst/>
              <a:ahLst/>
              <a:cxnLst/>
              <a:rect l="0" t="0" r="0" b="0"/>
              <a:pathLst>
                <a:path w="221007" h="116980">
                  <a:moveTo>
                    <a:pt x="24156" y="0"/>
                  </a:moveTo>
                  <a:lnTo>
                    <a:pt x="24156" y="0"/>
                  </a:lnTo>
                  <a:lnTo>
                    <a:pt x="20785" y="0"/>
                  </a:lnTo>
                  <a:lnTo>
                    <a:pt x="17249" y="3763"/>
                  </a:lnTo>
                  <a:lnTo>
                    <a:pt x="13325" y="11550"/>
                  </a:lnTo>
                  <a:lnTo>
                    <a:pt x="2957" y="50901"/>
                  </a:lnTo>
                  <a:lnTo>
                    <a:pt x="0" y="81090"/>
                  </a:lnTo>
                  <a:lnTo>
                    <a:pt x="3072" y="98130"/>
                  </a:lnTo>
                  <a:lnTo>
                    <a:pt x="9141" y="110641"/>
                  </a:lnTo>
                  <a:lnTo>
                    <a:pt x="16541" y="116201"/>
                  </a:lnTo>
                  <a:lnTo>
                    <a:pt x="20491" y="116979"/>
                  </a:lnTo>
                  <a:lnTo>
                    <a:pt x="28642" y="115961"/>
                  </a:lnTo>
                  <a:lnTo>
                    <a:pt x="31380" y="113290"/>
                  </a:lnTo>
                  <a:lnTo>
                    <a:pt x="42881" y="77230"/>
                  </a:lnTo>
                  <a:lnTo>
                    <a:pt x="49622" y="90906"/>
                  </a:lnTo>
                  <a:lnTo>
                    <a:pt x="58758" y="99434"/>
                  </a:lnTo>
                  <a:lnTo>
                    <a:pt x="79172" y="108798"/>
                  </a:lnTo>
                  <a:lnTo>
                    <a:pt x="96821" y="108092"/>
                  </a:lnTo>
                  <a:lnTo>
                    <a:pt x="116423" y="101663"/>
                  </a:lnTo>
                  <a:lnTo>
                    <a:pt x="145882" y="82176"/>
                  </a:lnTo>
                  <a:lnTo>
                    <a:pt x="161512" y="66627"/>
                  </a:lnTo>
                  <a:lnTo>
                    <a:pt x="175469" y="38634"/>
                  </a:lnTo>
                  <a:lnTo>
                    <a:pt x="180702" y="14740"/>
                  </a:lnTo>
                  <a:lnTo>
                    <a:pt x="180026" y="9826"/>
                  </a:lnTo>
                  <a:lnTo>
                    <a:pt x="178164" y="6551"/>
                  </a:lnTo>
                  <a:lnTo>
                    <a:pt x="175511" y="4367"/>
                  </a:lnTo>
                  <a:lnTo>
                    <a:pt x="158294" y="1294"/>
                  </a:lnTo>
                  <a:lnTo>
                    <a:pt x="145156" y="4338"/>
                  </a:lnTo>
                  <a:lnTo>
                    <a:pt x="133673" y="10395"/>
                  </a:lnTo>
                  <a:lnTo>
                    <a:pt x="126217" y="17790"/>
                  </a:lnTo>
                  <a:lnTo>
                    <a:pt x="124652" y="21738"/>
                  </a:lnTo>
                  <a:lnTo>
                    <a:pt x="124795" y="29887"/>
                  </a:lnTo>
                  <a:lnTo>
                    <a:pt x="135584" y="45779"/>
                  </a:lnTo>
                  <a:lnTo>
                    <a:pt x="150115" y="53978"/>
                  </a:lnTo>
                  <a:lnTo>
                    <a:pt x="169743" y="58562"/>
                  </a:lnTo>
                  <a:lnTo>
                    <a:pt x="22100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777"/>
            <p:cNvSpPr/>
            <p:nvPr>
              <p:custDataLst>
                <p:tags r:id="rId95"/>
              </p:custDataLst>
            </p:nvPr>
          </p:nvSpPr>
          <p:spPr>
            <a:xfrm>
              <a:off x="4257681" y="5571929"/>
              <a:ext cx="98420" cy="131745"/>
            </a:xfrm>
            <a:custGeom>
              <a:avLst/>
              <a:gdLst/>
              <a:ahLst/>
              <a:cxnLst/>
              <a:rect l="0" t="0" r="0" b="0"/>
              <a:pathLst>
                <a:path w="98420" h="131745">
                  <a:moveTo>
                    <a:pt x="85719" y="3371"/>
                  </a:moveTo>
                  <a:lnTo>
                    <a:pt x="85719" y="3371"/>
                  </a:lnTo>
                  <a:lnTo>
                    <a:pt x="78977" y="0"/>
                  </a:lnTo>
                  <a:lnTo>
                    <a:pt x="71904" y="226"/>
                  </a:lnTo>
                  <a:lnTo>
                    <a:pt x="49124" y="9492"/>
                  </a:lnTo>
                  <a:lnTo>
                    <a:pt x="25644" y="27605"/>
                  </a:lnTo>
                  <a:lnTo>
                    <a:pt x="7554" y="50846"/>
                  </a:lnTo>
                  <a:lnTo>
                    <a:pt x="0" y="78978"/>
                  </a:lnTo>
                  <a:lnTo>
                    <a:pt x="1132" y="106285"/>
                  </a:lnTo>
                  <a:lnTo>
                    <a:pt x="6027" y="118020"/>
                  </a:lnTo>
                  <a:lnTo>
                    <a:pt x="9307" y="122137"/>
                  </a:lnTo>
                  <a:lnTo>
                    <a:pt x="20479" y="128593"/>
                  </a:lnTo>
                  <a:lnTo>
                    <a:pt x="27409" y="131302"/>
                  </a:lnTo>
                  <a:lnTo>
                    <a:pt x="54017" y="131744"/>
                  </a:lnTo>
                  <a:lnTo>
                    <a:pt x="98419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78"/>
            <p:cNvSpPr/>
            <p:nvPr>
              <p:custDataLst>
                <p:tags r:id="rId96"/>
              </p:custDataLst>
            </p:nvPr>
          </p:nvSpPr>
          <p:spPr>
            <a:xfrm>
              <a:off x="4210050" y="56388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8724" y="11095"/>
                  </a:lnTo>
                  <a:lnTo>
                    <a:pt x="78858" y="65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79"/>
            <p:cNvSpPr/>
            <p:nvPr>
              <p:custDataLst>
                <p:tags r:id="rId97"/>
              </p:custDataLst>
            </p:nvPr>
          </p:nvSpPr>
          <p:spPr>
            <a:xfrm>
              <a:off x="4381500" y="5518891"/>
              <a:ext cx="323851" cy="164360"/>
            </a:xfrm>
            <a:custGeom>
              <a:avLst/>
              <a:gdLst/>
              <a:ahLst/>
              <a:cxnLst/>
              <a:rect l="0" t="0" r="0" b="0"/>
              <a:pathLst>
                <a:path w="323851" h="164360">
                  <a:moveTo>
                    <a:pt x="0" y="164359"/>
                  </a:moveTo>
                  <a:lnTo>
                    <a:pt x="0" y="164359"/>
                  </a:lnTo>
                  <a:lnTo>
                    <a:pt x="37977" y="159290"/>
                  </a:lnTo>
                  <a:lnTo>
                    <a:pt x="85547" y="146647"/>
                  </a:lnTo>
                  <a:lnTo>
                    <a:pt x="108092" y="131365"/>
                  </a:lnTo>
                  <a:lnTo>
                    <a:pt x="115831" y="121030"/>
                  </a:lnTo>
                  <a:lnTo>
                    <a:pt x="116732" y="117129"/>
                  </a:lnTo>
                  <a:lnTo>
                    <a:pt x="115851" y="109031"/>
                  </a:lnTo>
                  <a:lnTo>
                    <a:pt x="111389" y="96538"/>
                  </a:lnTo>
                  <a:lnTo>
                    <a:pt x="87024" y="56427"/>
                  </a:lnTo>
                  <a:lnTo>
                    <a:pt x="86239" y="52893"/>
                  </a:lnTo>
                  <a:lnTo>
                    <a:pt x="87247" y="45203"/>
                  </a:lnTo>
                  <a:lnTo>
                    <a:pt x="91781" y="32941"/>
                  </a:lnTo>
                  <a:lnTo>
                    <a:pt x="104335" y="20371"/>
                  </a:lnTo>
                  <a:lnTo>
                    <a:pt x="124831" y="7709"/>
                  </a:lnTo>
                  <a:lnTo>
                    <a:pt x="148778" y="1763"/>
                  </a:lnTo>
                  <a:lnTo>
                    <a:pt x="170377" y="0"/>
                  </a:lnTo>
                  <a:lnTo>
                    <a:pt x="175673" y="1164"/>
                  </a:lnTo>
                  <a:lnTo>
                    <a:pt x="183440" y="6221"/>
                  </a:lnTo>
                  <a:lnTo>
                    <a:pt x="187362" y="16934"/>
                  </a:lnTo>
                  <a:lnTo>
                    <a:pt x="190086" y="55653"/>
                  </a:lnTo>
                  <a:lnTo>
                    <a:pt x="187075" y="102179"/>
                  </a:lnTo>
                  <a:lnTo>
                    <a:pt x="174588" y="135274"/>
                  </a:lnTo>
                  <a:lnTo>
                    <a:pt x="164776" y="151351"/>
                  </a:lnTo>
                  <a:lnTo>
                    <a:pt x="164178" y="154982"/>
                  </a:lnTo>
                  <a:lnTo>
                    <a:pt x="164485" y="158107"/>
                  </a:lnTo>
                  <a:lnTo>
                    <a:pt x="166807" y="159486"/>
                  </a:lnTo>
                  <a:lnTo>
                    <a:pt x="201674" y="154972"/>
                  </a:lnTo>
                  <a:lnTo>
                    <a:pt x="243121" y="145898"/>
                  </a:lnTo>
                  <a:lnTo>
                    <a:pt x="274800" y="140162"/>
                  </a:lnTo>
                  <a:lnTo>
                    <a:pt x="323850" y="13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780"/>
            <p:cNvSpPr/>
            <p:nvPr>
              <p:custDataLst>
                <p:tags r:id="rId98"/>
              </p:custDataLst>
            </p:nvPr>
          </p:nvSpPr>
          <p:spPr>
            <a:xfrm>
              <a:off x="4784529" y="5040294"/>
              <a:ext cx="137162" cy="317602"/>
            </a:xfrm>
            <a:custGeom>
              <a:avLst/>
              <a:gdLst/>
              <a:ahLst/>
              <a:cxnLst/>
              <a:rect l="0" t="0" r="0" b="0"/>
              <a:pathLst>
                <a:path w="137162" h="317602">
                  <a:moveTo>
                    <a:pt x="3371" y="90506"/>
                  </a:moveTo>
                  <a:lnTo>
                    <a:pt x="3371" y="90506"/>
                  </a:lnTo>
                  <a:lnTo>
                    <a:pt x="0" y="90506"/>
                  </a:lnTo>
                  <a:lnTo>
                    <a:pt x="4646" y="90506"/>
                  </a:lnTo>
                  <a:lnTo>
                    <a:pt x="7043" y="93328"/>
                  </a:lnTo>
                  <a:lnTo>
                    <a:pt x="13788" y="112901"/>
                  </a:lnTo>
                  <a:lnTo>
                    <a:pt x="19549" y="149744"/>
                  </a:lnTo>
                  <a:lnTo>
                    <a:pt x="21570" y="196096"/>
                  </a:lnTo>
                  <a:lnTo>
                    <a:pt x="22043" y="228922"/>
                  </a:lnTo>
                  <a:lnTo>
                    <a:pt x="22309" y="272394"/>
                  </a:lnTo>
                  <a:lnTo>
                    <a:pt x="22418" y="317601"/>
                  </a:lnTo>
                  <a:lnTo>
                    <a:pt x="22421" y="276844"/>
                  </a:lnTo>
                  <a:lnTo>
                    <a:pt x="23126" y="241057"/>
                  </a:lnTo>
                  <a:lnTo>
                    <a:pt x="24302" y="217684"/>
                  </a:lnTo>
                  <a:lnTo>
                    <a:pt x="25792" y="192225"/>
                  </a:lnTo>
                  <a:lnTo>
                    <a:pt x="29328" y="147003"/>
                  </a:lnTo>
                  <a:lnTo>
                    <a:pt x="33958" y="107855"/>
                  </a:lnTo>
                  <a:lnTo>
                    <a:pt x="45203" y="62720"/>
                  </a:lnTo>
                  <a:lnTo>
                    <a:pt x="65726" y="19270"/>
                  </a:lnTo>
                  <a:lnTo>
                    <a:pt x="70341" y="11265"/>
                  </a:lnTo>
                  <a:lnTo>
                    <a:pt x="76239" y="5929"/>
                  </a:lnTo>
                  <a:lnTo>
                    <a:pt x="90320" y="0"/>
                  </a:lnTo>
                  <a:lnTo>
                    <a:pt x="97320" y="1240"/>
                  </a:lnTo>
                  <a:lnTo>
                    <a:pt x="110743" y="10145"/>
                  </a:lnTo>
                  <a:lnTo>
                    <a:pt x="126829" y="37767"/>
                  </a:lnTo>
                  <a:lnTo>
                    <a:pt x="137161" y="76134"/>
                  </a:lnTo>
                  <a:lnTo>
                    <a:pt x="134800" y="102463"/>
                  </a:lnTo>
                  <a:lnTo>
                    <a:pt x="125283" y="127570"/>
                  </a:lnTo>
                  <a:lnTo>
                    <a:pt x="109296" y="150488"/>
                  </a:lnTo>
                  <a:lnTo>
                    <a:pt x="86667" y="164907"/>
                  </a:lnTo>
                  <a:lnTo>
                    <a:pt x="61558" y="172257"/>
                  </a:lnTo>
                  <a:lnTo>
                    <a:pt x="16016" y="173090"/>
                  </a:lnTo>
                  <a:lnTo>
                    <a:pt x="3371" y="17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81"/>
            <p:cNvSpPr/>
            <p:nvPr>
              <p:custDataLst>
                <p:tags r:id="rId99"/>
              </p:custDataLst>
            </p:nvPr>
          </p:nvSpPr>
          <p:spPr>
            <a:xfrm>
              <a:off x="4946650" y="519430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33224" y="30507"/>
                  </a:lnTo>
                  <a:lnTo>
                    <a:pt x="63352" y="75422"/>
                  </a:lnTo>
                  <a:lnTo>
                    <a:pt x="73490" y="88747"/>
                  </a:lnTo>
                  <a:lnTo>
                    <a:pt x="889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782"/>
            <p:cNvSpPr/>
            <p:nvPr>
              <p:custDataLst>
                <p:tags r:id="rId100"/>
              </p:custDataLst>
            </p:nvPr>
          </p:nvSpPr>
          <p:spPr>
            <a:xfrm>
              <a:off x="4889500" y="5195706"/>
              <a:ext cx="149709" cy="157345"/>
            </a:xfrm>
            <a:custGeom>
              <a:avLst/>
              <a:gdLst/>
              <a:ahLst/>
              <a:cxnLst/>
              <a:rect l="0" t="0" r="0" b="0"/>
              <a:pathLst>
                <a:path w="149709" h="157345">
                  <a:moveTo>
                    <a:pt x="146050" y="17644"/>
                  </a:moveTo>
                  <a:lnTo>
                    <a:pt x="146050" y="17644"/>
                  </a:lnTo>
                  <a:lnTo>
                    <a:pt x="149421" y="10902"/>
                  </a:lnTo>
                  <a:lnTo>
                    <a:pt x="149708" y="8210"/>
                  </a:lnTo>
                  <a:lnTo>
                    <a:pt x="146671" y="0"/>
                  </a:lnTo>
                  <a:lnTo>
                    <a:pt x="145759" y="237"/>
                  </a:lnTo>
                  <a:lnTo>
                    <a:pt x="142863" y="2381"/>
                  </a:lnTo>
                  <a:lnTo>
                    <a:pt x="113153" y="43063"/>
                  </a:lnTo>
                  <a:lnTo>
                    <a:pt x="84910" y="83865"/>
                  </a:lnTo>
                  <a:lnTo>
                    <a:pt x="64549" y="106342"/>
                  </a:lnTo>
                  <a:lnTo>
                    <a:pt x="20642" y="140005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83"/>
            <p:cNvSpPr/>
            <p:nvPr>
              <p:custDataLst>
                <p:tags r:id="rId101"/>
              </p:custDataLst>
            </p:nvPr>
          </p:nvSpPr>
          <p:spPr>
            <a:xfrm>
              <a:off x="5098132" y="5086350"/>
              <a:ext cx="83469" cy="171451"/>
            </a:xfrm>
            <a:custGeom>
              <a:avLst/>
              <a:gdLst/>
              <a:ahLst/>
              <a:cxnLst/>
              <a:rect l="0" t="0" r="0" b="0"/>
              <a:pathLst>
                <a:path w="83469" h="171451">
                  <a:moveTo>
                    <a:pt x="83468" y="0"/>
                  </a:moveTo>
                  <a:lnTo>
                    <a:pt x="83468" y="0"/>
                  </a:lnTo>
                  <a:lnTo>
                    <a:pt x="80097" y="0"/>
                  </a:lnTo>
                  <a:lnTo>
                    <a:pt x="66861" y="5774"/>
                  </a:lnTo>
                  <a:lnTo>
                    <a:pt x="35133" y="30507"/>
                  </a:lnTo>
                  <a:lnTo>
                    <a:pt x="14348" y="60544"/>
                  </a:lnTo>
                  <a:lnTo>
                    <a:pt x="1526" y="96256"/>
                  </a:lnTo>
                  <a:lnTo>
                    <a:pt x="0" y="130277"/>
                  </a:lnTo>
                  <a:lnTo>
                    <a:pt x="6154" y="148212"/>
                  </a:lnTo>
                  <a:lnTo>
                    <a:pt x="10759" y="155958"/>
                  </a:lnTo>
                  <a:lnTo>
                    <a:pt x="16650" y="161122"/>
                  </a:lnTo>
                  <a:lnTo>
                    <a:pt x="4536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84"/>
            <p:cNvSpPr/>
            <p:nvPr>
              <p:custDataLst>
                <p:tags r:id="rId102"/>
              </p:custDataLst>
            </p:nvPr>
          </p:nvSpPr>
          <p:spPr>
            <a:xfrm>
              <a:off x="5221151" y="5124242"/>
              <a:ext cx="170000" cy="93978"/>
            </a:xfrm>
            <a:custGeom>
              <a:avLst/>
              <a:gdLst/>
              <a:ahLst/>
              <a:cxnLst/>
              <a:rect l="0" t="0" r="0" b="0"/>
              <a:pathLst>
                <a:path w="170000" h="93978">
                  <a:moveTo>
                    <a:pt x="30299" y="12908"/>
                  </a:moveTo>
                  <a:lnTo>
                    <a:pt x="30299" y="12908"/>
                  </a:lnTo>
                  <a:lnTo>
                    <a:pt x="19364" y="7441"/>
                  </a:lnTo>
                  <a:lnTo>
                    <a:pt x="11380" y="16933"/>
                  </a:lnTo>
                  <a:lnTo>
                    <a:pt x="3448" y="29779"/>
                  </a:lnTo>
                  <a:lnTo>
                    <a:pt x="0" y="49265"/>
                  </a:lnTo>
                  <a:lnTo>
                    <a:pt x="2350" y="66171"/>
                  </a:lnTo>
                  <a:lnTo>
                    <a:pt x="7515" y="76746"/>
                  </a:lnTo>
                  <a:lnTo>
                    <a:pt x="10170" y="78044"/>
                  </a:lnTo>
                  <a:lnTo>
                    <a:pt x="16884" y="77606"/>
                  </a:lnTo>
                  <a:lnTo>
                    <a:pt x="35942" y="70351"/>
                  </a:lnTo>
                  <a:lnTo>
                    <a:pt x="36177" y="70959"/>
                  </a:lnTo>
                  <a:lnTo>
                    <a:pt x="37214" y="75891"/>
                  </a:lnTo>
                  <a:lnTo>
                    <a:pt x="39958" y="82293"/>
                  </a:lnTo>
                  <a:lnTo>
                    <a:pt x="45410" y="87960"/>
                  </a:lnTo>
                  <a:lnTo>
                    <a:pt x="48839" y="90459"/>
                  </a:lnTo>
                  <a:lnTo>
                    <a:pt x="58295" y="93236"/>
                  </a:lnTo>
                  <a:lnTo>
                    <a:pt x="63779" y="93977"/>
                  </a:lnTo>
                  <a:lnTo>
                    <a:pt x="84982" y="88277"/>
                  </a:lnTo>
                  <a:lnTo>
                    <a:pt x="130344" y="55657"/>
                  </a:lnTo>
                  <a:lnTo>
                    <a:pt x="137793" y="46960"/>
                  </a:lnTo>
                  <a:lnTo>
                    <a:pt x="141574" y="38390"/>
                  </a:lnTo>
                  <a:lnTo>
                    <a:pt x="142582" y="34129"/>
                  </a:lnTo>
                  <a:lnTo>
                    <a:pt x="140630" y="18020"/>
                  </a:lnTo>
                  <a:lnTo>
                    <a:pt x="133663" y="7889"/>
                  </a:lnTo>
                  <a:lnTo>
                    <a:pt x="128841" y="3212"/>
                  </a:lnTo>
                  <a:lnTo>
                    <a:pt x="124216" y="800"/>
                  </a:lnTo>
                  <a:lnTo>
                    <a:pt x="115314" y="0"/>
                  </a:lnTo>
                  <a:lnTo>
                    <a:pt x="111670" y="1480"/>
                  </a:lnTo>
                  <a:lnTo>
                    <a:pt x="105740" y="6888"/>
                  </a:lnTo>
                  <a:lnTo>
                    <a:pt x="104581" y="10306"/>
                  </a:lnTo>
                  <a:lnTo>
                    <a:pt x="105176" y="17867"/>
                  </a:lnTo>
                  <a:lnTo>
                    <a:pt x="112849" y="30056"/>
                  </a:lnTo>
                  <a:lnTo>
                    <a:pt x="123902" y="34641"/>
                  </a:lnTo>
                  <a:lnTo>
                    <a:pt x="138223" y="35972"/>
                  </a:lnTo>
                  <a:lnTo>
                    <a:pt x="169999" y="3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785"/>
            <p:cNvSpPr/>
            <p:nvPr>
              <p:custDataLst>
                <p:tags r:id="rId103"/>
              </p:custDataLst>
            </p:nvPr>
          </p:nvSpPr>
          <p:spPr>
            <a:xfrm>
              <a:off x="5448300" y="5082691"/>
              <a:ext cx="51177" cy="187810"/>
            </a:xfrm>
            <a:custGeom>
              <a:avLst/>
              <a:gdLst/>
              <a:ahLst/>
              <a:cxnLst/>
              <a:rect l="0" t="0" r="0" b="0"/>
              <a:pathLst>
                <a:path w="51177" h="187810">
                  <a:moveTo>
                    <a:pt x="6350" y="3659"/>
                  </a:moveTo>
                  <a:lnTo>
                    <a:pt x="6350" y="3659"/>
                  </a:lnTo>
                  <a:lnTo>
                    <a:pt x="9721" y="288"/>
                  </a:lnTo>
                  <a:lnTo>
                    <a:pt x="12125" y="0"/>
                  </a:lnTo>
                  <a:lnTo>
                    <a:pt x="33486" y="6409"/>
                  </a:lnTo>
                  <a:lnTo>
                    <a:pt x="43340" y="17816"/>
                  </a:lnTo>
                  <a:lnTo>
                    <a:pt x="47944" y="25797"/>
                  </a:lnTo>
                  <a:lnTo>
                    <a:pt x="51176" y="47835"/>
                  </a:lnTo>
                  <a:lnTo>
                    <a:pt x="48145" y="74798"/>
                  </a:lnTo>
                  <a:lnTo>
                    <a:pt x="30571" y="121711"/>
                  </a:lnTo>
                  <a:lnTo>
                    <a:pt x="10312" y="165717"/>
                  </a:lnTo>
                  <a:lnTo>
                    <a:pt x="0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06"/>
          <p:cNvGrpSpPr/>
          <p:nvPr/>
        </p:nvGrpSpPr>
        <p:grpSpPr>
          <a:xfrm>
            <a:off x="5880100" y="5187950"/>
            <a:ext cx="311151" cy="127001"/>
            <a:chOff x="5880100" y="5187950"/>
            <a:chExt cx="311151" cy="127001"/>
          </a:xfrm>
        </p:grpSpPr>
        <p:sp>
          <p:nvSpPr>
            <p:cNvPr id="150" name="SMARTInkShape-1786"/>
            <p:cNvSpPr/>
            <p:nvPr>
              <p:custDataLst>
                <p:tags r:id="rId91"/>
              </p:custDataLst>
            </p:nvPr>
          </p:nvSpPr>
          <p:spPr>
            <a:xfrm>
              <a:off x="5880100" y="51879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8300" y="12142"/>
                  </a:lnTo>
                  <a:lnTo>
                    <a:pt x="81904" y="6185"/>
                  </a:lnTo>
                  <a:lnTo>
                    <a:pt x="116835" y="2749"/>
                  </a:lnTo>
                  <a:lnTo>
                    <a:pt x="153527" y="122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787"/>
            <p:cNvSpPr/>
            <p:nvPr>
              <p:custDataLst>
                <p:tags r:id="rId92"/>
              </p:custDataLst>
            </p:nvPr>
          </p:nvSpPr>
          <p:spPr>
            <a:xfrm>
              <a:off x="5908479" y="5270500"/>
              <a:ext cx="282772" cy="44451"/>
            </a:xfrm>
            <a:custGeom>
              <a:avLst/>
              <a:gdLst/>
              <a:ahLst/>
              <a:cxnLst/>
              <a:rect l="0" t="0" r="0" b="0"/>
              <a:pathLst>
                <a:path w="2827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1814" y="41079"/>
                  </a:lnTo>
                  <a:lnTo>
                    <a:pt x="66812" y="33780"/>
                  </a:lnTo>
                  <a:lnTo>
                    <a:pt x="111295" y="24185"/>
                  </a:lnTo>
                  <a:lnTo>
                    <a:pt x="135997" y="19652"/>
                  </a:lnTo>
                  <a:lnTo>
                    <a:pt x="161639" y="15217"/>
                  </a:lnTo>
                  <a:lnTo>
                    <a:pt x="186494" y="11556"/>
                  </a:lnTo>
                  <a:lnTo>
                    <a:pt x="210824" y="8410"/>
                  </a:lnTo>
                  <a:lnTo>
                    <a:pt x="250795" y="3738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07"/>
          <p:cNvGrpSpPr/>
          <p:nvPr/>
        </p:nvGrpSpPr>
        <p:grpSpPr>
          <a:xfrm>
            <a:off x="6623050" y="5055499"/>
            <a:ext cx="2152651" cy="431390"/>
            <a:chOff x="6623050" y="5055499"/>
            <a:chExt cx="2152651" cy="431390"/>
          </a:xfrm>
        </p:grpSpPr>
        <p:sp>
          <p:nvSpPr>
            <p:cNvPr id="153" name="SMARTInkShape-1788"/>
            <p:cNvSpPr/>
            <p:nvPr>
              <p:custDataLst>
                <p:tags r:id="rId75"/>
              </p:custDataLst>
            </p:nvPr>
          </p:nvSpPr>
          <p:spPr>
            <a:xfrm>
              <a:off x="6623050" y="5055499"/>
              <a:ext cx="158314" cy="431390"/>
            </a:xfrm>
            <a:custGeom>
              <a:avLst/>
              <a:gdLst/>
              <a:ahLst/>
              <a:cxnLst/>
              <a:rect l="0" t="0" r="0" b="0"/>
              <a:pathLst>
                <a:path w="158314" h="431390">
                  <a:moveTo>
                    <a:pt x="38100" y="132451"/>
                  </a:moveTo>
                  <a:lnTo>
                    <a:pt x="38100" y="132451"/>
                  </a:lnTo>
                  <a:lnTo>
                    <a:pt x="34729" y="132451"/>
                  </a:lnTo>
                  <a:lnTo>
                    <a:pt x="34441" y="133156"/>
                  </a:lnTo>
                  <a:lnTo>
                    <a:pt x="36004" y="135822"/>
                  </a:lnTo>
                  <a:lnTo>
                    <a:pt x="37823" y="180472"/>
                  </a:lnTo>
                  <a:lnTo>
                    <a:pt x="37977" y="215177"/>
                  </a:lnTo>
                  <a:lnTo>
                    <a:pt x="38045" y="258824"/>
                  </a:lnTo>
                  <a:lnTo>
                    <a:pt x="38076" y="302681"/>
                  </a:lnTo>
                  <a:lnTo>
                    <a:pt x="37383" y="344281"/>
                  </a:lnTo>
                  <a:lnTo>
                    <a:pt x="34723" y="381585"/>
                  </a:lnTo>
                  <a:lnTo>
                    <a:pt x="27267" y="424060"/>
                  </a:lnTo>
                  <a:lnTo>
                    <a:pt x="23172" y="431389"/>
                  </a:lnTo>
                  <a:lnTo>
                    <a:pt x="21093" y="428404"/>
                  </a:lnTo>
                  <a:lnTo>
                    <a:pt x="15500" y="396373"/>
                  </a:lnTo>
                  <a:lnTo>
                    <a:pt x="13944" y="354642"/>
                  </a:lnTo>
                  <a:lnTo>
                    <a:pt x="15646" y="324323"/>
                  </a:lnTo>
                  <a:lnTo>
                    <a:pt x="18897" y="288588"/>
                  </a:lnTo>
                  <a:lnTo>
                    <a:pt x="23182" y="249242"/>
                  </a:lnTo>
                  <a:lnTo>
                    <a:pt x="28859" y="212429"/>
                  </a:lnTo>
                  <a:lnTo>
                    <a:pt x="35467" y="177303"/>
                  </a:lnTo>
                  <a:lnTo>
                    <a:pt x="42694" y="143302"/>
                  </a:lnTo>
                  <a:lnTo>
                    <a:pt x="49630" y="115696"/>
                  </a:lnTo>
                  <a:lnTo>
                    <a:pt x="62979" y="71852"/>
                  </a:lnTo>
                  <a:lnTo>
                    <a:pt x="82396" y="29515"/>
                  </a:lnTo>
                  <a:lnTo>
                    <a:pt x="101554" y="5839"/>
                  </a:lnTo>
                  <a:lnTo>
                    <a:pt x="108625" y="2182"/>
                  </a:lnTo>
                  <a:lnTo>
                    <a:pt x="124007" y="0"/>
                  </a:lnTo>
                  <a:lnTo>
                    <a:pt x="131355" y="2522"/>
                  </a:lnTo>
                  <a:lnTo>
                    <a:pt x="145162" y="12851"/>
                  </a:lnTo>
                  <a:lnTo>
                    <a:pt x="154592" y="36256"/>
                  </a:lnTo>
                  <a:lnTo>
                    <a:pt x="158313" y="67120"/>
                  </a:lnTo>
                  <a:lnTo>
                    <a:pt x="152911" y="99652"/>
                  </a:lnTo>
                  <a:lnTo>
                    <a:pt x="134598" y="142958"/>
                  </a:lnTo>
                  <a:lnTo>
                    <a:pt x="97814" y="179230"/>
                  </a:lnTo>
                  <a:lnTo>
                    <a:pt x="54538" y="205578"/>
                  </a:lnTo>
                  <a:lnTo>
                    <a:pt x="30824" y="212459"/>
                  </a:lnTo>
                  <a:lnTo>
                    <a:pt x="0" y="215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89"/>
            <p:cNvSpPr/>
            <p:nvPr>
              <p:custDataLst>
                <p:tags r:id="rId76"/>
              </p:custDataLst>
            </p:nvPr>
          </p:nvSpPr>
          <p:spPr>
            <a:xfrm>
              <a:off x="6769100" y="52387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35974" y="10113"/>
                  </a:lnTo>
                  <a:lnTo>
                    <a:pt x="56520" y="33257"/>
                  </a:lnTo>
                  <a:lnTo>
                    <a:pt x="76650" y="75635"/>
                  </a:lnTo>
                  <a:lnTo>
                    <a:pt x="90034" y="104703"/>
                  </a:lnTo>
                  <a:lnTo>
                    <a:pt x="97165" y="113562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90"/>
            <p:cNvSpPr/>
            <p:nvPr>
              <p:custDataLst>
                <p:tags r:id="rId77"/>
              </p:custDataLst>
            </p:nvPr>
          </p:nvSpPr>
          <p:spPr>
            <a:xfrm>
              <a:off x="6807200" y="5232400"/>
              <a:ext cx="63501" cy="184151"/>
            </a:xfrm>
            <a:custGeom>
              <a:avLst/>
              <a:gdLst/>
              <a:ahLst/>
              <a:cxnLst/>
              <a:rect l="0" t="0" r="0" b="0"/>
              <a:pathLst>
                <a:path w="63501" h="184151">
                  <a:moveTo>
                    <a:pt x="63500" y="0"/>
                  </a:moveTo>
                  <a:lnTo>
                    <a:pt x="63500" y="0"/>
                  </a:lnTo>
                  <a:lnTo>
                    <a:pt x="62795" y="6480"/>
                  </a:lnTo>
                  <a:lnTo>
                    <a:pt x="46893" y="50219"/>
                  </a:lnTo>
                  <a:lnTo>
                    <a:pt x="29887" y="87709"/>
                  </a:lnTo>
                  <a:lnTo>
                    <a:pt x="10109" y="121786"/>
                  </a:lnTo>
                  <a:lnTo>
                    <a:pt x="1331" y="16881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91"/>
            <p:cNvSpPr/>
            <p:nvPr>
              <p:custDataLst>
                <p:tags r:id="rId78"/>
              </p:custDataLst>
            </p:nvPr>
          </p:nvSpPr>
          <p:spPr>
            <a:xfrm>
              <a:off x="7017436" y="5086350"/>
              <a:ext cx="88215" cy="256352"/>
            </a:xfrm>
            <a:custGeom>
              <a:avLst/>
              <a:gdLst/>
              <a:ahLst/>
              <a:cxnLst/>
              <a:rect l="0" t="0" r="0" b="0"/>
              <a:pathLst>
                <a:path w="88215" h="256352">
                  <a:moveTo>
                    <a:pt x="88214" y="0"/>
                  </a:moveTo>
                  <a:lnTo>
                    <a:pt x="88214" y="0"/>
                  </a:lnTo>
                  <a:lnTo>
                    <a:pt x="57707" y="42716"/>
                  </a:lnTo>
                  <a:lnTo>
                    <a:pt x="34411" y="87681"/>
                  </a:lnTo>
                  <a:lnTo>
                    <a:pt x="19852" y="124811"/>
                  </a:lnTo>
                  <a:lnTo>
                    <a:pt x="7736" y="162716"/>
                  </a:lnTo>
                  <a:lnTo>
                    <a:pt x="0" y="196026"/>
                  </a:lnTo>
                  <a:lnTo>
                    <a:pt x="1736" y="221648"/>
                  </a:lnTo>
                  <a:lnTo>
                    <a:pt x="5161" y="232432"/>
                  </a:lnTo>
                  <a:lnTo>
                    <a:pt x="16495" y="248177"/>
                  </a:lnTo>
                  <a:lnTo>
                    <a:pt x="23468" y="254351"/>
                  </a:lnTo>
                  <a:lnTo>
                    <a:pt x="32350" y="256351"/>
                  </a:lnTo>
                  <a:lnTo>
                    <a:pt x="7551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792"/>
            <p:cNvSpPr/>
            <p:nvPr>
              <p:custDataLst>
                <p:tags r:id="rId79"/>
              </p:custDataLst>
            </p:nvPr>
          </p:nvSpPr>
          <p:spPr>
            <a:xfrm>
              <a:off x="7143307" y="5177015"/>
              <a:ext cx="82295" cy="151743"/>
            </a:xfrm>
            <a:custGeom>
              <a:avLst/>
              <a:gdLst/>
              <a:ahLst/>
              <a:cxnLst/>
              <a:rect l="0" t="0" r="0" b="0"/>
              <a:pathLst>
                <a:path w="82295" h="151743">
                  <a:moveTo>
                    <a:pt x="76643" y="10935"/>
                  </a:moveTo>
                  <a:lnTo>
                    <a:pt x="76643" y="10935"/>
                  </a:lnTo>
                  <a:lnTo>
                    <a:pt x="67209" y="2207"/>
                  </a:lnTo>
                  <a:lnTo>
                    <a:pt x="62337" y="0"/>
                  </a:lnTo>
                  <a:lnTo>
                    <a:pt x="52176" y="6545"/>
                  </a:lnTo>
                  <a:lnTo>
                    <a:pt x="19284" y="40485"/>
                  </a:lnTo>
                  <a:lnTo>
                    <a:pt x="2654" y="75665"/>
                  </a:lnTo>
                  <a:lnTo>
                    <a:pt x="0" y="109528"/>
                  </a:lnTo>
                  <a:lnTo>
                    <a:pt x="7053" y="135162"/>
                  </a:lnTo>
                  <a:lnTo>
                    <a:pt x="16081" y="145640"/>
                  </a:lnTo>
                  <a:lnTo>
                    <a:pt x="21451" y="149422"/>
                  </a:lnTo>
                  <a:lnTo>
                    <a:pt x="33063" y="151742"/>
                  </a:lnTo>
                  <a:lnTo>
                    <a:pt x="39123" y="151373"/>
                  </a:lnTo>
                  <a:lnTo>
                    <a:pt x="64507" y="140741"/>
                  </a:lnTo>
                  <a:lnTo>
                    <a:pt x="76659" y="130010"/>
                  </a:lnTo>
                  <a:lnTo>
                    <a:pt x="80887" y="124185"/>
                  </a:lnTo>
                  <a:lnTo>
                    <a:pt x="82294" y="117479"/>
                  </a:lnTo>
                  <a:lnTo>
                    <a:pt x="80096" y="102503"/>
                  </a:lnTo>
                  <a:lnTo>
                    <a:pt x="65164" y="59648"/>
                  </a:lnTo>
                  <a:lnTo>
                    <a:pt x="51243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793"/>
            <p:cNvSpPr/>
            <p:nvPr>
              <p:custDataLst>
                <p:tags r:id="rId80"/>
              </p:custDataLst>
            </p:nvPr>
          </p:nvSpPr>
          <p:spPr>
            <a:xfrm>
              <a:off x="7302500" y="5068183"/>
              <a:ext cx="84899" cy="303918"/>
            </a:xfrm>
            <a:custGeom>
              <a:avLst/>
              <a:gdLst/>
              <a:ahLst/>
              <a:cxnLst/>
              <a:rect l="0" t="0" r="0" b="0"/>
              <a:pathLst>
                <a:path w="84899" h="3039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20969" y="2528"/>
                  </a:lnTo>
                  <a:lnTo>
                    <a:pt x="32603" y="12863"/>
                  </a:lnTo>
                  <a:lnTo>
                    <a:pt x="54424" y="48032"/>
                  </a:lnTo>
                  <a:lnTo>
                    <a:pt x="75392" y="94200"/>
                  </a:lnTo>
                  <a:lnTo>
                    <a:pt x="82896" y="132628"/>
                  </a:lnTo>
                  <a:lnTo>
                    <a:pt x="84898" y="153741"/>
                  </a:lnTo>
                  <a:lnTo>
                    <a:pt x="75833" y="196014"/>
                  </a:lnTo>
                  <a:lnTo>
                    <a:pt x="56986" y="236205"/>
                  </a:lnTo>
                  <a:lnTo>
                    <a:pt x="23548" y="281659"/>
                  </a:lnTo>
                  <a:lnTo>
                    <a:pt x="635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794"/>
            <p:cNvSpPr/>
            <p:nvPr>
              <p:custDataLst>
                <p:tags r:id="rId81"/>
              </p:custDataLst>
            </p:nvPr>
          </p:nvSpPr>
          <p:spPr>
            <a:xfrm>
              <a:off x="7562850" y="52578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39232" y="23518"/>
                  </a:lnTo>
                  <a:lnTo>
                    <a:pt x="85943" y="16611"/>
                  </a:lnTo>
                  <a:lnTo>
                    <a:pt x="123569" y="10910"/>
                  </a:lnTo>
                  <a:lnTo>
                    <a:pt x="165729" y="699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795"/>
            <p:cNvSpPr/>
            <p:nvPr>
              <p:custDataLst>
                <p:tags r:id="rId82"/>
              </p:custDataLst>
            </p:nvPr>
          </p:nvSpPr>
          <p:spPr>
            <a:xfrm>
              <a:off x="7651750" y="5189716"/>
              <a:ext cx="25401" cy="226835"/>
            </a:xfrm>
            <a:custGeom>
              <a:avLst/>
              <a:gdLst/>
              <a:ahLst/>
              <a:cxnLst/>
              <a:rect l="0" t="0" r="0" b="0"/>
              <a:pathLst>
                <a:path w="25401" h="226835">
                  <a:moveTo>
                    <a:pt x="0" y="10934"/>
                  </a:moveTo>
                  <a:lnTo>
                    <a:pt x="0" y="10934"/>
                  </a:lnTo>
                  <a:lnTo>
                    <a:pt x="3370" y="4192"/>
                  </a:lnTo>
                  <a:lnTo>
                    <a:pt x="5775" y="2206"/>
                  </a:lnTo>
                  <a:lnTo>
                    <a:pt x="12209" y="0"/>
                  </a:lnTo>
                  <a:lnTo>
                    <a:pt x="15195" y="822"/>
                  </a:lnTo>
                  <a:lnTo>
                    <a:pt x="20394" y="5499"/>
                  </a:lnTo>
                  <a:lnTo>
                    <a:pt x="21294" y="19807"/>
                  </a:lnTo>
                  <a:lnTo>
                    <a:pt x="17833" y="55427"/>
                  </a:lnTo>
                  <a:lnTo>
                    <a:pt x="14222" y="101728"/>
                  </a:lnTo>
                  <a:lnTo>
                    <a:pt x="13376" y="134542"/>
                  </a:lnTo>
                  <a:lnTo>
                    <a:pt x="14311" y="181927"/>
                  </a:lnTo>
                  <a:lnTo>
                    <a:pt x="25400" y="22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796"/>
            <p:cNvSpPr/>
            <p:nvPr>
              <p:custDataLst>
                <p:tags r:id="rId83"/>
              </p:custDataLst>
            </p:nvPr>
          </p:nvSpPr>
          <p:spPr>
            <a:xfrm>
              <a:off x="7842593" y="5100978"/>
              <a:ext cx="104509" cy="369742"/>
            </a:xfrm>
            <a:custGeom>
              <a:avLst/>
              <a:gdLst/>
              <a:ahLst/>
              <a:cxnLst/>
              <a:rect l="0" t="0" r="0" b="0"/>
              <a:pathLst>
                <a:path w="104509" h="369742">
                  <a:moveTo>
                    <a:pt x="12357" y="156822"/>
                  </a:moveTo>
                  <a:lnTo>
                    <a:pt x="12357" y="156822"/>
                  </a:lnTo>
                  <a:lnTo>
                    <a:pt x="16015" y="184286"/>
                  </a:lnTo>
                  <a:lnTo>
                    <a:pt x="13754" y="226186"/>
                  </a:lnTo>
                  <a:lnTo>
                    <a:pt x="12066" y="273643"/>
                  </a:lnTo>
                  <a:lnTo>
                    <a:pt x="7411" y="317887"/>
                  </a:lnTo>
                  <a:lnTo>
                    <a:pt x="817" y="362661"/>
                  </a:lnTo>
                  <a:lnTo>
                    <a:pt x="0" y="369741"/>
                  </a:lnTo>
                  <a:lnTo>
                    <a:pt x="1584" y="328385"/>
                  </a:lnTo>
                  <a:lnTo>
                    <a:pt x="6157" y="288105"/>
                  </a:lnTo>
                  <a:lnTo>
                    <a:pt x="10340" y="260571"/>
                  </a:lnTo>
                  <a:lnTo>
                    <a:pt x="15246" y="230221"/>
                  </a:lnTo>
                  <a:lnTo>
                    <a:pt x="21338" y="197994"/>
                  </a:lnTo>
                  <a:lnTo>
                    <a:pt x="28222" y="164515"/>
                  </a:lnTo>
                  <a:lnTo>
                    <a:pt x="35633" y="130200"/>
                  </a:lnTo>
                  <a:lnTo>
                    <a:pt x="41985" y="102385"/>
                  </a:lnTo>
                  <a:lnTo>
                    <a:pt x="52806" y="58309"/>
                  </a:lnTo>
                  <a:lnTo>
                    <a:pt x="63462" y="19213"/>
                  </a:lnTo>
                  <a:lnTo>
                    <a:pt x="72464" y="5586"/>
                  </a:lnTo>
                  <a:lnTo>
                    <a:pt x="77828" y="964"/>
                  </a:lnTo>
                  <a:lnTo>
                    <a:pt x="83521" y="0"/>
                  </a:lnTo>
                  <a:lnTo>
                    <a:pt x="89433" y="1475"/>
                  </a:lnTo>
                  <a:lnTo>
                    <a:pt x="95491" y="4574"/>
                  </a:lnTo>
                  <a:lnTo>
                    <a:pt x="99529" y="12284"/>
                  </a:lnTo>
                  <a:lnTo>
                    <a:pt x="104508" y="51515"/>
                  </a:lnTo>
                  <a:lnTo>
                    <a:pt x="103172" y="87676"/>
                  </a:lnTo>
                  <a:lnTo>
                    <a:pt x="94582" y="121622"/>
                  </a:lnTo>
                  <a:lnTo>
                    <a:pt x="80651" y="151055"/>
                  </a:lnTo>
                  <a:lnTo>
                    <a:pt x="54385" y="181376"/>
                  </a:lnTo>
                  <a:lnTo>
                    <a:pt x="25057" y="201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797"/>
            <p:cNvSpPr/>
            <p:nvPr>
              <p:custDataLst>
                <p:tags r:id="rId84"/>
              </p:custDataLst>
            </p:nvPr>
          </p:nvSpPr>
          <p:spPr>
            <a:xfrm>
              <a:off x="7956550" y="52705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0507" y="18951"/>
                  </a:lnTo>
                  <a:lnTo>
                    <a:pt x="58310" y="60839"/>
                  </a:lnTo>
                  <a:lnTo>
                    <a:pt x="83278" y="88419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98"/>
            <p:cNvSpPr/>
            <p:nvPr>
              <p:custDataLst>
                <p:tags r:id="rId85"/>
              </p:custDataLst>
            </p:nvPr>
          </p:nvSpPr>
          <p:spPr>
            <a:xfrm>
              <a:off x="7988300" y="5277733"/>
              <a:ext cx="82551" cy="119768"/>
            </a:xfrm>
            <a:custGeom>
              <a:avLst/>
              <a:gdLst/>
              <a:ahLst/>
              <a:cxnLst/>
              <a:rect l="0" t="0" r="0" b="0"/>
              <a:pathLst>
                <a:path w="82551" h="119768">
                  <a:moveTo>
                    <a:pt x="82550" y="5467"/>
                  </a:moveTo>
                  <a:lnTo>
                    <a:pt x="82550" y="5467"/>
                  </a:lnTo>
                  <a:lnTo>
                    <a:pt x="77082" y="0"/>
                  </a:lnTo>
                  <a:lnTo>
                    <a:pt x="76082" y="411"/>
                  </a:lnTo>
                  <a:lnTo>
                    <a:pt x="54576" y="21549"/>
                  </a:lnTo>
                  <a:lnTo>
                    <a:pt x="28236" y="57772"/>
                  </a:lnTo>
                  <a:lnTo>
                    <a:pt x="4011" y="104202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99"/>
            <p:cNvSpPr/>
            <p:nvPr>
              <p:custDataLst>
                <p:tags r:id="rId86"/>
              </p:custDataLst>
            </p:nvPr>
          </p:nvSpPr>
          <p:spPr>
            <a:xfrm>
              <a:off x="8136262" y="5119506"/>
              <a:ext cx="112389" cy="227195"/>
            </a:xfrm>
            <a:custGeom>
              <a:avLst/>
              <a:gdLst/>
              <a:ahLst/>
              <a:cxnLst/>
              <a:rect l="0" t="0" r="0" b="0"/>
              <a:pathLst>
                <a:path w="112389" h="227195">
                  <a:moveTo>
                    <a:pt x="112388" y="17644"/>
                  </a:moveTo>
                  <a:lnTo>
                    <a:pt x="112388" y="17644"/>
                  </a:lnTo>
                  <a:lnTo>
                    <a:pt x="103661" y="8210"/>
                  </a:lnTo>
                  <a:lnTo>
                    <a:pt x="100159" y="1757"/>
                  </a:lnTo>
                  <a:lnTo>
                    <a:pt x="96839" y="0"/>
                  </a:lnTo>
                  <a:lnTo>
                    <a:pt x="91131" y="1100"/>
                  </a:lnTo>
                  <a:lnTo>
                    <a:pt x="87634" y="2381"/>
                  </a:lnTo>
                  <a:lnTo>
                    <a:pt x="61035" y="26833"/>
                  </a:lnTo>
                  <a:lnTo>
                    <a:pt x="34063" y="64032"/>
                  </a:lnTo>
                  <a:lnTo>
                    <a:pt x="12745" y="109783"/>
                  </a:lnTo>
                  <a:lnTo>
                    <a:pt x="0" y="154227"/>
                  </a:lnTo>
                  <a:lnTo>
                    <a:pt x="1525" y="181359"/>
                  </a:lnTo>
                  <a:lnTo>
                    <a:pt x="8787" y="201884"/>
                  </a:lnTo>
                  <a:lnTo>
                    <a:pt x="13687" y="210320"/>
                  </a:lnTo>
                  <a:lnTo>
                    <a:pt x="20482" y="215945"/>
                  </a:lnTo>
                  <a:lnTo>
                    <a:pt x="55238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00"/>
            <p:cNvSpPr/>
            <p:nvPr>
              <p:custDataLst>
                <p:tags r:id="rId87"/>
              </p:custDataLst>
            </p:nvPr>
          </p:nvSpPr>
          <p:spPr>
            <a:xfrm>
              <a:off x="8272230" y="5175250"/>
              <a:ext cx="8171" cy="158751"/>
            </a:xfrm>
            <a:custGeom>
              <a:avLst/>
              <a:gdLst/>
              <a:ahLst/>
              <a:cxnLst/>
              <a:rect l="0" t="0" r="0" b="0"/>
              <a:pathLst>
                <a:path w="8171" h="15875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0" y="16315"/>
                  </a:lnTo>
                  <a:lnTo>
                    <a:pt x="1281" y="51166"/>
                  </a:lnTo>
                  <a:lnTo>
                    <a:pt x="3542" y="93477"/>
                  </a:lnTo>
                  <a:lnTo>
                    <a:pt x="7255" y="135586"/>
                  </a:lnTo>
                  <a:lnTo>
                    <a:pt x="817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01"/>
            <p:cNvSpPr/>
            <p:nvPr>
              <p:custDataLst>
                <p:tags r:id="rId88"/>
              </p:custDataLst>
            </p:nvPr>
          </p:nvSpPr>
          <p:spPr>
            <a:xfrm>
              <a:off x="8343900" y="5124450"/>
              <a:ext cx="44194" cy="241301"/>
            </a:xfrm>
            <a:custGeom>
              <a:avLst/>
              <a:gdLst/>
              <a:ahLst/>
              <a:cxnLst/>
              <a:rect l="0" t="0" r="0" b="0"/>
              <a:pathLst>
                <a:path w="44194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2322" y="16855"/>
                  </a:lnTo>
                  <a:lnTo>
                    <a:pt x="40167" y="61046"/>
                  </a:lnTo>
                  <a:lnTo>
                    <a:pt x="44193" y="98864"/>
                  </a:lnTo>
                  <a:lnTo>
                    <a:pt x="42925" y="137778"/>
                  </a:lnTo>
                  <a:lnTo>
                    <a:pt x="37657" y="173888"/>
                  </a:lnTo>
                  <a:lnTo>
                    <a:pt x="24968" y="20310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02"/>
            <p:cNvSpPr/>
            <p:nvPr>
              <p:custDataLst>
                <p:tags r:id="rId89"/>
              </p:custDataLst>
            </p:nvPr>
          </p:nvSpPr>
          <p:spPr>
            <a:xfrm>
              <a:off x="8604250" y="5216041"/>
              <a:ext cx="171451" cy="3660"/>
            </a:xfrm>
            <a:custGeom>
              <a:avLst/>
              <a:gdLst/>
              <a:ahLst/>
              <a:cxnLst/>
              <a:rect l="0" t="0" r="0" b="0"/>
              <a:pathLst>
                <a:path w="171451" h="3660">
                  <a:moveTo>
                    <a:pt x="0" y="3659"/>
                  </a:moveTo>
                  <a:lnTo>
                    <a:pt x="0" y="3659"/>
                  </a:lnTo>
                  <a:lnTo>
                    <a:pt x="46758" y="1778"/>
                  </a:lnTo>
                  <a:lnTo>
                    <a:pt x="84986" y="0"/>
                  </a:lnTo>
                  <a:lnTo>
                    <a:pt x="127847" y="1563"/>
                  </a:lnTo>
                  <a:lnTo>
                    <a:pt x="1714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03"/>
            <p:cNvSpPr/>
            <p:nvPr>
              <p:custDataLst>
                <p:tags r:id="rId90"/>
              </p:custDataLst>
            </p:nvPr>
          </p:nvSpPr>
          <p:spPr>
            <a:xfrm>
              <a:off x="8629650" y="53340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5481" y="7631"/>
                  </a:lnTo>
                  <a:lnTo>
                    <a:pt x="88183" y="38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308"/>
          <p:cNvGrpSpPr/>
          <p:nvPr/>
        </p:nvGrpSpPr>
        <p:grpSpPr>
          <a:xfrm>
            <a:off x="6295451" y="2222500"/>
            <a:ext cx="1250520" cy="1316097"/>
            <a:chOff x="6295451" y="2222500"/>
            <a:chExt cx="1250520" cy="1316097"/>
          </a:xfrm>
        </p:grpSpPr>
        <p:sp>
          <p:nvSpPr>
            <p:cNvPr id="170" name="SMARTInkShape-1804"/>
            <p:cNvSpPr/>
            <p:nvPr>
              <p:custDataLst>
                <p:tags r:id="rId73"/>
              </p:custDataLst>
            </p:nvPr>
          </p:nvSpPr>
          <p:spPr>
            <a:xfrm>
              <a:off x="6415179" y="2978833"/>
              <a:ext cx="1130792" cy="559764"/>
            </a:xfrm>
            <a:custGeom>
              <a:avLst/>
              <a:gdLst/>
              <a:ahLst/>
              <a:cxnLst/>
              <a:rect l="0" t="0" r="0" b="0"/>
              <a:pathLst>
                <a:path w="1130792" h="559764">
                  <a:moveTo>
                    <a:pt x="163421" y="500967"/>
                  </a:moveTo>
                  <a:lnTo>
                    <a:pt x="163421" y="500967"/>
                  </a:lnTo>
                  <a:lnTo>
                    <a:pt x="166791" y="507709"/>
                  </a:lnTo>
                  <a:lnTo>
                    <a:pt x="189114" y="518644"/>
                  </a:lnTo>
                  <a:lnTo>
                    <a:pt x="229281" y="530821"/>
                  </a:lnTo>
                  <a:lnTo>
                    <a:pt x="268187" y="541046"/>
                  </a:lnTo>
                  <a:lnTo>
                    <a:pt x="314406" y="551235"/>
                  </a:lnTo>
                  <a:lnTo>
                    <a:pt x="339571" y="554940"/>
                  </a:lnTo>
                  <a:lnTo>
                    <a:pt x="365521" y="558116"/>
                  </a:lnTo>
                  <a:lnTo>
                    <a:pt x="392698" y="559527"/>
                  </a:lnTo>
                  <a:lnTo>
                    <a:pt x="420694" y="559763"/>
                  </a:lnTo>
                  <a:lnTo>
                    <a:pt x="449237" y="559214"/>
                  </a:lnTo>
                  <a:lnTo>
                    <a:pt x="481670" y="556026"/>
                  </a:lnTo>
                  <a:lnTo>
                    <a:pt x="516698" y="551078"/>
                  </a:lnTo>
                  <a:lnTo>
                    <a:pt x="553456" y="544958"/>
                  </a:lnTo>
                  <a:lnTo>
                    <a:pt x="589955" y="537350"/>
                  </a:lnTo>
                  <a:lnTo>
                    <a:pt x="626282" y="528750"/>
                  </a:lnTo>
                  <a:lnTo>
                    <a:pt x="662495" y="519489"/>
                  </a:lnTo>
                  <a:lnTo>
                    <a:pt x="699337" y="509082"/>
                  </a:lnTo>
                  <a:lnTo>
                    <a:pt x="736598" y="497910"/>
                  </a:lnTo>
                  <a:lnTo>
                    <a:pt x="774139" y="486229"/>
                  </a:lnTo>
                  <a:lnTo>
                    <a:pt x="810455" y="472091"/>
                  </a:lnTo>
                  <a:lnTo>
                    <a:pt x="845955" y="456317"/>
                  </a:lnTo>
                  <a:lnTo>
                    <a:pt x="880911" y="439450"/>
                  </a:lnTo>
                  <a:lnTo>
                    <a:pt x="912681" y="421150"/>
                  </a:lnTo>
                  <a:lnTo>
                    <a:pt x="942328" y="401894"/>
                  </a:lnTo>
                  <a:lnTo>
                    <a:pt x="970559" y="382002"/>
                  </a:lnTo>
                  <a:lnTo>
                    <a:pt x="997141" y="360979"/>
                  </a:lnTo>
                  <a:lnTo>
                    <a:pt x="1022623" y="339203"/>
                  </a:lnTo>
                  <a:lnTo>
                    <a:pt x="1068105" y="293605"/>
                  </a:lnTo>
                  <a:lnTo>
                    <a:pt x="1086160" y="269593"/>
                  </a:lnTo>
                  <a:lnTo>
                    <a:pt x="1102430" y="245117"/>
                  </a:lnTo>
                  <a:lnTo>
                    <a:pt x="1122390" y="199108"/>
                  </a:lnTo>
                  <a:lnTo>
                    <a:pt x="1130791" y="155847"/>
                  </a:lnTo>
                  <a:lnTo>
                    <a:pt x="1127468" y="115453"/>
                  </a:lnTo>
                  <a:lnTo>
                    <a:pt x="1111410" y="80096"/>
                  </a:lnTo>
                  <a:lnTo>
                    <a:pt x="1100213" y="63753"/>
                  </a:lnTo>
                  <a:lnTo>
                    <a:pt x="1065195" y="38068"/>
                  </a:lnTo>
                  <a:lnTo>
                    <a:pt x="1044004" y="27268"/>
                  </a:lnTo>
                  <a:lnTo>
                    <a:pt x="1017176" y="18656"/>
                  </a:lnTo>
                  <a:lnTo>
                    <a:pt x="986591" y="11504"/>
                  </a:lnTo>
                  <a:lnTo>
                    <a:pt x="953501" y="5325"/>
                  </a:lnTo>
                  <a:lnTo>
                    <a:pt x="917329" y="1911"/>
                  </a:lnTo>
                  <a:lnTo>
                    <a:pt x="879104" y="341"/>
                  </a:lnTo>
                  <a:lnTo>
                    <a:pt x="839510" y="0"/>
                  </a:lnTo>
                  <a:lnTo>
                    <a:pt x="800413" y="1889"/>
                  </a:lnTo>
                  <a:lnTo>
                    <a:pt x="761650" y="5265"/>
                  </a:lnTo>
                  <a:lnTo>
                    <a:pt x="723106" y="9632"/>
                  </a:lnTo>
                  <a:lnTo>
                    <a:pt x="683300" y="16072"/>
                  </a:lnTo>
                  <a:lnTo>
                    <a:pt x="642651" y="23892"/>
                  </a:lnTo>
                  <a:lnTo>
                    <a:pt x="601442" y="32634"/>
                  </a:lnTo>
                  <a:lnTo>
                    <a:pt x="559151" y="42695"/>
                  </a:lnTo>
                  <a:lnTo>
                    <a:pt x="516141" y="53635"/>
                  </a:lnTo>
                  <a:lnTo>
                    <a:pt x="472651" y="65163"/>
                  </a:lnTo>
                  <a:lnTo>
                    <a:pt x="428840" y="78492"/>
                  </a:lnTo>
                  <a:lnTo>
                    <a:pt x="384818" y="93023"/>
                  </a:lnTo>
                  <a:lnTo>
                    <a:pt x="340651" y="108354"/>
                  </a:lnTo>
                  <a:lnTo>
                    <a:pt x="298508" y="124925"/>
                  </a:lnTo>
                  <a:lnTo>
                    <a:pt x="257712" y="142323"/>
                  </a:lnTo>
                  <a:lnTo>
                    <a:pt x="217815" y="160271"/>
                  </a:lnTo>
                  <a:lnTo>
                    <a:pt x="179928" y="180703"/>
                  </a:lnTo>
                  <a:lnTo>
                    <a:pt x="143381" y="202791"/>
                  </a:lnTo>
                  <a:lnTo>
                    <a:pt x="107728" y="225983"/>
                  </a:lnTo>
                  <a:lnTo>
                    <a:pt x="79020" y="249911"/>
                  </a:lnTo>
                  <a:lnTo>
                    <a:pt x="54942" y="274330"/>
                  </a:lnTo>
                  <a:lnTo>
                    <a:pt x="33951" y="299075"/>
                  </a:lnTo>
                  <a:lnTo>
                    <a:pt x="8747" y="345385"/>
                  </a:lnTo>
                  <a:lnTo>
                    <a:pt x="1039" y="367613"/>
                  </a:lnTo>
                  <a:lnTo>
                    <a:pt x="0" y="411124"/>
                  </a:lnTo>
                  <a:lnTo>
                    <a:pt x="3673" y="432605"/>
                  </a:lnTo>
                  <a:lnTo>
                    <a:pt x="26569" y="469643"/>
                  </a:lnTo>
                  <a:lnTo>
                    <a:pt x="63088" y="500451"/>
                  </a:lnTo>
                  <a:lnTo>
                    <a:pt x="86655" y="512617"/>
                  </a:lnTo>
                  <a:lnTo>
                    <a:pt x="112244" y="523550"/>
                  </a:lnTo>
                  <a:lnTo>
                    <a:pt x="144824" y="530839"/>
                  </a:lnTo>
                  <a:lnTo>
                    <a:pt x="182067" y="535698"/>
                  </a:lnTo>
                  <a:lnTo>
                    <a:pt x="222418" y="538938"/>
                  </a:lnTo>
                  <a:lnTo>
                    <a:pt x="266958" y="540392"/>
                  </a:lnTo>
                  <a:lnTo>
                    <a:pt x="314290" y="540656"/>
                  </a:lnTo>
                  <a:lnTo>
                    <a:pt x="363484" y="540126"/>
                  </a:lnTo>
                  <a:lnTo>
                    <a:pt x="409685" y="538362"/>
                  </a:lnTo>
                  <a:lnTo>
                    <a:pt x="453892" y="535775"/>
                  </a:lnTo>
                  <a:lnTo>
                    <a:pt x="496768" y="532639"/>
                  </a:lnTo>
                  <a:lnTo>
                    <a:pt x="535936" y="529843"/>
                  </a:lnTo>
                  <a:lnTo>
                    <a:pt x="572631" y="527273"/>
                  </a:lnTo>
                  <a:lnTo>
                    <a:pt x="607678" y="524854"/>
                  </a:lnTo>
                  <a:lnTo>
                    <a:pt x="638097" y="522536"/>
                  </a:lnTo>
                  <a:lnTo>
                    <a:pt x="665433" y="520285"/>
                  </a:lnTo>
                  <a:lnTo>
                    <a:pt x="707565" y="516608"/>
                  </a:lnTo>
                  <a:lnTo>
                    <a:pt x="741271" y="51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805"/>
            <p:cNvSpPr/>
            <p:nvPr>
              <p:custDataLst>
                <p:tags r:id="rId74"/>
              </p:custDataLst>
            </p:nvPr>
          </p:nvSpPr>
          <p:spPr>
            <a:xfrm>
              <a:off x="6295451" y="2222500"/>
              <a:ext cx="765500" cy="628894"/>
            </a:xfrm>
            <a:custGeom>
              <a:avLst/>
              <a:gdLst/>
              <a:ahLst/>
              <a:cxnLst/>
              <a:rect l="0" t="0" r="0" b="0"/>
              <a:pathLst>
                <a:path w="765500" h="628894">
                  <a:moveTo>
                    <a:pt x="632399" y="82550"/>
                  </a:moveTo>
                  <a:lnTo>
                    <a:pt x="632399" y="82550"/>
                  </a:lnTo>
                  <a:lnTo>
                    <a:pt x="608532" y="61828"/>
                  </a:lnTo>
                  <a:lnTo>
                    <a:pt x="597097" y="50762"/>
                  </a:lnTo>
                  <a:lnTo>
                    <a:pt x="570120" y="37305"/>
                  </a:lnTo>
                  <a:lnTo>
                    <a:pt x="533513" y="28535"/>
                  </a:lnTo>
                  <a:lnTo>
                    <a:pt x="500960" y="23736"/>
                  </a:lnTo>
                  <a:lnTo>
                    <a:pt x="461563" y="21132"/>
                  </a:lnTo>
                  <a:lnTo>
                    <a:pt x="416066" y="22798"/>
                  </a:lnTo>
                  <a:lnTo>
                    <a:pt x="390104" y="27193"/>
                  </a:lnTo>
                  <a:lnTo>
                    <a:pt x="362919" y="32945"/>
                  </a:lnTo>
                  <a:lnTo>
                    <a:pt x="336329" y="40308"/>
                  </a:lnTo>
                  <a:lnTo>
                    <a:pt x="310136" y="48744"/>
                  </a:lnTo>
                  <a:lnTo>
                    <a:pt x="284207" y="57896"/>
                  </a:lnTo>
                  <a:lnTo>
                    <a:pt x="259160" y="70347"/>
                  </a:lnTo>
                  <a:lnTo>
                    <a:pt x="234701" y="84998"/>
                  </a:lnTo>
                  <a:lnTo>
                    <a:pt x="210633" y="101116"/>
                  </a:lnTo>
                  <a:lnTo>
                    <a:pt x="186122" y="120327"/>
                  </a:lnTo>
                  <a:lnTo>
                    <a:pt x="161315" y="141601"/>
                  </a:lnTo>
                  <a:lnTo>
                    <a:pt x="136310" y="164251"/>
                  </a:lnTo>
                  <a:lnTo>
                    <a:pt x="113289" y="188523"/>
                  </a:lnTo>
                  <a:lnTo>
                    <a:pt x="91593" y="213876"/>
                  </a:lnTo>
                  <a:lnTo>
                    <a:pt x="70778" y="239951"/>
                  </a:lnTo>
                  <a:lnTo>
                    <a:pt x="52668" y="267212"/>
                  </a:lnTo>
                  <a:lnTo>
                    <a:pt x="36362" y="295263"/>
                  </a:lnTo>
                  <a:lnTo>
                    <a:pt x="21258" y="323842"/>
                  </a:lnTo>
                  <a:lnTo>
                    <a:pt x="11188" y="352067"/>
                  </a:lnTo>
                  <a:lnTo>
                    <a:pt x="4475" y="380056"/>
                  </a:lnTo>
                  <a:lnTo>
                    <a:pt x="0" y="407887"/>
                  </a:lnTo>
                  <a:lnTo>
                    <a:pt x="1955" y="435614"/>
                  </a:lnTo>
                  <a:lnTo>
                    <a:pt x="8198" y="463270"/>
                  </a:lnTo>
                  <a:lnTo>
                    <a:pt x="17298" y="490880"/>
                  </a:lnTo>
                  <a:lnTo>
                    <a:pt x="44343" y="538491"/>
                  </a:lnTo>
                  <a:lnTo>
                    <a:pt x="81763" y="578702"/>
                  </a:lnTo>
                  <a:lnTo>
                    <a:pt x="106558" y="595351"/>
                  </a:lnTo>
                  <a:lnTo>
                    <a:pt x="133672" y="610684"/>
                  </a:lnTo>
                  <a:lnTo>
                    <a:pt x="165152" y="620200"/>
                  </a:lnTo>
                  <a:lnTo>
                    <a:pt x="199546" y="625839"/>
                  </a:lnTo>
                  <a:lnTo>
                    <a:pt x="235881" y="628893"/>
                  </a:lnTo>
                  <a:lnTo>
                    <a:pt x="275625" y="625990"/>
                  </a:lnTo>
                  <a:lnTo>
                    <a:pt x="317645" y="619115"/>
                  </a:lnTo>
                  <a:lnTo>
                    <a:pt x="361179" y="609593"/>
                  </a:lnTo>
                  <a:lnTo>
                    <a:pt x="403608" y="596896"/>
                  </a:lnTo>
                  <a:lnTo>
                    <a:pt x="445299" y="582080"/>
                  </a:lnTo>
                  <a:lnTo>
                    <a:pt x="486499" y="565853"/>
                  </a:lnTo>
                  <a:lnTo>
                    <a:pt x="524549" y="547980"/>
                  </a:lnTo>
                  <a:lnTo>
                    <a:pt x="560499" y="529009"/>
                  </a:lnTo>
                  <a:lnTo>
                    <a:pt x="595049" y="509306"/>
                  </a:lnTo>
                  <a:lnTo>
                    <a:pt x="625843" y="488410"/>
                  </a:lnTo>
                  <a:lnTo>
                    <a:pt x="654134" y="466718"/>
                  </a:lnTo>
                  <a:lnTo>
                    <a:pt x="680756" y="444495"/>
                  </a:lnTo>
                  <a:lnTo>
                    <a:pt x="702737" y="420508"/>
                  </a:lnTo>
                  <a:lnTo>
                    <a:pt x="721624" y="395344"/>
                  </a:lnTo>
                  <a:lnTo>
                    <a:pt x="738448" y="369396"/>
                  </a:lnTo>
                  <a:lnTo>
                    <a:pt x="750371" y="342220"/>
                  </a:lnTo>
                  <a:lnTo>
                    <a:pt x="759025" y="314224"/>
                  </a:lnTo>
                  <a:lnTo>
                    <a:pt x="765499" y="285683"/>
                  </a:lnTo>
                  <a:lnTo>
                    <a:pt x="764877" y="254661"/>
                  </a:lnTo>
                  <a:lnTo>
                    <a:pt x="759523" y="221985"/>
                  </a:lnTo>
                  <a:lnTo>
                    <a:pt x="751014" y="188207"/>
                  </a:lnTo>
                  <a:lnTo>
                    <a:pt x="736876" y="155810"/>
                  </a:lnTo>
                  <a:lnTo>
                    <a:pt x="718984" y="124334"/>
                  </a:lnTo>
                  <a:lnTo>
                    <a:pt x="698589" y="93473"/>
                  </a:lnTo>
                  <a:lnTo>
                    <a:pt x="674409" y="68665"/>
                  </a:lnTo>
                  <a:lnTo>
                    <a:pt x="647705" y="47893"/>
                  </a:lnTo>
                  <a:lnTo>
                    <a:pt x="619320" y="29812"/>
                  </a:lnTo>
                  <a:lnTo>
                    <a:pt x="591224" y="18464"/>
                  </a:lnTo>
                  <a:lnTo>
                    <a:pt x="563321" y="11604"/>
                  </a:lnTo>
                  <a:lnTo>
                    <a:pt x="517031" y="5157"/>
                  </a:lnTo>
                  <a:lnTo>
                    <a:pt x="479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309"/>
          <p:cNvGrpSpPr/>
          <p:nvPr/>
        </p:nvGrpSpPr>
        <p:grpSpPr>
          <a:xfrm>
            <a:off x="9026462" y="5041900"/>
            <a:ext cx="1959039" cy="477752"/>
            <a:chOff x="9026462" y="5041900"/>
            <a:chExt cx="1959039" cy="477752"/>
          </a:xfrm>
        </p:grpSpPr>
        <p:sp>
          <p:nvSpPr>
            <p:cNvPr id="173" name="SMARTInkShape-1806"/>
            <p:cNvSpPr/>
            <p:nvPr>
              <p:custDataLst>
                <p:tags r:id="rId63"/>
              </p:custDataLst>
            </p:nvPr>
          </p:nvSpPr>
          <p:spPr>
            <a:xfrm>
              <a:off x="9026462" y="5080339"/>
              <a:ext cx="142939" cy="317162"/>
            </a:xfrm>
            <a:custGeom>
              <a:avLst/>
              <a:gdLst/>
              <a:ahLst/>
              <a:cxnLst/>
              <a:rect l="0" t="0" r="0" b="0"/>
              <a:pathLst>
                <a:path w="142939" h="317162">
                  <a:moveTo>
                    <a:pt x="142938" y="12361"/>
                  </a:moveTo>
                  <a:lnTo>
                    <a:pt x="142938" y="12361"/>
                  </a:lnTo>
                  <a:lnTo>
                    <a:pt x="137162" y="7292"/>
                  </a:lnTo>
                  <a:lnTo>
                    <a:pt x="127037" y="2235"/>
                  </a:lnTo>
                  <a:lnTo>
                    <a:pt x="103440" y="0"/>
                  </a:lnTo>
                  <a:lnTo>
                    <a:pt x="89635" y="7338"/>
                  </a:lnTo>
                  <a:lnTo>
                    <a:pt x="73387" y="22829"/>
                  </a:lnTo>
                  <a:lnTo>
                    <a:pt x="44406" y="65400"/>
                  </a:lnTo>
                  <a:lnTo>
                    <a:pt x="23887" y="104843"/>
                  </a:lnTo>
                  <a:lnTo>
                    <a:pt x="8652" y="150125"/>
                  </a:lnTo>
                  <a:lnTo>
                    <a:pt x="0" y="195651"/>
                  </a:lnTo>
                  <a:lnTo>
                    <a:pt x="858" y="234699"/>
                  </a:lnTo>
                  <a:lnTo>
                    <a:pt x="12646" y="278303"/>
                  </a:lnTo>
                  <a:lnTo>
                    <a:pt x="27410" y="298479"/>
                  </a:lnTo>
                  <a:lnTo>
                    <a:pt x="36286" y="306823"/>
                  </a:lnTo>
                  <a:lnTo>
                    <a:pt x="53674" y="314213"/>
                  </a:lnTo>
                  <a:lnTo>
                    <a:pt x="79438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07"/>
            <p:cNvSpPr/>
            <p:nvPr>
              <p:custDataLst>
                <p:tags r:id="rId64"/>
              </p:custDataLst>
            </p:nvPr>
          </p:nvSpPr>
          <p:spPr>
            <a:xfrm>
              <a:off x="9266676" y="5124450"/>
              <a:ext cx="17025" cy="196851"/>
            </a:xfrm>
            <a:custGeom>
              <a:avLst/>
              <a:gdLst/>
              <a:ahLst/>
              <a:cxnLst/>
              <a:rect l="0" t="0" r="0" b="0"/>
              <a:pathLst>
                <a:path w="17025" h="196851">
                  <a:moveTo>
                    <a:pt x="17024" y="0"/>
                  </a:moveTo>
                  <a:lnTo>
                    <a:pt x="17024" y="0"/>
                  </a:lnTo>
                  <a:lnTo>
                    <a:pt x="13653" y="34531"/>
                  </a:lnTo>
                  <a:lnTo>
                    <a:pt x="4814" y="80787"/>
                  </a:lnTo>
                  <a:lnTo>
                    <a:pt x="0" y="127967"/>
                  </a:lnTo>
                  <a:lnTo>
                    <a:pt x="1945" y="169855"/>
                  </a:lnTo>
                  <a:lnTo>
                    <a:pt x="432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08"/>
            <p:cNvSpPr/>
            <p:nvPr>
              <p:custDataLst>
                <p:tags r:id="rId65"/>
              </p:custDataLst>
            </p:nvPr>
          </p:nvSpPr>
          <p:spPr>
            <a:xfrm>
              <a:off x="9359900" y="52387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8030" y="14686"/>
                  </a:lnTo>
                  <a:lnTo>
                    <a:pt x="64344" y="93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09"/>
            <p:cNvSpPr/>
            <p:nvPr>
              <p:custDataLst>
                <p:tags r:id="rId66"/>
              </p:custDataLst>
            </p:nvPr>
          </p:nvSpPr>
          <p:spPr>
            <a:xfrm>
              <a:off x="9589960" y="5088497"/>
              <a:ext cx="142033" cy="431155"/>
            </a:xfrm>
            <a:custGeom>
              <a:avLst/>
              <a:gdLst/>
              <a:ahLst/>
              <a:cxnLst/>
              <a:rect l="0" t="0" r="0" b="0"/>
              <a:pathLst>
                <a:path w="142033" h="431155">
                  <a:moveTo>
                    <a:pt x="42990" y="169303"/>
                  </a:moveTo>
                  <a:lnTo>
                    <a:pt x="42990" y="169303"/>
                  </a:lnTo>
                  <a:lnTo>
                    <a:pt x="36083" y="209484"/>
                  </a:lnTo>
                  <a:lnTo>
                    <a:pt x="31453" y="240078"/>
                  </a:lnTo>
                  <a:lnTo>
                    <a:pt x="24693" y="277193"/>
                  </a:lnTo>
                  <a:lnTo>
                    <a:pt x="20746" y="315327"/>
                  </a:lnTo>
                  <a:lnTo>
                    <a:pt x="17581" y="352735"/>
                  </a:lnTo>
                  <a:lnTo>
                    <a:pt x="11471" y="388177"/>
                  </a:lnTo>
                  <a:lnTo>
                    <a:pt x="0" y="431154"/>
                  </a:lnTo>
                  <a:lnTo>
                    <a:pt x="4603" y="398983"/>
                  </a:lnTo>
                  <a:lnTo>
                    <a:pt x="10877" y="355579"/>
                  </a:lnTo>
                  <a:lnTo>
                    <a:pt x="15231" y="324532"/>
                  </a:lnTo>
                  <a:lnTo>
                    <a:pt x="20251" y="288311"/>
                  </a:lnTo>
                  <a:lnTo>
                    <a:pt x="25714" y="248642"/>
                  </a:lnTo>
                  <a:lnTo>
                    <a:pt x="32178" y="210907"/>
                  </a:lnTo>
                  <a:lnTo>
                    <a:pt x="39310" y="174461"/>
                  </a:lnTo>
                  <a:lnTo>
                    <a:pt x="46887" y="138875"/>
                  </a:lnTo>
                  <a:lnTo>
                    <a:pt x="53349" y="109507"/>
                  </a:lnTo>
                  <a:lnTo>
                    <a:pt x="59068" y="84283"/>
                  </a:lnTo>
                  <a:lnTo>
                    <a:pt x="68480" y="44733"/>
                  </a:lnTo>
                  <a:lnTo>
                    <a:pt x="75015" y="20100"/>
                  </a:lnTo>
                  <a:lnTo>
                    <a:pt x="79862" y="11979"/>
                  </a:lnTo>
                  <a:lnTo>
                    <a:pt x="92775" y="1074"/>
                  </a:lnTo>
                  <a:lnTo>
                    <a:pt x="100874" y="0"/>
                  </a:lnTo>
                  <a:lnTo>
                    <a:pt x="119281" y="4452"/>
                  </a:lnTo>
                  <a:lnTo>
                    <a:pt x="127012" y="11424"/>
                  </a:lnTo>
                  <a:lnTo>
                    <a:pt x="139365" y="32342"/>
                  </a:lnTo>
                  <a:lnTo>
                    <a:pt x="142032" y="63747"/>
                  </a:lnTo>
                  <a:lnTo>
                    <a:pt x="136397" y="100517"/>
                  </a:lnTo>
                  <a:lnTo>
                    <a:pt x="122134" y="138026"/>
                  </a:lnTo>
                  <a:lnTo>
                    <a:pt x="90899" y="184730"/>
                  </a:lnTo>
                  <a:lnTo>
                    <a:pt x="46652" y="216748"/>
                  </a:lnTo>
                  <a:lnTo>
                    <a:pt x="30290" y="22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10"/>
            <p:cNvSpPr/>
            <p:nvPr>
              <p:custDataLst>
                <p:tags r:id="rId67"/>
              </p:custDataLst>
            </p:nvPr>
          </p:nvSpPr>
          <p:spPr>
            <a:xfrm>
              <a:off x="9747250" y="5041900"/>
              <a:ext cx="138658" cy="311151"/>
            </a:xfrm>
            <a:custGeom>
              <a:avLst/>
              <a:gdLst/>
              <a:ahLst/>
              <a:cxnLst/>
              <a:rect l="0" t="0" r="0" b="0"/>
              <a:pathLst>
                <a:path w="138658" h="311151">
                  <a:moveTo>
                    <a:pt x="107950" y="0"/>
                  </a:moveTo>
                  <a:lnTo>
                    <a:pt x="107950" y="0"/>
                  </a:lnTo>
                  <a:lnTo>
                    <a:pt x="124804" y="3371"/>
                  </a:lnTo>
                  <a:lnTo>
                    <a:pt x="130475" y="9303"/>
                  </a:lnTo>
                  <a:lnTo>
                    <a:pt x="138657" y="29064"/>
                  </a:lnTo>
                  <a:lnTo>
                    <a:pt x="131476" y="63717"/>
                  </a:lnTo>
                  <a:lnTo>
                    <a:pt x="114878" y="108752"/>
                  </a:lnTo>
                  <a:lnTo>
                    <a:pt x="105514" y="134590"/>
                  </a:lnTo>
                  <a:lnTo>
                    <a:pt x="95742" y="161693"/>
                  </a:lnTo>
                  <a:lnTo>
                    <a:pt x="84995" y="186818"/>
                  </a:lnTo>
                  <a:lnTo>
                    <a:pt x="61764" y="233548"/>
                  </a:lnTo>
                  <a:lnTo>
                    <a:pt x="37328" y="26842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11"/>
            <p:cNvSpPr/>
            <p:nvPr>
              <p:custDataLst>
                <p:tags r:id="rId68"/>
              </p:custDataLst>
            </p:nvPr>
          </p:nvSpPr>
          <p:spPr>
            <a:xfrm>
              <a:off x="10033000" y="52324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5155" y="4469"/>
                  </a:lnTo>
                  <a:lnTo>
                    <a:pt x="77209" y="1324"/>
                  </a:lnTo>
                  <a:lnTo>
                    <a:pt x="119067" y="39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12"/>
            <p:cNvSpPr/>
            <p:nvPr>
              <p:custDataLst>
                <p:tags r:id="rId69"/>
              </p:custDataLst>
            </p:nvPr>
          </p:nvSpPr>
          <p:spPr>
            <a:xfrm>
              <a:off x="10096500" y="51435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6907" y="46139"/>
                  </a:lnTo>
                  <a:lnTo>
                    <a:pt x="10984" y="89400"/>
                  </a:lnTo>
                  <a:lnTo>
                    <a:pt x="12191" y="127854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13"/>
            <p:cNvSpPr/>
            <p:nvPr>
              <p:custDataLst>
                <p:tags r:id="rId70"/>
              </p:custDataLst>
            </p:nvPr>
          </p:nvSpPr>
          <p:spPr>
            <a:xfrm>
              <a:off x="10293350" y="5109345"/>
              <a:ext cx="178106" cy="364409"/>
            </a:xfrm>
            <a:custGeom>
              <a:avLst/>
              <a:gdLst/>
              <a:ahLst/>
              <a:cxnLst/>
              <a:rect l="0" t="0" r="0" b="0"/>
              <a:pathLst>
                <a:path w="178106" h="364409">
                  <a:moveTo>
                    <a:pt x="76200" y="65905"/>
                  </a:moveTo>
                  <a:lnTo>
                    <a:pt x="76200" y="65905"/>
                  </a:lnTo>
                  <a:lnTo>
                    <a:pt x="60504" y="111112"/>
                  </a:lnTo>
                  <a:lnTo>
                    <a:pt x="50173" y="142441"/>
                  </a:lnTo>
                  <a:lnTo>
                    <a:pt x="40878" y="179884"/>
                  </a:lnTo>
                  <a:lnTo>
                    <a:pt x="32043" y="220044"/>
                  </a:lnTo>
                  <a:lnTo>
                    <a:pt x="23413" y="260705"/>
                  </a:lnTo>
                  <a:lnTo>
                    <a:pt x="14874" y="299944"/>
                  </a:lnTo>
                  <a:lnTo>
                    <a:pt x="8875" y="340880"/>
                  </a:lnTo>
                  <a:lnTo>
                    <a:pt x="3190" y="363377"/>
                  </a:lnTo>
                  <a:lnTo>
                    <a:pt x="3538" y="364408"/>
                  </a:lnTo>
                  <a:lnTo>
                    <a:pt x="4475" y="364391"/>
                  </a:lnTo>
                  <a:lnTo>
                    <a:pt x="11747" y="322296"/>
                  </a:lnTo>
                  <a:lnTo>
                    <a:pt x="22860" y="283573"/>
                  </a:lnTo>
                  <a:lnTo>
                    <a:pt x="30762" y="255467"/>
                  </a:lnTo>
                  <a:lnTo>
                    <a:pt x="39559" y="224029"/>
                  </a:lnTo>
                  <a:lnTo>
                    <a:pt x="48950" y="193193"/>
                  </a:lnTo>
                  <a:lnTo>
                    <a:pt x="58739" y="162759"/>
                  </a:lnTo>
                  <a:lnTo>
                    <a:pt x="68792" y="132591"/>
                  </a:lnTo>
                  <a:lnTo>
                    <a:pt x="76905" y="106834"/>
                  </a:lnTo>
                  <a:lnTo>
                    <a:pt x="89684" y="63164"/>
                  </a:lnTo>
                  <a:lnTo>
                    <a:pt x="108183" y="23700"/>
                  </a:lnTo>
                  <a:lnTo>
                    <a:pt x="124515" y="8107"/>
                  </a:lnTo>
                  <a:lnTo>
                    <a:pt x="133810" y="1972"/>
                  </a:lnTo>
                  <a:lnTo>
                    <a:pt x="143535" y="0"/>
                  </a:lnTo>
                  <a:lnTo>
                    <a:pt x="163747" y="3453"/>
                  </a:lnTo>
                  <a:lnTo>
                    <a:pt x="170547" y="10159"/>
                  </a:lnTo>
                  <a:lnTo>
                    <a:pt x="178105" y="30781"/>
                  </a:lnTo>
                  <a:lnTo>
                    <a:pt x="172245" y="76900"/>
                  </a:lnTo>
                  <a:lnTo>
                    <a:pt x="155105" y="110538"/>
                  </a:lnTo>
                  <a:lnTo>
                    <a:pt x="130318" y="142186"/>
                  </a:lnTo>
                  <a:lnTo>
                    <a:pt x="85336" y="177721"/>
                  </a:lnTo>
                  <a:lnTo>
                    <a:pt x="42532" y="196010"/>
                  </a:lnTo>
                  <a:lnTo>
                    <a:pt x="0" y="19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14"/>
            <p:cNvSpPr/>
            <p:nvPr>
              <p:custDataLst>
                <p:tags r:id="rId71"/>
              </p:custDataLst>
            </p:nvPr>
          </p:nvSpPr>
          <p:spPr>
            <a:xfrm>
              <a:off x="10668000" y="5314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9998" y="10211"/>
                  </a:lnTo>
                  <a:lnTo>
                    <a:pt x="71870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15"/>
            <p:cNvSpPr/>
            <p:nvPr>
              <p:custDataLst>
                <p:tags r:id="rId72"/>
              </p:custDataLst>
            </p:nvPr>
          </p:nvSpPr>
          <p:spPr>
            <a:xfrm>
              <a:off x="10922000" y="5149850"/>
              <a:ext cx="63501" cy="266701"/>
            </a:xfrm>
            <a:custGeom>
              <a:avLst/>
              <a:gdLst/>
              <a:ahLst/>
              <a:cxnLst/>
              <a:rect l="0" t="0" r="0" b="0"/>
              <a:pathLst>
                <a:path w="63501" h="266701">
                  <a:moveTo>
                    <a:pt x="63500" y="0"/>
                  </a:moveTo>
                  <a:lnTo>
                    <a:pt x="63500" y="0"/>
                  </a:lnTo>
                  <a:lnTo>
                    <a:pt x="60130" y="3371"/>
                  </a:lnTo>
                  <a:lnTo>
                    <a:pt x="61404" y="39177"/>
                  </a:lnTo>
                  <a:lnTo>
                    <a:pt x="58805" y="78796"/>
                  </a:lnTo>
                  <a:lnTo>
                    <a:pt x="52242" y="123215"/>
                  </a:lnTo>
                  <a:lnTo>
                    <a:pt x="42268" y="166475"/>
                  </a:lnTo>
                  <a:lnTo>
                    <a:pt x="27016" y="20733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1816"/>
          <p:cNvSpPr/>
          <p:nvPr>
            <p:custDataLst>
              <p:tags r:id="rId9"/>
            </p:custDataLst>
          </p:nvPr>
        </p:nvSpPr>
        <p:spPr>
          <a:xfrm>
            <a:off x="10693400" y="5226050"/>
            <a:ext cx="114301" cy="6351"/>
          </a:xfrm>
          <a:custGeom>
            <a:avLst/>
            <a:gdLst/>
            <a:ahLst/>
            <a:cxnLst/>
            <a:rect l="0" t="0" r="0" b="0"/>
            <a:pathLst>
              <a:path w="114301" h="6351">
                <a:moveTo>
                  <a:pt x="0" y="0"/>
                </a:moveTo>
                <a:lnTo>
                  <a:pt x="0" y="0"/>
                </a:lnTo>
                <a:lnTo>
                  <a:pt x="47401" y="0"/>
                </a:lnTo>
                <a:lnTo>
                  <a:pt x="92463" y="3371"/>
                </a:lnTo>
                <a:lnTo>
                  <a:pt x="1143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311"/>
          <p:cNvGrpSpPr/>
          <p:nvPr/>
        </p:nvGrpSpPr>
        <p:grpSpPr>
          <a:xfrm>
            <a:off x="2032000" y="6182004"/>
            <a:ext cx="806364" cy="377547"/>
            <a:chOff x="2032000" y="6182004"/>
            <a:chExt cx="806364" cy="377547"/>
          </a:xfrm>
        </p:grpSpPr>
        <p:sp>
          <p:nvSpPr>
            <p:cNvPr id="185" name="SMARTInkShape-1817"/>
            <p:cNvSpPr/>
            <p:nvPr>
              <p:custDataLst>
                <p:tags r:id="rId57"/>
              </p:custDataLst>
            </p:nvPr>
          </p:nvSpPr>
          <p:spPr>
            <a:xfrm>
              <a:off x="2038788" y="6184900"/>
              <a:ext cx="158313" cy="298451"/>
            </a:xfrm>
            <a:custGeom>
              <a:avLst/>
              <a:gdLst/>
              <a:ahLst/>
              <a:cxnLst/>
              <a:rect l="0" t="0" r="0" b="0"/>
              <a:pathLst>
                <a:path w="158313" h="298451">
                  <a:moveTo>
                    <a:pt x="145612" y="0"/>
                  </a:moveTo>
                  <a:lnTo>
                    <a:pt x="145612" y="0"/>
                  </a:lnTo>
                  <a:lnTo>
                    <a:pt x="124890" y="1882"/>
                  </a:lnTo>
                  <a:lnTo>
                    <a:pt x="81408" y="19773"/>
                  </a:lnTo>
                  <a:lnTo>
                    <a:pt x="36895" y="42632"/>
                  </a:lnTo>
                  <a:lnTo>
                    <a:pt x="32917" y="45355"/>
                  </a:lnTo>
                  <a:lnTo>
                    <a:pt x="26616" y="54024"/>
                  </a:lnTo>
                  <a:lnTo>
                    <a:pt x="22169" y="64933"/>
                  </a:lnTo>
                  <a:lnTo>
                    <a:pt x="20371" y="84385"/>
                  </a:lnTo>
                  <a:lnTo>
                    <a:pt x="23846" y="123730"/>
                  </a:lnTo>
                  <a:lnTo>
                    <a:pt x="22750" y="159663"/>
                  </a:lnTo>
                  <a:lnTo>
                    <a:pt x="16075" y="197121"/>
                  </a:lnTo>
                  <a:lnTo>
                    <a:pt x="4548" y="240961"/>
                  </a:lnTo>
                  <a:lnTo>
                    <a:pt x="0" y="278421"/>
                  </a:lnTo>
                  <a:lnTo>
                    <a:pt x="1638" y="284374"/>
                  </a:lnTo>
                  <a:lnTo>
                    <a:pt x="3062" y="286950"/>
                  </a:lnTo>
                  <a:lnTo>
                    <a:pt x="10290" y="291692"/>
                  </a:lnTo>
                  <a:lnTo>
                    <a:pt x="15181" y="293945"/>
                  </a:lnTo>
                  <a:lnTo>
                    <a:pt x="54858" y="297560"/>
                  </a:lnTo>
                  <a:lnTo>
                    <a:pt x="98104" y="298186"/>
                  </a:lnTo>
                  <a:lnTo>
                    <a:pt x="143832" y="298398"/>
                  </a:lnTo>
                  <a:lnTo>
                    <a:pt x="15831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18"/>
            <p:cNvSpPr/>
            <p:nvPr>
              <p:custDataLst>
                <p:tags r:id="rId58"/>
              </p:custDataLst>
            </p:nvPr>
          </p:nvSpPr>
          <p:spPr>
            <a:xfrm>
              <a:off x="2032000" y="63690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5417" y="5026"/>
                  </a:lnTo>
                  <a:lnTo>
                    <a:pt x="67736" y="10540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19"/>
            <p:cNvSpPr/>
            <p:nvPr>
              <p:custDataLst>
                <p:tags r:id="rId59"/>
              </p:custDataLst>
            </p:nvPr>
          </p:nvSpPr>
          <p:spPr>
            <a:xfrm>
              <a:off x="2274251" y="6185327"/>
              <a:ext cx="145100" cy="300057"/>
            </a:xfrm>
            <a:custGeom>
              <a:avLst/>
              <a:gdLst/>
              <a:ahLst/>
              <a:cxnLst/>
              <a:rect l="0" t="0" r="0" b="0"/>
              <a:pathLst>
                <a:path w="145100" h="300057">
                  <a:moveTo>
                    <a:pt x="145099" y="12273"/>
                  </a:moveTo>
                  <a:lnTo>
                    <a:pt x="145099" y="12273"/>
                  </a:lnTo>
                  <a:lnTo>
                    <a:pt x="141728" y="8902"/>
                  </a:lnTo>
                  <a:lnTo>
                    <a:pt x="138191" y="7247"/>
                  </a:lnTo>
                  <a:lnTo>
                    <a:pt x="96149" y="0"/>
                  </a:lnTo>
                  <a:lnTo>
                    <a:pt x="73210" y="1581"/>
                  </a:lnTo>
                  <a:lnTo>
                    <a:pt x="59559" y="5065"/>
                  </a:lnTo>
                  <a:lnTo>
                    <a:pt x="55811" y="11186"/>
                  </a:lnTo>
                  <a:lnTo>
                    <a:pt x="52499" y="20962"/>
                  </a:lnTo>
                  <a:lnTo>
                    <a:pt x="45718" y="62704"/>
                  </a:lnTo>
                  <a:lnTo>
                    <a:pt x="42056" y="103817"/>
                  </a:lnTo>
                  <a:lnTo>
                    <a:pt x="32958" y="145702"/>
                  </a:lnTo>
                  <a:lnTo>
                    <a:pt x="18739" y="192683"/>
                  </a:lnTo>
                  <a:lnTo>
                    <a:pt x="8034" y="239742"/>
                  </a:lnTo>
                  <a:lnTo>
                    <a:pt x="3864" y="274225"/>
                  </a:lnTo>
                  <a:lnTo>
                    <a:pt x="476" y="283917"/>
                  </a:lnTo>
                  <a:lnTo>
                    <a:pt x="0" y="286502"/>
                  </a:lnTo>
                  <a:lnTo>
                    <a:pt x="1094" y="288931"/>
                  </a:lnTo>
                  <a:lnTo>
                    <a:pt x="6073" y="293511"/>
                  </a:lnTo>
                  <a:lnTo>
                    <a:pt x="16809" y="300056"/>
                  </a:lnTo>
                  <a:lnTo>
                    <a:pt x="57980" y="298779"/>
                  </a:lnTo>
                  <a:lnTo>
                    <a:pt x="106999" y="29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20"/>
            <p:cNvSpPr/>
            <p:nvPr>
              <p:custDataLst>
                <p:tags r:id="rId60"/>
              </p:custDataLst>
            </p:nvPr>
          </p:nvSpPr>
          <p:spPr>
            <a:xfrm>
              <a:off x="2432050" y="6286500"/>
              <a:ext cx="203201" cy="196851"/>
            </a:xfrm>
            <a:custGeom>
              <a:avLst/>
              <a:gdLst/>
              <a:ahLst/>
              <a:cxnLst/>
              <a:rect l="0" t="0" r="0" b="0"/>
              <a:pathLst>
                <a:path w="203201" h="1968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37576" y="16620"/>
                  </a:lnTo>
                  <a:lnTo>
                    <a:pt x="72282" y="44043"/>
                  </a:lnTo>
                  <a:lnTo>
                    <a:pt x="112120" y="82117"/>
                  </a:lnTo>
                  <a:lnTo>
                    <a:pt x="146188" y="119816"/>
                  </a:lnTo>
                  <a:lnTo>
                    <a:pt x="179578" y="162635"/>
                  </a:lnTo>
                  <a:lnTo>
                    <a:pt x="2032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21"/>
            <p:cNvSpPr/>
            <p:nvPr>
              <p:custDataLst>
                <p:tags r:id="rId61"/>
              </p:custDataLst>
            </p:nvPr>
          </p:nvSpPr>
          <p:spPr>
            <a:xfrm>
              <a:off x="2439252" y="6273800"/>
              <a:ext cx="164249" cy="260351"/>
            </a:xfrm>
            <a:custGeom>
              <a:avLst/>
              <a:gdLst/>
              <a:ahLst/>
              <a:cxnLst/>
              <a:rect l="0" t="0" r="0" b="0"/>
              <a:pathLst>
                <a:path w="164249" h="260351">
                  <a:moveTo>
                    <a:pt x="164248" y="0"/>
                  </a:moveTo>
                  <a:lnTo>
                    <a:pt x="164248" y="0"/>
                  </a:lnTo>
                  <a:lnTo>
                    <a:pt x="160877" y="0"/>
                  </a:lnTo>
                  <a:lnTo>
                    <a:pt x="159884" y="705"/>
                  </a:lnTo>
                  <a:lnTo>
                    <a:pt x="159222" y="1881"/>
                  </a:lnTo>
                  <a:lnTo>
                    <a:pt x="158781" y="3371"/>
                  </a:lnTo>
                  <a:lnTo>
                    <a:pt x="137089" y="37590"/>
                  </a:lnTo>
                  <a:lnTo>
                    <a:pt x="108850" y="82006"/>
                  </a:lnTo>
                  <a:lnTo>
                    <a:pt x="86005" y="116881"/>
                  </a:lnTo>
                  <a:lnTo>
                    <a:pt x="61740" y="151666"/>
                  </a:lnTo>
                  <a:lnTo>
                    <a:pt x="38255" y="185234"/>
                  </a:lnTo>
                  <a:lnTo>
                    <a:pt x="11284" y="228372"/>
                  </a:lnTo>
                  <a:lnTo>
                    <a:pt x="1484" y="245197"/>
                  </a:lnTo>
                  <a:lnTo>
                    <a:pt x="0" y="250248"/>
                  </a:lnTo>
                  <a:lnTo>
                    <a:pt x="421" y="253616"/>
                  </a:lnTo>
                  <a:lnTo>
                    <a:pt x="549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22"/>
            <p:cNvSpPr/>
            <p:nvPr>
              <p:custDataLst>
                <p:tags r:id="rId62"/>
              </p:custDataLst>
            </p:nvPr>
          </p:nvSpPr>
          <p:spPr>
            <a:xfrm>
              <a:off x="2686050" y="6182004"/>
              <a:ext cx="152314" cy="377547"/>
            </a:xfrm>
            <a:custGeom>
              <a:avLst/>
              <a:gdLst/>
              <a:ahLst/>
              <a:cxnLst/>
              <a:rect l="0" t="0" r="0" b="0"/>
              <a:pathLst>
                <a:path w="152314" h="377547">
                  <a:moveTo>
                    <a:pt x="0" y="15596"/>
                  </a:moveTo>
                  <a:lnTo>
                    <a:pt x="0" y="15596"/>
                  </a:lnTo>
                  <a:lnTo>
                    <a:pt x="12552" y="13714"/>
                  </a:lnTo>
                  <a:lnTo>
                    <a:pt x="53864" y="4764"/>
                  </a:lnTo>
                  <a:lnTo>
                    <a:pt x="78676" y="0"/>
                  </a:lnTo>
                  <a:lnTo>
                    <a:pt x="101673" y="2374"/>
                  </a:lnTo>
                  <a:lnTo>
                    <a:pt x="104471" y="3960"/>
                  </a:lnTo>
                  <a:lnTo>
                    <a:pt x="109461" y="9484"/>
                  </a:lnTo>
                  <a:lnTo>
                    <a:pt x="117708" y="28891"/>
                  </a:lnTo>
                  <a:lnTo>
                    <a:pt x="125504" y="75654"/>
                  </a:lnTo>
                  <a:lnTo>
                    <a:pt x="126704" y="115653"/>
                  </a:lnTo>
                  <a:lnTo>
                    <a:pt x="130283" y="153741"/>
                  </a:lnTo>
                  <a:lnTo>
                    <a:pt x="132441" y="192936"/>
                  </a:lnTo>
                  <a:lnTo>
                    <a:pt x="136452" y="231360"/>
                  </a:lnTo>
                  <a:lnTo>
                    <a:pt x="143423" y="276494"/>
                  </a:lnTo>
                  <a:lnTo>
                    <a:pt x="151415" y="323350"/>
                  </a:lnTo>
                  <a:lnTo>
                    <a:pt x="152313" y="326448"/>
                  </a:lnTo>
                  <a:lnTo>
                    <a:pt x="131345" y="344395"/>
                  </a:lnTo>
                  <a:lnTo>
                    <a:pt x="85159" y="360754"/>
                  </a:lnTo>
                  <a:lnTo>
                    <a:pt x="49608" y="369143"/>
                  </a:lnTo>
                  <a:lnTo>
                    <a:pt x="12700" y="37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312"/>
          <p:cNvGrpSpPr/>
          <p:nvPr/>
        </p:nvGrpSpPr>
        <p:grpSpPr>
          <a:xfrm>
            <a:off x="3105150" y="6375399"/>
            <a:ext cx="165101" cy="101602"/>
            <a:chOff x="3105150" y="6375399"/>
            <a:chExt cx="165101" cy="101602"/>
          </a:xfrm>
        </p:grpSpPr>
        <p:sp>
          <p:nvSpPr>
            <p:cNvPr id="192" name="SMARTInkShape-1823"/>
            <p:cNvSpPr/>
            <p:nvPr>
              <p:custDataLst>
                <p:tags r:id="rId55"/>
              </p:custDataLst>
            </p:nvPr>
          </p:nvSpPr>
          <p:spPr>
            <a:xfrm>
              <a:off x="3130550" y="6375399"/>
              <a:ext cx="133351" cy="6352"/>
            </a:xfrm>
            <a:custGeom>
              <a:avLst/>
              <a:gdLst/>
              <a:ahLst/>
              <a:cxnLst/>
              <a:rect l="0" t="0" r="0" b="0"/>
              <a:pathLst>
                <a:path w="133351" h="6352">
                  <a:moveTo>
                    <a:pt x="0" y="1"/>
                  </a:moveTo>
                  <a:lnTo>
                    <a:pt x="0" y="1"/>
                  </a:lnTo>
                  <a:lnTo>
                    <a:pt x="46453" y="0"/>
                  </a:lnTo>
                  <a:lnTo>
                    <a:pt x="87179" y="0"/>
                  </a:lnTo>
                  <a:lnTo>
                    <a:pt x="1333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24"/>
            <p:cNvSpPr/>
            <p:nvPr>
              <p:custDataLst>
                <p:tags r:id="rId56"/>
              </p:custDataLst>
            </p:nvPr>
          </p:nvSpPr>
          <p:spPr>
            <a:xfrm>
              <a:off x="3105150" y="6470649"/>
              <a:ext cx="165101" cy="6352"/>
            </a:xfrm>
            <a:custGeom>
              <a:avLst/>
              <a:gdLst/>
              <a:ahLst/>
              <a:cxnLst/>
              <a:rect l="0" t="0" r="0" b="0"/>
              <a:pathLst>
                <a:path w="165101" h="63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25417" y="5027"/>
                  </a:lnTo>
                  <a:lnTo>
                    <a:pt x="72754" y="6089"/>
                  </a:lnTo>
                  <a:lnTo>
                    <a:pt x="113279" y="6274"/>
                  </a:lnTo>
                  <a:lnTo>
                    <a:pt x="16510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313"/>
          <p:cNvGrpSpPr/>
          <p:nvPr/>
        </p:nvGrpSpPr>
        <p:grpSpPr>
          <a:xfrm>
            <a:off x="3677533" y="6140450"/>
            <a:ext cx="570618" cy="533401"/>
            <a:chOff x="3677533" y="6140450"/>
            <a:chExt cx="570618" cy="533401"/>
          </a:xfrm>
        </p:grpSpPr>
        <p:sp>
          <p:nvSpPr>
            <p:cNvPr id="195" name="SMARTInkShape-1825"/>
            <p:cNvSpPr/>
            <p:nvPr>
              <p:custDataLst>
                <p:tags r:id="rId50"/>
              </p:custDataLst>
            </p:nvPr>
          </p:nvSpPr>
          <p:spPr>
            <a:xfrm>
              <a:off x="3763254" y="6140450"/>
              <a:ext cx="262647" cy="302121"/>
            </a:xfrm>
            <a:custGeom>
              <a:avLst/>
              <a:gdLst/>
              <a:ahLst/>
              <a:cxnLst/>
              <a:rect l="0" t="0" r="0" b="0"/>
              <a:pathLst>
                <a:path w="262647" h="302121">
                  <a:moveTo>
                    <a:pt x="211846" y="0"/>
                  </a:moveTo>
                  <a:lnTo>
                    <a:pt x="211846" y="0"/>
                  </a:lnTo>
                  <a:lnTo>
                    <a:pt x="217313" y="0"/>
                  </a:lnTo>
                  <a:lnTo>
                    <a:pt x="214563" y="3371"/>
                  </a:lnTo>
                  <a:lnTo>
                    <a:pt x="170525" y="29769"/>
                  </a:lnTo>
                  <a:lnTo>
                    <a:pt x="124034" y="56758"/>
                  </a:lnTo>
                  <a:lnTo>
                    <a:pt x="78136" y="78108"/>
                  </a:lnTo>
                  <a:lnTo>
                    <a:pt x="33196" y="109398"/>
                  </a:lnTo>
                  <a:lnTo>
                    <a:pt x="33479" y="112443"/>
                  </a:lnTo>
                  <a:lnTo>
                    <a:pt x="39438" y="119589"/>
                  </a:lnTo>
                  <a:lnTo>
                    <a:pt x="64807" y="128176"/>
                  </a:lnTo>
                  <a:lnTo>
                    <a:pt x="102505" y="131817"/>
                  </a:lnTo>
                  <a:lnTo>
                    <a:pt x="141460" y="138117"/>
                  </a:lnTo>
                  <a:lnTo>
                    <a:pt x="148813" y="142054"/>
                  </a:lnTo>
                  <a:lnTo>
                    <a:pt x="148657" y="146209"/>
                  </a:lnTo>
                  <a:lnTo>
                    <a:pt x="142840" y="158350"/>
                  </a:lnTo>
                  <a:lnTo>
                    <a:pt x="101580" y="189846"/>
                  </a:lnTo>
                  <a:lnTo>
                    <a:pt x="60955" y="219077"/>
                  </a:lnTo>
                  <a:lnTo>
                    <a:pt x="16470" y="256797"/>
                  </a:lnTo>
                  <a:lnTo>
                    <a:pt x="5068" y="270765"/>
                  </a:lnTo>
                  <a:lnTo>
                    <a:pt x="0" y="281677"/>
                  </a:lnTo>
                  <a:lnTo>
                    <a:pt x="1471" y="286562"/>
                  </a:lnTo>
                  <a:lnTo>
                    <a:pt x="10631" y="295753"/>
                  </a:lnTo>
                  <a:lnTo>
                    <a:pt x="45139" y="302120"/>
                  </a:lnTo>
                  <a:lnTo>
                    <a:pt x="78958" y="301727"/>
                  </a:lnTo>
                  <a:lnTo>
                    <a:pt x="117507" y="299201"/>
                  </a:lnTo>
                  <a:lnTo>
                    <a:pt x="158158" y="295727"/>
                  </a:lnTo>
                  <a:lnTo>
                    <a:pt x="194099" y="293712"/>
                  </a:lnTo>
                  <a:lnTo>
                    <a:pt x="234575" y="292577"/>
                  </a:lnTo>
                  <a:lnTo>
                    <a:pt x="262646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26"/>
            <p:cNvSpPr/>
            <p:nvPr>
              <p:custDataLst>
                <p:tags r:id="rId51"/>
              </p:custDataLst>
            </p:nvPr>
          </p:nvSpPr>
          <p:spPr>
            <a:xfrm>
              <a:off x="3677533" y="6546850"/>
              <a:ext cx="157868" cy="113005"/>
            </a:xfrm>
            <a:custGeom>
              <a:avLst/>
              <a:gdLst/>
              <a:ahLst/>
              <a:cxnLst/>
              <a:rect l="0" t="0" r="0" b="0"/>
              <a:pathLst>
                <a:path w="157868" h="113005">
                  <a:moveTo>
                    <a:pt x="5467" y="0"/>
                  </a:moveTo>
                  <a:lnTo>
                    <a:pt x="5467" y="0"/>
                  </a:lnTo>
                  <a:lnTo>
                    <a:pt x="0" y="47530"/>
                  </a:lnTo>
                  <a:lnTo>
                    <a:pt x="6141" y="92170"/>
                  </a:lnTo>
                  <a:lnTo>
                    <a:pt x="8033" y="99547"/>
                  </a:lnTo>
                  <a:lnTo>
                    <a:pt x="11411" y="104465"/>
                  </a:lnTo>
                  <a:lnTo>
                    <a:pt x="15780" y="107742"/>
                  </a:lnTo>
                  <a:lnTo>
                    <a:pt x="31258" y="113004"/>
                  </a:lnTo>
                  <a:lnTo>
                    <a:pt x="33950" y="111320"/>
                  </a:lnTo>
                  <a:lnTo>
                    <a:pt x="38822" y="103803"/>
                  </a:lnTo>
                  <a:lnTo>
                    <a:pt x="42630" y="82436"/>
                  </a:lnTo>
                  <a:lnTo>
                    <a:pt x="43484" y="66053"/>
                  </a:lnTo>
                  <a:lnTo>
                    <a:pt x="43531" y="67692"/>
                  </a:lnTo>
                  <a:lnTo>
                    <a:pt x="45432" y="70772"/>
                  </a:lnTo>
                  <a:lnTo>
                    <a:pt x="52402" y="81869"/>
                  </a:lnTo>
                  <a:lnTo>
                    <a:pt x="55807" y="84213"/>
                  </a:lnTo>
                  <a:lnTo>
                    <a:pt x="70712" y="87510"/>
                  </a:lnTo>
                  <a:lnTo>
                    <a:pt x="88534" y="87782"/>
                  </a:lnTo>
                  <a:lnTo>
                    <a:pt x="100947" y="85345"/>
                  </a:lnTo>
                  <a:lnTo>
                    <a:pt x="116464" y="76636"/>
                  </a:lnTo>
                  <a:lnTo>
                    <a:pt x="121827" y="69103"/>
                  </a:lnTo>
                  <a:lnTo>
                    <a:pt x="124845" y="56928"/>
                  </a:lnTo>
                  <a:lnTo>
                    <a:pt x="124847" y="47879"/>
                  </a:lnTo>
                  <a:lnTo>
                    <a:pt x="117204" y="22036"/>
                  </a:lnTo>
                  <a:lnTo>
                    <a:pt x="114530" y="18924"/>
                  </a:lnTo>
                  <a:lnTo>
                    <a:pt x="107797" y="15466"/>
                  </a:lnTo>
                  <a:lnTo>
                    <a:pt x="87033" y="12943"/>
                  </a:lnTo>
                  <a:lnTo>
                    <a:pt x="85244" y="14273"/>
                  </a:lnTo>
                  <a:lnTo>
                    <a:pt x="83257" y="19514"/>
                  </a:lnTo>
                  <a:lnTo>
                    <a:pt x="82138" y="33768"/>
                  </a:lnTo>
                  <a:lnTo>
                    <a:pt x="85639" y="43466"/>
                  </a:lnTo>
                  <a:lnTo>
                    <a:pt x="99385" y="61189"/>
                  </a:lnTo>
                  <a:lnTo>
                    <a:pt x="111179" y="66000"/>
                  </a:lnTo>
                  <a:lnTo>
                    <a:pt x="118274" y="67283"/>
                  </a:lnTo>
                  <a:lnTo>
                    <a:pt x="133685" y="64946"/>
                  </a:lnTo>
                  <a:lnTo>
                    <a:pt x="1578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27"/>
            <p:cNvSpPr/>
            <p:nvPr>
              <p:custDataLst>
                <p:tags r:id="rId52"/>
              </p:custDataLst>
            </p:nvPr>
          </p:nvSpPr>
          <p:spPr>
            <a:xfrm>
              <a:off x="3885366" y="6559550"/>
              <a:ext cx="64335" cy="114301"/>
            </a:xfrm>
            <a:custGeom>
              <a:avLst/>
              <a:gdLst/>
              <a:ahLst/>
              <a:cxnLst/>
              <a:rect l="0" t="0" r="0" b="0"/>
              <a:pathLst>
                <a:path w="64335" h="114301">
                  <a:moveTo>
                    <a:pt x="64334" y="0"/>
                  </a:moveTo>
                  <a:lnTo>
                    <a:pt x="64334" y="0"/>
                  </a:lnTo>
                  <a:lnTo>
                    <a:pt x="43940" y="0"/>
                  </a:lnTo>
                  <a:lnTo>
                    <a:pt x="33675" y="3370"/>
                  </a:lnTo>
                  <a:lnTo>
                    <a:pt x="27659" y="10670"/>
                  </a:lnTo>
                  <a:lnTo>
                    <a:pt x="2663" y="54424"/>
                  </a:lnTo>
                  <a:lnTo>
                    <a:pt x="0" y="70520"/>
                  </a:lnTo>
                  <a:lnTo>
                    <a:pt x="2469" y="91685"/>
                  </a:lnTo>
                  <a:lnTo>
                    <a:pt x="4041" y="97106"/>
                  </a:lnTo>
                  <a:lnTo>
                    <a:pt x="9550" y="105013"/>
                  </a:lnTo>
                  <a:lnTo>
                    <a:pt x="12994" y="108108"/>
                  </a:lnTo>
                  <a:lnTo>
                    <a:pt x="24348" y="111547"/>
                  </a:lnTo>
                  <a:lnTo>
                    <a:pt x="6433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28"/>
            <p:cNvSpPr/>
            <p:nvPr>
              <p:custDataLst>
                <p:tags r:id="rId53"/>
              </p:custDataLst>
            </p:nvPr>
          </p:nvSpPr>
          <p:spPr>
            <a:xfrm>
              <a:off x="3886200" y="6629400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0"/>
                  </a:moveTo>
                  <a:lnTo>
                    <a:pt x="0" y="0"/>
                  </a:lnTo>
                  <a:lnTo>
                    <a:pt x="3371" y="3370"/>
                  </a:lnTo>
                  <a:lnTo>
                    <a:pt x="15580" y="5467"/>
                  </a:lnTo>
                  <a:lnTo>
                    <a:pt x="60963" y="53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29"/>
            <p:cNvSpPr/>
            <p:nvPr>
              <p:custDataLst>
                <p:tags r:id="rId54"/>
              </p:custDataLst>
            </p:nvPr>
          </p:nvSpPr>
          <p:spPr>
            <a:xfrm>
              <a:off x="4006850" y="6496550"/>
              <a:ext cx="241301" cy="177301"/>
            </a:xfrm>
            <a:custGeom>
              <a:avLst/>
              <a:gdLst/>
              <a:ahLst/>
              <a:cxnLst/>
              <a:rect l="0" t="0" r="0" b="0"/>
              <a:pathLst>
                <a:path w="241301" h="177301">
                  <a:moveTo>
                    <a:pt x="0" y="177300"/>
                  </a:moveTo>
                  <a:lnTo>
                    <a:pt x="0" y="177300"/>
                  </a:lnTo>
                  <a:lnTo>
                    <a:pt x="40494" y="160293"/>
                  </a:lnTo>
                  <a:lnTo>
                    <a:pt x="65463" y="153288"/>
                  </a:lnTo>
                  <a:lnTo>
                    <a:pt x="108486" y="128790"/>
                  </a:lnTo>
                  <a:lnTo>
                    <a:pt x="111716" y="124460"/>
                  </a:lnTo>
                  <a:lnTo>
                    <a:pt x="111872" y="123023"/>
                  </a:lnTo>
                  <a:lnTo>
                    <a:pt x="111270" y="122065"/>
                  </a:lnTo>
                  <a:lnTo>
                    <a:pt x="108014" y="119590"/>
                  </a:lnTo>
                  <a:lnTo>
                    <a:pt x="87123" y="102221"/>
                  </a:lnTo>
                  <a:lnTo>
                    <a:pt x="81525" y="92425"/>
                  </a:lnTo>
                  <a:lnTo>
                    <a:pt x="77252" y="63821"/>
                  </a:lnTo>
                  <a:lnTo>
                    <a:pt x="76667" y="47607"/>
                  </a:lnTo>
                  <a:lnTo>
                    <a:pt x="80170" y="34756"/>
                  </a:lnTo>
                  <a:lnTo>
                    <a:pt x="93917" y="15008"/>
                  </a:lnTo>
                  <a:lnTo>
                    <a:pt x="105711" y="8039"/>
                  </a:lnTo>
                  <a:lnTo>
                    <a:pt x="129537" y="1186"/>
                  </a:lnTo>
                  <a:lnTo>
                    <a:pt x="140060" y="0"/>
                  </a:lnTo>
                  <a:lnTo>
                    <a:pt x="142762" y="1244"/>
                  </a:lnTo>
                  <a:lnTo>
                    <a:pt x="147646" y="6390"/>
                  </a:lnTo>
                  <a:lnTo>
                    <a:pt x="154362" y="23963"/>
                  </a:lnTo>
                  <a:lnTo>
                    <a:pt x="154079" y="47044"/>
                  </a:lnTo>
                  <a:lnTo>
                    <a:pt x="143298" y="85195"/>
                  </a:lnTo>
                  <a:lnTo>
                    <a:pt x="134800" y="127106"/>
                  </a:lnTo>
                  <a:lnTo>
                    <a:pt x="133478" y="154540"/>
                  </a:lnTo>
                  <a:lnTo>
                    <a:pt x="135288" y="158483"/>
                  </a:lnTo>
                  <a:lnTo>
                    <a:pt x="136759" y="160521"/>
                  </a:lnTo>
                  <a:lnTo>
                    <a:pt x="139150" y="161881"/>
                  </a:lnTo>
                  <a:lnTo>
                    <a:pt x="150669" y="163794"/>
                  </a:lnTo>
                  <a:lnTo>
                    <a:pt x="193896" y="164494"/>
                  </a:lnTo>
                  <a:lnTo>
                    <a:pt x="241300" y="15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14"/>
          <p:cNvGrpSpPr/>
          <p:nvPr/>
        </p:nvGrpSpPr>
        <p:grpSpPr>
          <a:xfrm>
            <a:off x="4320818" y="6140450"/>
            <a:ext cx="1135872" cy="446677"/>
            <a:chOff x="4320818" y="6140450"/>
            <a:chExt cx="1135872" cy="446677"/>
          </a:xfrm>
        </p:grpSpPr>
        <p:sp>
          <p:nvSpPr>
            <p:cNvPr id="201" name="SMARTInkShape-1830"/>
            <p:cNvSpPr/>
            <p:nvPr>
              <p:custDataLst>
                <p:tags r:id="rId42"/>
              </p:custDataLst>
            </p:nvPr>
          </p:nvSpPr>
          <p:spPr>
            <a:xfrm>
              <a:off x="4320818" y="6254750"/>
              <a:ext cx="219433" cy="187472"/>
            </a:xfrm>
            <a:custGeom>
              <a:avLst/>
              <a:gdLst/>
              <a:ahLst/>
              <a:cxnLst/>
              <a:rect l="0" t="0" r="0" b="0"/>
              <a:pathLst>
                <a:path w="219433" h="187472">
                  <a:moveTo>
                    <a:pt x="9882" y="0"/>
                  </a:moveTo>
                  <a:lnTo>
                    <a:pt x="9882" y="0"/>
                  </a:lnTo>
                  <a:lnTo>
                    <a:pt x="4415" y="0"/>
                  </a:lnTo>
                  <a:lnTo>
                    <a:pt x="7164" y="6742"/>
                  </a:lnTo>
                  <a:lnTo>
                    <a:pt x="6793" y="15697"/>
                  </a:lnTo>
                  <a:lnTo>
                    <a:pt x="3256" y="60758"/>
                  </a:lnTo>
                  <a:lnTo>
                    <a:pt x="0" y="100474"/>
                  </a:lnTo>
                  <a:lnTo>
                    <a:pt x="2878" y="137956"/>
                  </a:lnTo>
                  <a:lnTo>
                    <a:pt x="12192" y="178737"/>
                  </a:lnTo>
                  <a:lnTo>
                    <a:pt x="16318" y="185272"/>
                  </a:lnTo>
                  <a:lnTo>
                    <a:pt x="18406" y="187015"/>
                  </a:lnTo>
                  <a:lnTo>
                    <a:pt x="21209" y="187471"/>
                  </a:lnTo>
                  <a:lnTo>
                    <a:pt x="28086" y="186096"/>
                  </a:lnTo>
                  <a:lnTo>
                    <a:pt x="43263" y="171243"/>
                  </a:lnTo>
                  <a:lnTo>
                    <a:pt x="65238" y="129259"/>
                  </a:lnTo>
                  <a:lnTo>
                    <a:pt x="72309" y="105521"/>
                  </a:lnTo>
                  <a:lnTo>
                    <a:pt x="72667" y="105625"/>
                  </a:lnTo>
                  <a:lnTo>
                    <a:pt x="74730" y="132220"/>
                  </a:lnTo>
                  <a:lnTo>
                    <a:pt x="83502" y="147205"/>
                  </a:lnTo>
                  <a:lnTo>
                    <a:pt x="91050" y="156206"/>
                  </a:lnTo>
                  <a:lnTo>
                    <a:pt x="99109" y="161147"/>
                  </a:lnTo>
                  <a:lnTo>
                    <a:pt x="103233" y="162465"/>
                  </a:lnTo>
                  <a:lnTo>
                    <a:pt x="113460" y="160166"/>
                  </a:lnTo>
                  <a:lnTo>
                    <a:pt x="119151" y="157577"/>
                  </a:lnTo>
                  <a:lnTo>
                    <a:pt x="127355" y="149057"/>
                  </a:lnTo>
                  <a:lnTo>
                    <a:pt x="145061" y="113729"/>
                  </a:lnTo>
                  <a:lnTo>
                    <a:pt x="153575" y="70364"/>
                  </a:lnTo>
                  <a:lnTo>
                    <a:pt x="154916" y="23482"/>
                  </a:lnTo>
                  <a:lnTo>
                    <a:pt x="152423" y="11377"/>
                  </a:lnTo>
                  <a:lnTo>
                    <a:pt x="150065" y="7585"/>
                  </a:lnTo>
                  <a:lnTo>
                    <a:pt x="147082" y="5056"/>
                  </a:lnTo>
                  <a:lnTo>
                    <a:pt x="143682" y="3371"/>
                  </a:lnTo>
                  <a:lnTo>
                    <a:pt x="136141" y="3380"/>
                  </a:lnTo>
                  <a:lnTo>
                    <a:pt x="132155" y="4370"/>
                  </a:lnTo>
                  <a:lnTo>
                    <a:pt x="123963" y="11114"/>
                  </a:lnTo>
                  <a:lnTo>
                    <a:pt x="116323" y="21873"/>
                  </a:lnTo>
                  <a:lnTo>
                    <a:pt x="110576" y="36062"/>
                  </a:lnTo>
                  <a:lnTo>
                    <a:pt x="109434" y="51776"/>
                  </a:lnTo>
                  <a:lnTo>
                    <a:pt x="114448" y="78118"/>
                  </a:lnTo>
                  <a:lnTo>
                    <a:pt x="118398" y="82417"/>
                  </a:lnTo>
                  <a:lnTo>
                    <a:pt x="130313" y="89076"/>
                  </a:lnTo>
                  <a:lnTo>
                    <a:pt x="159630" y="90049"/>
                  </a:lnTo>
                  <a:lnTo>
                    <a:pt x="203229" y="80400"/>
                  </a:lnTo>
                  <a:lnTo>
                    <a:pt x="21943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31"/>
            <p:cNvSpPr/>
            <p:nvPr>
              <p:custDataLst>
                <p:tags r:id="rId43"/>
              </p:custDataLst>
            </p:nvPr>
          </p:nvSpPr>
          <p:spPr>
            <a:xfrm>
              <a:off x="4603750" y="6381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32"/>
            <p:cNvSpPr/>
            <p:nvPr>
              <p:custDataLst>
                <p:tags r:id="rId44"/>
              </p:custDataLst>
            </p:nvPr>
          </p:nvSpPr>
          <p:spPr>
            <a:xfrm>
              <a:off x="4705350" y="6234806"/>
              <a:ext cx="104233" cy="352321"/>
            </a:xfrm>
            <a:custGeom>
              <a:avLst/>
              <a:gdLst/>
              <a:ahLst/>
              <a:cxnLst/>
              <a:rect l="0" t="0" r="0" b="0"/>
              <a:pathLst>
                <a:path w="104233" h="352321">
                  <a:moveTo>
                    <a:pt x="25400" y="121544"/>
                  </a:moveTo>
                  <a:lnTo>
                    <a:pt x="25400" y="121544"/>
                  </a:lnTo>
                  <a:lnTo>
                    <a:pt x="25400" y="159826"/>
                  </a:lnTo>
                  <a:lnTo>
                    <a:pt x="25400" y="198190"/>
                  </a:lnTo>
                  <a:lnTo>
                    <a:pt x="26105" y="241541"/>
                  </a:lnTo>
                  <a:lnTo>
                    <a:pt x="29764" y="288410"/>
                  </a:lnTo>
                  <a:lnTo>
                    <a:pt x="31357" y="335363"/>
                  </a:lnTo>
                  <a:lnTo>
                    <a:pt x="31672" y="352320"/>
                  </a:lnTo>
                  <a:lnTo>
                    <a:pt x="28356" y="341774"/>
                  </a:lnTo>
                  <a:lnTo>
                    <a:pt x="22904" y="307290"/>
                  </a:lnTo>
                  <a:lnTo>
                    <a:pt x="18881" y="265951"/>
                  </a:lnTo>
                  <a:lnTo>
                    <a:pt x="16821" y="241098"/>
                  </a:lnTo>
                  <a:lnTo>
                    <a:pt x="16153" y="215357"/>
                  </a:lnTo>
                  <a:lnTo>
                    <a:pt x="16413" y="189026"/>
                  </a:lnTo>
                  <a:lnTo>
                    <a:pt x="17292" y="162298"/>
                  </a:lnTo>
                  <a:lnTo>
                    <a:pt x="20150" y="115668"/>
                  </a:lnTo>
                  <a:lnTo>
                    <a:pt x="23772" y="76599"/>
                  </a:lnTo>
                  <a:lnTo>
                    <a:pt x="30484" y="36182"/>
                  </a:lnTo>
                  <a:lnTo>
                    <a:pt x="37302" y="17989"/>
                  </a:lnTo>
                  <a:lnTo>
                    <a:pt x="46917" y="6610"/>
                  </a:lnTo>
                  <a:lnTo>
                    <a:pt x="52445" y="2588"/>
                  </a:lnTo>
                  <a:lnTo>
                    <a:pt x="66113" y="0"/>
                  </a:lnTo>
                  <a:lnTo>
                    <a:pt x="73708" y="299"/>
                  </a:lnTo>
                  <a:lnTo>
                    <a:pt x="79478" y="4025"/>
                  </a:lnTo>
                  <a:lnTo>
                    <a:pt x="87769" y="17572"/>
                  </a:lnTo>
                  <a:lnTo>
                    <a:pt x="98842" y="59379"/>
                  </a:lnTo>
                  <a:lnTo>
                    <a:pt x="104232" y="91679"/>
                  </a:lnTo>
                  <a:lnTo>
                    <a:pt x="103240" y="112974"/>
                  </a:lnTo>
                  <a:lnTo>
                    <a:pt x="91973" y="141426"/>
                  </a:lnTo>
                  <a:lnTo>
                    <a:pt x="79212" y="155310"/>
                  </a:lnTo>
                  <a:lnTo>
                    <a:pt x="63428" y="165479"/>
                  </a:lnTo>
                  <a:lnTo>
                    <a:pt x="35413" y="174465"/>
                  </a:lnTo>
                  <a:lnTo>
                    <a:pt x="17621" y="176814"/>
                  </a:lnTo>
                  <a:lnTo>
                    <a:pt x="11747" y="176029"/>
                  </a:lnTo>
                  <a:lnTo>
                    <a:pt x="7831" y="174095"/>
                  </a:lnTo>
                  <a:lnTo>
                    <a:pt x="0" y="165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33"/>
            <p:cNvSpPr/>
            <p:nvPr>
              <p:custDataLst>
                <p:tags r:id="rId45"/>
              </p:custDataLst>
            </p:nvPr>
          </p:nvSpPr>
          <p:spPr>
            <a:xfrm>
              <a:off x="4828692" y="6400800"/>
              <a:ext cx="79859" cy="95251"/>
            </a:xfrm>
            <a:custGeom>
              <a:avLst/>
              <a:gdLst/>
              <a:ahLst/>
              <a:cxnLst/>
              <a:rect l="0" t="0" r="0" b="0"/>
              <a:pathLst>
                <a:path w="79859" h="952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9779" y="6742"/>
                  </a:lnTo>
                  <a:lnTo>
                    <a:pt x="41999" y="49208"/>
                  </a:lnTo>
                  <a:lnTo>
                    <a:pt x="7985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34"/>
            <p:cNvSpPr/>
            <p:nvPr>
              <p:custDataLst>
                <p:tags r:id="rId46"/>
              </p:custDataLst>
            </p:nvPr>
          </p:nvSpPr>
          <p:spPr>
            <a:xfrm>
              <a:off x="4845050" y="64008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41249" y="17312"/>
                  </a:lnTo>
                  <a:lnTo>
                    <a:pt x="21024" y="57173"/>
                  </a:lnTo>
                  <a:lnTo>
                    <a:pt x="4592" y="10314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35"/>
            <p:cNvSpPr/>
            <p:nvPr>
              <p:custDataLst>
                <p:tags r:id="rId47"/>
              </p:custDataLst>
            </p:nvPr>
          </p:nvSpPr>
          <p:spPr>
            <a:xfrm>
              <a:off x="4970132" y="6248400"/>
              <a:ext cx="65419" cy="203201"/>
            </a:xfrm>
            <a:custGeom>
              <a:avLst/>
              <a:gdLst/>
              <a:ahLst/>
              <a:cxnLst/>
              <a:rect l="0" t="0" r="0" b="0"/>
              <a:pathLst>
                <a:path w="65419" h="203201">
                  <a:moveTo>
                    <a:pt x="65418" y="0"/>
                  </a:moveTo>
                  <a:lnTo>
                    <a:pt x="65418" y="0"/>
                  </a:lnTo>
                  <a:lnTo>
                    <a:pt x="53209" y="0"/>
                  </a:lnTo>
                  <a:lnTo>
                    <a:pt x="45645" y="3763"/>
                  </a:lnTo>
                  <a:lnTo>
                    <a:pt x="31572" y="17578"/>
                  </a:lnTo>
                  <a:lnTo>
                    <a:pt x="15878" y="41427"/>
                  </a:lnTo>
                  <a:lnTo>
                    <a:pt x="4173" y="74599"/>
                  </a:lnTo>
                  <a:lnTo>
                    <a:pt x="0" y="111944"/>
                  </a:lnTo>
                  <a:lnTo>
                    <a:pt x="5112" y="143470"/>
                  </a:lnTo>
                  <a:lnTo>
                    <a:pt x="12510" y="161131"/>
                  </a:lnTo>
                  <a:lnTo>
                    <a:pt x="28575" y="182268"/>
                  </a:lnTo>
                  <a:lnTo>
                    <a:pt x="5271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36"/>
            <p:cNvSpPr/>
            <p:nvPr>
              <p:custDataLst>
                <p:tags r:id="rId48"/>
              </p:custDataLst>
            </p:nvPr>
          </p:nvSpPr>
          <p:spPr>
            <a:xfrm>
              <a:off x="5090613" y="6293150"/>
              <a:ext cx="294188" cy="131710"/>
            </a:xfrm>
            <a:custGeom>
              <a:avLst/>
              <a:gdLst/>
              <a:ahLst/>
              <a:cxnLst/>
              <a:rect l="0" t="0" r="0" b="0"/>
              <a:pathLst>
                <a:path w="294188" h="131710">
                  <a:moveTo>
                    <a:pt x="14787" y="37800"/>
                  </a:moveTo>
                  <a:lnTo>
                    <a:pt x="14787" y="37800"/>
                  </a:lnTo>
                  <a:lnTo>
                    <a:pt x="2426" y="25439"/>
                  </a:lnTo>
                  <a:lnTo>
                    <a:pt x="0" y="72639"/>
                  </a:lnTo>
                  <a:lnTo>
                    <a:pt x="3085" y="99950"/>
                  </a:lnTo>
                  <a:lnTo>
                    <a:pt x="8646" y="110343"/>
                  </a:lnTo>
                  <a:lnTo>
                    <a:pt x="13939" y="115902"/>
                  </a:lnTo>
                  <a:lnTo>
                    <a:pt x="16338" y="117384"/>
                  </a:lnTo>
                  <a:lnTo>
                    <a:pt x="19350" y="117667"/>
                  </a:lnTo>
                  <a:lnTo>
                    <a:pt x="26457" y="116100"/>
                  </a:lnTo>
                  <a:lnTo>
                    <a:pt x="35021" y="111251"/>
                  </a:lnTo>
                  <a:lnTo>
                    <a:pt x="37891" y="107369"/>
                  </a:lnTo>
                  <a:lnTo>
                    <a:pt x="38656" y="105346"/>
                  </a:lnTo>
                  <a:lnTo>
                    <a:pt x="39872" y="103997"/>
                  </a:lnTo>
                  <a:lnTo>
                    <a:pt x="73610" y="85020"/>
                  </a:lnTo>
                  <a:lnTo>
                    <a:pt x="79266" y="83481"/>
                  </a:lnTo>
                  <a:lnTo>
                    <a:pt x="81056" y="81659"/>
                  </a:lnTo>
                  <a:lnTo>
                    <a:pt x="83046" y="75872"/>
                  </a:lnTo>
                  <a:lnTo>
                    <a:pt x="84637" y="63201"/>
                  </a:lnTo>
                  <a:lnTo>
                    <a:pt x="84637" y="109003"/>
                  </a:lnTo>
                  <a:lnTo>
                    <a:pt x="85342" y="116012"/>
                  </a:lnTo>
                  <a:lnTo>
                    <a:pt x="89706" y="123925"/>
                  </a:lnTo>
                  <a:lnTo>
                    <a:pt x="93475" y="128525"/>
                  </a:lnTo>
                  <a:lnTo>
                    <a:pt x="97502" y="131039"/>
                  </a:lnTo>
                  <a:lnTo>
                    <a:pt x="99564" y="131709"/>
                  </a:lnTo>
                  <a:lnTo>
                    <a:pt x="123866" y="125966"/>
                  </a:lnTo>
                  <a:lnTo>
                    <a:pt x="165157" y="111840"/>
                  </a:lnTo>
                  <a:lnTo>
                    <a:pt x="185635" y="98778"/>
                  </a:lnTo>
                  <a:lnTo>
                    <a:pt x="224284" y="54141"/>
                  </a:lnTo>
                  <a:lnTo>
                    <a:pt x="229488" y="39418"/>
                  </a:lnTo>
                  <a:lnTo>
                    <a:pt x="229448" y="27230"/>
                  </a:lnTo>
                  <a:lnTo>
                    <a:pt x="227079" y="19462"/>
                  </a:lnTo>
                  <a:lnTo>
                    <a:pt x="221778" y="11121"/>
                  </a:lnTo>
                  <a:lnTo>
                    <a:pt x="217791" y="8304"/>
                  </a:lnTo>
                  <a:lnTo>
                    <a:pt x="215740" y="7552"/>
                  </a:lnTo>
                  <a:lnTo>
                    <a:pt x="214372" y="6346"/>
                  </a:lnTo>
                  <a:lnTo>
                    <a:pt x="212852" y="3125"/>
                  </a:lnTo>
                  <a:lnTo>
                    <a:pt x="211742" y="1984"/>
                  </a:lnTo>
                  <a:lnTo>
                    <a:pt x="206276" y="0"/>
                  </a:lnTo>
                  <a:lnTo>
                    <a:pt x="202209" y="3160"/>
                  </a:lnTo>
                  <a:lnTo>
                    <a:pt x="196535" y="11936"/>
                  </a:lnTo>
                  <a:lnTo>
                    <a:pt x="195925" y="15618"/>
                  </a:lnTo>
                  <a:lnTo>
                    <a:pt x="200014" y="33549"/>
                  </a:lnTo>
                  <a:lnTo>
                    <a:pt x="201772" y="39200"/>
                  </a:lnTo>
                  <a:lnTo>
                    <a:pt x="205765" y="42966"/>
                  </a:lnTo>
                  <a:lnTo>
                    <a:pt x="217729" y="47151"/>
                  </a:lnTo>
                  <a:lnTo>
                    <a:pt x="252769" y="49133"/>
                  </a:lnTo>
                  <a:lnTo>
                    <a:pt x="276898" y="45234"/>
                  </a:lnTo>
                  <a:lnTo>
                    <a:pt x="294187" y="3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37"/>
            <p:cNvSpPr/>
            <p:nvPr>
              <p:custDataLst>
                <p:tags r:id="rId49"/>
              </p:custDataLst>
            </p:nvPr>
          </p:nvSpPr>
          <p:spPr>
            <a:xfrm>
              <a:off x="5365750" y="6140450"/>
              <a:ext cx="90940" cy="323851"/>
            </a:xfrm>
            <a:custGeom>
              <a:avLst/>
              <a:gdLst/>
              <a:ahLst/>
              <a:cxnLst/>
              <a:rect l="0" t="0" r="0" b="0"/>
              <a:pathLst>
                <a:path w="90940" h="323851">
                  <a:moveTo>
                    <a:pt x="0" y="0"/>
                  </a:moveTo>
                  <a:lnTo>
                    <a:pt x="0" y="0"/>
                  </a:lnTo>
                  <a:lnTo>
                    <a:pt x="13484" y="6742"/>
                  </a:lnTo>
                  <a:lnTo>
                    <a:pt x="47688" y="42646"/>
                  </a:lnTo>
                  <a:lnTo>
                    <a:pt x="72377" y="84524"/>
                  </a:lnTo>
                  <a:lnTo>
                    <a:pt x="84143" y="121057"/>
                  </a:lnTo>
                  <a:lnTo>
                    <a:pt x="90313" y="160813"/>
                  </a:lnTo>
                  <a:lnTo>
                    <a:pt x="90939" y="200589"/>
                  </a:lnTo>
                  <a:lnTo>
                    <a:pt x="84162" y="237082"/>
                  </a:lnTo>
                  <a:lnTo>
                    <a:pt x="71817" y="279248"/>
                  </a:lnTo>
                  <a:lnTo>
                    <a:pt x="59670" y="299088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15"/>
          <p:cNvGrpSpPr/>
          <p:nvPr/>
        </p:nvGrpSpPr>
        <p:grpSpPr>
          <a:xfrm>
            <a:off x="5798433" y="6237465"/>
            <a:ext cx="189618" cy="118886"/>
            <a:chOff x="5798433" y="6237465"/>
            <a:chExt cx="189618" cy="118886"/>
          </a:xfrm>
        </p:grpSpPr>
        <p:sp>
          <p:nvSpPr>
            <p:cNvPr id="210" name="SMARTInkShape-1838"/>
            <p:cNvSpPr/>
            <p:nvPr>
              <p:custDataLst>
                <p:tags r:id="rId40"/>
              </p:custDataLst>
            </p:nvPr>
          </p:nvSpPr>
          <p:spPr>
            <a:xfrm>
              <a:off x="5798433" y="6237465"/>
              <a:ext cx="189618" cy="10936"/>
            </a:xfrm>
            <a:custGeom>
              <a:avLst/>
              <a:gdLst/>
              <a:ahLst/>
              <a:cxnLst/>
              <a:rect l="0" t="0" r="0" b="0"/>
              <a:pathLst>
                <a:path w="18961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10935"/>
                  </a:lnTo>
                  <a:lnTo>
                    <a:pt x="33727" y="10935"/>
                  </a:lnTo>
                  <a:lnTo>
                    <a:pt x="65064" y="7172"/>
                  </a:lnTo>
                  <a:lnTo>
                    <a:pt x="101100" y="2206"/>
                  </a:lnTo>
                  <a:lnTo>
                    <a:pt x="135929" y="0"/>
                  </a:lnTo>
                  <a:lnTo>
                    <a:pt x="18961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39"/>
            <p:cNvSpPr/>
            <p:nvPr>
              <p:custDataLst>
                <p:tags r:id="rId41"/>
              </p:custDataLst>
            </p:nvPr>
          </p:nvSpPr>
          <p:spPr>
            <a:xfrm>
              <a:off x="5822950" y="63373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7038" y="12143"/>
                  </a:lnTo>
                  <a:lnTo>
                    <a:pt x="70789" y="8218"/>
                  </a:lnTo>
                  <a:lnTo>
                    <a:pt x="114012" y="412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16"/>
          <p:cNvGrpSpPr/>
          <p:nvPr/>
        </p:nvGrpSpPr>
        <p:grpSpPr>
          <a:xfrm>
            <a:off x="6651374" y="6006779"/>
            <a:ext cx="2182716" cy="421832"/>
            <a:chOff x="6651374" y="6006779"/>
            <a:chExt cx="2182716" cy="421832"/>
          </a:xfrm>
        </p:grpSpPr>
        <p:sp>
          <p:nvSpPr>
            <p:cNvPr id="213" name="SMARTInkShape-1840"/>
            <p:cNvSpPr/>
            <p:nvPr>
              <p:custDataLst>
                <p:tags r:id="rId22"/>
              </p:custDataLst>
            </p:nvPr>
          </p:nvSpPr>
          <p:spPr>
            <a:xfrm>
              <a:off x="6651374" y="6098906"/>
              <a:ext cx="116642" cy="211162"/>
            </a:xfrm>
            <a:custGeom>
              <a:avLst/>
              <a:gdLst/>
              <a:ahLst/>
              <a:cxnLst/>
              <a:rect l="0" t="0" r="0" b="0"/>
              <a:pathLst>
                <a:path w="116642" h="211162">
                  <a:moveTo>
                    <a:pt x="92326" y="16144"/>
                  </a:moveTo>
                  <a:lnTo>
                    <a:pt x="92326" y="16144"/>
                  </a:lnTo>
                  <a:lnTo>
                    <a:pt x="88955" y="12773"/>
                  </a:lnTo>
                  <a:lnTo>
                    <a:pt x="87300" y="9237"/>
                  </a:lnTo>
                  <a:lnTo>
                    <a:pt x="86859" y="7305"/>
                  </a:lnTo>
                  <a:lnTo>
                    <a:pt x="85859" y="6018"/>
                  </a:lnTo>
                  <a:lnTo>
                    <a:pt x="82866" y="4588"/>
                  </a:lnTo>
                  <a:lnTo>
                    <a:pt x="73844" y="3783"/>
                  </a:lnTo>
                  <a:lnTo>
                    <a:pt x="62233" y="6915"/>
                  </a:lnTo>
                  <a:lnTo>
                    <a:pt x="46485" y="15683"/>
                  </a:lnTo>
                  <a:lnTo>
                    <a:pt x="28414" y="33959"/>
                  </a:lnTo>
                  <a:lnTo>
                    <a:pt x="12778" y="74853"/>
                  </a:lnTo>
                  <a:lnTo>
                    <a:pt x="595" y="117634"/>
                  </a:lnTo>
                  <a:lnTo>
                    <a:pt x="0" y="145698"/>
                  </a:lnTo>
                  <a:lnTo>
                    <a:pt x="8750" y="184402"/>
                  </a:lnTo>
                  <a:lnTo>
                    <a:pt x="15434" y="195818"/>
                  </a:lnTo>
                  <a:lnTo>
                    <a:pt x="24991" y="203714"/>
                  </a:lnTo>
                  <a:lnTo>
                    <a:pt x="36293" y="208869"/>
                  </a:lnTo>
                  <a:lnTo>
                    <a:pt x="48372" y="211161"/>
                  </a:lnTo>
                  <a:lnTo>
                    <a:pt x="60796" y="208416"/>
                  </a:lnTo>
                  <a:lnTo>
                    <a:pt x="72668" y="201787"/>
                  </a:lnTo>
                  <a:lnTo>
                    <a:pt x="104211" y="168118"/>
                  </a:lnTo>
                  <a:lnTo>
                    <a:pt x="111249" y="155654"/>
                  </a:lnTo>
                  <a:lnTo>
                    <a:pt x="115807" y="133367"/>
                  </a:lnTo>
                  <a:lnTo>
                    <a:pt x="116641" y="89707"/>
                  </a:lnTo>
                  <a:lnTo>
                    <a:pt x="113250" y="50013"/>
                  </a:lnTo>
                  <a:lnTo>
                    <a:pt x="109864" y="11807"/>
                  </a:lnTo>
                  <a:lnTo>
                    <a:pt x="108251" y="6903"/>
                  </a:lnTo>
                  <a:lnTo>
                    <a:pt x="105765" y="3633"/>
                  </a:lnTo>
                  <a:lnTo>
                    <a:pt x="99240" y="0"/>
                  </a:lnTo>
                  <a:lnTo>
                    <a:pt x="94818" y="443"/>
                  </a:lnTo>
                  <a:lnTo>
                    <a:pt x="84261" y="4696"/>
                  </a:lnTo>
                  <a:lnTo>
                    <a:pt x="60943" y="23996"/>
                  </a:lnTo>
                  <a:lnTo>
                    <a:pt x="43898" y="48191"/>
                  </a:lnTo>
                  <a:lnTo>
                    <a:pt x="35176" y="6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41"/>
            <p:cNvSpPr/>
            <p:nvPr>
              <p:custDataLst>
                <p:tags r:id="rId23"/>
              </p:custDataLst>
            </p:nvPr>
          </p:nvSpPr>
          <p:spPr>
            <a:xfrm>
              <a:off x="6807200" y="6254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42"/>
            <p:cNvSpPr/>
            <p:nvPr>
              <p:custDataLst>
                <p:tags r:id="rId24"/>
              </p:custDataLst>
            </p:nvPr>
          </p:nvSpPr>
          <p:spPr>
            <a:xfrm>
              <a:off x="6946900" y="6112394"/>
              <a:ext cx="131404" cy="316217"/>
            </a:xfrm>
            <a:custGeom>
              <a:avLst/>
              <a:gdLst/>
              <a:ahLst/>
              <a:cxnLst/>
              <a:rect l="0" t="0" r="0" b="0"/>
              <a:pathLst>
                <a:path w="131404" h="316217">
                  <a:moveTo>
                    <a:pt x="31750" y="91556"/>
                  </a:moveTo>
                  <a:lnTo>
                    <a:pt x="31750" y="91556"/>
                  </a:lnTo>
                  <a:lnTo>
                    <a:pt x="35120" y="94927"/>
                  </a:lnTo>
                  <a:lnTo>
                    <a:pt x="37217" y="110507"/>
                  </a:lnTo>
                  <a:lnTo>
                    <a:pt x="37838" y="146482"/>
                  </a:lnTo>
                  <a:lnTo>
                    <a:pt x="38022" y="192889"/>
                  </a:lnTo>
                  <a:lnTo>
                    <a:pt x="38066" y="225729"/>
                  </a:lnTo>
                  <a:lnTo>
                    <a:pt x="39971" y="270306"/>
                  </a:lnTo>
                  <a:lnTo>
                    <a:pt x="41242" y="300211"/>
                  </a:lnTo>
                  <a:lnTo>
                    <a:pt x="38720" y="316216"/>
                  </a:lnTo>
                  <a:lnTo>
                    <a:pt x="38375" y="312760"/>
                  </a:lnTo>
                  <a:lnTo>
                    <a:pt x="34783" y="276440"/>
                  </a:lnTo>
                  <a:lnTo>
                    <a:pt x="36861" y="233699"/>
                  </a:lnTo>
                  <a:lnTo>
                    <a:pt x="39390" y="207485"/>
                  </a:lnTo>
                  <a:lnTo>
                    <a:pt x="42487" y="180836"/>
                  </a:lnTo>
                  <a:lnTo>
                    <a:pt x="45964" y="153898"/>
                  </a:lnTo>
                  <a:lnTo>
                    <a:pt x="49692" y="126768"/>
                  </a:lnTo>
                  <a:lnTo>
                    <a:pt x="55717" y="85334"/>
                  </a:lnTo>
                  <a:lnTo>
                    <a:pt x="66838" y="41970"/>
                  </a:lnTo>
                  <a:lnTo>
                    <a:pt x="82817" y="8775"/>
                  </a:lnTo>
                  <a:lnTo>
                    <a:pt x="86961" y="4618"/>
                  </a:lnTo>
                  <a:lnTo>
                    <a:pt x="97210" y="0"/>
                  </a:lnTo>
                  <a:lnTo>
                    <a:pt x="108821" y="1711"/>
                  </a:lnTo>
                  <a:lnTo>
                    <a:pt x="114881" y="4143"/>
                  </a:lnTo>
                  <a:lnTo>
                    <a:pt x="119627" y="9997"/>
                  </a:lnTo>
                  <a:lnTo>
                    <a:pt x="126780" y="27791"/>
                  </a:lnTo>
                  <a:lnTo>
                    <a:pt x="131403" y="61609"/>
                  </a:lnTo>
                  <a:lnTo>
                    <a:pt x="126031" y="95068"/>
                  </a:lnTo>
                  <a:lnTo>
                    <a:pt x="113634" y="114754"/>
                  </a:lnTo>
                  <a:lnTo>
                    <a:pt x="95659" y="131500"/>
                  </a:lnTo>
                  <a:lnTo>
                    <a:pt x="62445" y="147449"/>
                  </a:lnTo>
                  <a:lnTo>
                    <a:pt x="31359" y="152096"/>
                  </a:lnTo>
                  <a:lnTo>
                    <a:pt x="0" y="14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43"/>
            <p:cNvSpPr/>
            <p:nvPr>
              <p:custDataLst>
                <p:tags r:id="rId25"/>
              </p:custDataLst>
            </p:nvPr>
          </p:nvSpPr>
          <p:spPr>
            <a:xfrm>
              <a:off x="7105650" y="623570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6" y="10844"/>
                  </a:lnTo>
                  <a:lnTo>
                    <a:pt x="36990" y="34520"/>
                  </a:lnTo>
                  <a:lnTo>
                    <a:pt x="61521" y="80912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44"/>
            <p:cNvSpPr/>
            <p:nvPr>
              <p:custDataLst>
                <p:tags r:id="rId26"/>
              </p:custDataLst>
            </p:nvPr>
          </p:nvSpPr>
          <p:spPr>
            <a:xfrm>
              <a:off x="7124700" y="6225979"/>
              <a:ext cx="50801" cy="124022"/>
            </a:xfrm>
            <a:custGeom>
              <a:avLst/>
              <a:gdLst/>
              <a:ahLst/>
              <a:cxnLst/>
              <a:rect l="0" t="0" r="0" b="0"/>
              <a:pathLst>
                <a:path w="50801" h="124022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5025" y="418"/>
                  </a:lnTo>
                  <a:lnTo>
                    <a:pt x="38591" y="4646"/>
                  </a:lnTo>
                  <a:lnTo>
                    <a:pt x="32908" y="14991"/>
                  </a:lnTo>
                  <a:lnTo>
                    <a:pt x="22024" y="57818"/>
                  </a:lnTo>
                  <a:lnTo>
                    <a:pt x="15875" y="95161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45"/>
            <p:cNvSpPr/>
            <p:nvPr>
              <p:custDataLst>
                <p:tags r:id="rId27"/>
              </p:custDataLst>
            </p:nvPr>
          </p:nvSpPr>
          <p:spPr>
            <a:xfrm>
              <a:off x="7245697" y="6102350"/>
              <a:ext cx="75854" cy="203201"/>
            </a:xfrm>
            <a:custGeom>
              <a:avLst/>
              <a:gdLst/>
              <a:ahLst/>
              <a:cxnLst/>
              <a:rect l="0" t="0" r="0" b="0"/>
              <a:pathLst>
                <a:path w="75854" h="203201">
                  <a:moveTo>
                    <a:pt x="75853" y="0"/>
                  </a:moveTo>
                  <a:lnTo>
                    <a:pt x="75853" y="0"/>
                  </a:lnTo>
                  <a:lnTo>
                    <a:pt x="72482" y="0"/>
                  </a:lnTo>
                  <a:lnTo>
                    <a:pt x="63643" y="3371"/>
                  </a:lnTo>
                  <a:lnTo>
                    <a:pt x="48716" y="15580"/>
                  </a:lnTo>
                  <a:lnTo>
                    <a:pt x="24710" y="54583"/>
                  </a:lnTo>
                  <a:lnTo>
                    <a:pt x="7312" y="94176"/>
                  </a:lnTo>
                  <a:lnTo>
                    <a:pt x="0" y="120173"/>
                  </a:lnTo>
                  <a:lnTo>
                    <a:pt x="42" y="143956"/>
                  </a:lnTo>
                  <a:lnTo>
                    <a:pt x="8000" y="173417"/>
                  </a:lnTo>
                  <a:lnTo>
                    <a:pt x="19960" y="195593"/>
                  </a:lnTo>
                  <a:lnTo>
                    <a:pt x="24479" y="198128"/>
                  </a:lnTo>
                  <a:lnTo>
                    <a:pt x="5045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46"/>
            <p:cNvSpPr/>
            <p:nvPr>
              <p:custDataLst>
                <p:tags r:id="rId28"/>
              </p:custDataLst>
            </p:nvPr>
          </p:nvSpPr>
          <p:spPr>
            <a:xfrm>
              <a:off x="7352449" y="6187591"/>
              <a:ext cx="55251" cy="105380"/>
            </a:xfrm>
            <a:custGeom>
              <a:avLst/>
              <a:gdLst/>
              <a:ahLst/>
              <a:cxnLst/>
              <a:rect l="0" t="0" r="0" b="0"/>
              <a:pathLst>
                <a:path w="55251" h="105380">
                  <a:moveTo>
                    <a:pt x="38951" y="3659"/>
                  </a:moveTo>
                  <a:lnTo>
                    <a:pt x="38951" y="3659"/>
                  </a:lnTo>
                  <a:lnTo>
                    <a:pt x="38951" y="288"/>
                  </a:lnTo>
                  <a:lnTo>
                    <a:pt x="37539" y="0"/>
                  </a:lnTo>
                  <a:lnTo>
                    <a:pt x="32209" y="1563"/>
                  </a:lnTo>
                  <a:lnTo>
                    <a:pt x="27018" y="6490"/>
                  </a:lnTo>
                  <a:lnTo>
                    <a:pt x="2641" y="45667"/>
                  </a:lnTo>
                  <a:lnTo>
                    <a:pt x="0" y="59723"/>
                  </a:lnTo>
                  <a:lnTo>
                    <a:pt x="2149" y="91711"/>
                  </a:lnTo>
                  <a:lnTo>
                    <a:pt x="7543" y="101824"/>
                  </a:lnTo>
                  <a:lnTo>
                    <a:pt x="10957" y="104380"/>
                  </a:lnTo>
                  <a:lnTo>
                    <a:pt x="14643" y="105379"/>
                  </a:lnTo>
                  <a:lnTo>
                    <a:pt x="18513" y="105339"/>
                  </a:lnTo>
                  <a:lnTo>
                    <a:pt x="34071" y="98541"/>
                  </a:lnTo>
                  <a:lnTo>
                    <a:pt x="48716" y="80847"/>
                  </a:lnTo>
                  <a:lnTo>
                    <a:pt x="53873" y="65717"/>
                  </a:lnTo>
                  <a:lnTo>
                    <a:pt x="55250" y="57731"/>
                  </a:lnTo>
                  <a:lnTo>
                    <a:pt x="53015" y="43213"/>
                  </a:lnTo>
                  <a:lnTo>
                    <a:pt x="46613" y="30411"/>
                  </a:lnTo>
                  <a:lnTo>
                    <a:pt x="30900" y="12576"/>
                  </a:lnTo>
                  <a:lnTo>
                    <a:pt x="2625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47"/>
            <p:cNvSpPr/>
            <p:nvPr>
              <p:custDataLst>
                <p:tags r:id="rId29"/>
              </p:custDataLst>
            </p:nvPr>
          </p:nvSpPr>
          <p:spPr>
            <a:xfrm>
              <a:off x="7454900" y="6076950"/>
              <a:ext cx="98242" cy="254001"/>
            </a:xfrm>
            <a:custGeom>
              <a:avLst/>
              <a:gdLst/>
              <a:ahLst/>
              <a:cxnLst/>
              <a:rect l="0" t="0" r="0" b="0"/>
              <a:pathLst>
                <a:path w="98242" h="254001">
                  <a:moveTo>
                    <a:pt x="44450" y="0"/>
                  </a:moveTo>
                  <a:lnTo>
                    <a:pt x="44450" y="0"/>
                  </a:lnTo>
                  <a:lnTo>
                    <a:pt x="71130" y="27298"/>
                  </a:lnTo>
                  <a:lnTo>
                    <a:pt x="89279" y="63357"/>
                  </a:lnTo>
                  <a:lnTo>
                    <a:pt x="98241" y="93070"/>
                  </a:lnTo>
                  <a:lnTo>
                    <a:pt x="97520" y="122738"/>
                  </a:lnTo>
                  <a:lnTo>
                    <a:pt x="79067" y="167208"/>
                  </a:lnTo>
                  <a:lnTo>
                    <a:pt x="47886" y="20829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48"/>
            <p:cNvSpPr/>
            <p:nvPr>
              <p:custDataLst>
                <p:tags r:id="rId30"/>
              </p:custDataLst>
            </p:nvPr>
          </p:nvSpPr>
          <p:spPr>
            <a:xfrm>
              <a:off x="7711879" y="6197600"/>
              <a:ext cx="143072" cy="19051"/>
            </a:xfrm>
            <a:custGeom>
              <a:avLst/>
              <a:gdLst/>
              <a:ahLst/>
              <a:cxnLst/>
              <a:rect l="0" t="0" r="0" b="0"/>
              <a:pathLst>
                <a:path w="1430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4208" y="12143"/>
                  </a:lnTo>
                  <a:lnTo>
                    <a:pt x="84850" y="8066"/>
                  </a:lnTo>
                  <a:lnTo>
                    <a:pt x="131955" y="221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49"/>
            <p:cNvSpPr/>
            <p:nvPr>
              <p:custDataLst>
                <p:tags r:id="rId31"/>
              </p:custDataLst>
            </p:nvPr>
          </p:nvSpPr>
          <p:spPr>
            <a:xfrm>
              <a:off x="7780044" y="6115050"/>
              <a:ext cx="24107" cy="184151"/>
            </a:xfrm>
            <a:custGeom>
              <a:avLst/>
              <a:gdLst/>
              <a:ahLst/>
              <a:cxnLst/>
              <a:rect l="0" t="0" r="0" b="0"/>
              <a:pathLst>
                <a:path w="24107" h="184151">
                  <a:moveTo>
                    <a:pt x="5056" y="0"/>
                  </a:moveTo>
                  <a:lnTo>
                    <a:pt x="5056" y="0"/>
                  </a:lnTo>
                  <a:lnTo>
                    <a:pt x="1685" y="42716"/>
                  </a:lnTo>
                  <a:lnTo>
                    <a:pt x="0" y="89812"/>
                  </a:lnTo>
                  <a:lnTo>
                    <a:pt x="7611" y="136117"/>
                  </a:lnTo>
                  <a:lnTo>
                    <a:pt x="2410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50"/>
            <p:cNvSpPr/>
            <p:nvPr>
              <p:custDataLst>
                <p:tags r:id="rId32"/>
              </p:custDataLst>
            </p:nvPr>
          </p:nvSpPr>
          <p:spPr>
            <a:xfrm>
              <a:off x="8070850" y="6077212"/>
              <a:ext cx="17832" cy="215639"/>
            </a:xfrm>
            <a:custGeom>
              <a:avLst/>
              <a:gdLst/>
              <a:ahLst/>
              <a:cxnLst/>
              <a:rect l="0" t="0" r="0" b="0"/>
              <a:pathLst>
                <a:path w="17832" h="215639">
                  <a:moveTo>
                    <a:pt x="6350" y="6088"/>
                  </a:moveTo>
                  <a:lnTo>
                    <a:pt x="6350" y="6088"/>
                  </a:lnTo>
                  <a:lnTo>
                    <a:pt x="262" y="0"/>
                  </a:lnTo>
                  <a:lnTo>
                    <a:pt x="8861" y="36389"/>
                  </a:lnTo>
                  <a:lnTo>
                    <a:pt x="14933" y="74411"/>
                  </a:lnTo>
                  <a:lnTo>
                    <a:pt x="17831" y="120328"/>
                  </a:lnTo>
                  <a:lnTo>
                    <a:pt x="15317" y="162939"/>
                  </a:lnTo>
                  <a:lnTo>
                    <a:pt x="1995" y="209711"/>
                  </a:lnTo>
                  <a:lnTo>
                    <a:pt x="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51"/>
            <p:cNvSpPr/>
            <p:nvPr>
              <p:custDataLst>
                <p:tags r:id="rId33"/>
              </p:custDataLst>
            </p:nvPr>
          </p:nvSpPr>
          <p:spPr>
            <a:xfrm>
              <a:off x="8140700" y="624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52"/>
            <p:cNvSpPr/>
            <p:nvPr>
              <p:custDataLst>
                <p:tags r:id="rId34"/>
              </p:custDataLst>
            </p:nvPr>
          </p:nvSpPr>
          <p:spPr>
            <a:xfrm>
              <a:off x="8255368" y="6006779"/>
              <a:ext cx="124261" cy="337813"/>
            </a:xfrm>
            <a:custGeom>
              <a:avLst/>
              <a:gdLst/>
              <a:ahLst/>
              <a:cxnLst/>
              <a:rect l="0" t="0" r="0" b="0"/>
              <a:pathLst>
                <a:path w="124261" h="337813">
                  <a:moveTo>
                    <a:pt x="25032" y="146371"/>
                  </a:moveTo>
                  <a:lnTo>
                    <a:pt x="25032" y="146371"/>
                  </a:lnTo>
                  <a:lnTo>
                    <a:pt x="25031" y="184653"/>
                  </a:lnTo>
                  <a:lnTo>
                    <a:pt x="24327" y="223016"/>
                  </a:lnTo>
                  <a:lnTo>
                    <a:pt x="19963" y="264958"/>
                  </a:lnTo>
                  <a:lnTo>
                    <a:pt x="12167" y="311768"/>
                  </a:lnTo>
                  <a:lnTo>
                    <a:pt x="5932" y="331315"/>
                  </a:lnTo>
                  <a:lnTo>
                    <a:pt x="2432" y="337224"/>
                  </a:lnTo>
                  <a:lnTo>
                    <a:pt x="1498" y="337812"/>
                  </a:lnTo>
                  <a:lnTo>
                    <a:pt x="876" y="337498"/>
                  </a:lnTo>
                  <a:lnTo>
                    <a:pt x="0" y="330314"/>
                  </a:lnTo>
                  <a:lnTo>
                    <a:pt x="1822" y="290029"/>
                  </a:lnTo>
                  <a:lnTo>
                    <a:pt x="9776" y="248084"/>
                  </a:lnTo>
                  <a:lnTo>
                    <a:pt x="16273" y="220529"/>
                  </a:lnTo>
                  <a:lnTo>
                    <a:pt x="24131" y="189460"/>
                  </a:lnTo>
                  <a:lnTo>
                    <a:pt x="32898" y="156048"/>
                  </a:lnTo>
                  <a:lnTo>
                    <a:pt x="40154" y="128127"/>
                  </a:lnTo>
                  <a:lnTo>
                    <a:pt x="51978" y="82054"/>
                  </a:lnTo>
                  <a:lnTo>
                    <a:pt x="63198" y="37865"/>
                  </a:lnTo>
                  <a:lnTo>
                    <a:pt x="70991" y="13640"/>
                  </a:lnTo>
                  <a:lnTo>
                    <a:pt x="77443" y="4360"/>
                  </a:lnTo>
                  <a:lnTo>
                    <a:pt x="81139" y="896"/>
                  </a:lnTo>
                  <a:lnTo>
                    <a:pt x="85015" y="0"/>
                  </a:lnTo>
                  <a:lnTo>
                    <a:pt x="89009" y="812"/>
                  </a:lnTo>
                  <a:lnTo>
                    <a:pt x="93083" y="2766"/>
                  </a:lnTo>
                  <a:lnTo>
                    <a:pt x="101373" y="16224"/>
                  </a:lnTo>
                  <a:lnTo>
                    <a:pt x="113974" y="53246"/>
                  </a:lnTo>
                  <a:lnTo>
                    <a:pt x="121006" y="85932"/>
                  </a:lnTo>
                  <a:lnTo>
                    <a:pt x="124260" y="133245"/>
                  </a:lnTo>
                  <a:lnTo>
                    <a:pt x="122520" y="156294"/>
                  </a:lnTo>
                  <a:lnTo>
                    <a:pt x="111869" y="174065"/>
                  </a:lnTo>
                  <a:lnTo>
                    <a:pt x="104089" y="181767"/>
                  </a:lnTo>
                  <a:lnTo>
                    <a:pt x="86039" y="190324"/>
                  </a:lnTo>
                  <a:lnTo>
                    <a:pt x="49077" y="195819"/>
                  </a:lnTo>
                  <a:lnTo>
                    <a:pt x="37365" y="194689"/>
                  </a:lnTo>
                  <a:lnTo>
                    <a:pt x="25032" y="19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853"/>
            <p:cNvSpPr/>
            <p:nvPr>
              <p:custDataLst>
                <p:tags r:id="rId35"/>
              </p:custDataLst>
            </p:nvPr>
          </p:nvSpPr>
          <p:spPr>
            <a:xfrm>
              <a:off x="8407400" y="61912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0" y="0"/>
                  </a:moveTo>
                  <a:lnTo>
                    <a:pt x="0" y="0"/>
                  </a:lnTo>
                  <a:lnTo>
                    <a:pt x="36989" y="40753"/>
                  </a:lnTo>
                  <a:lnTo>
                    <a:pt x="635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854"/>
            <p:cNvSpPr/>
            <p:nvPr>
              <p:custDataLst>
                <p:tags r:id="rId36"/>
              </p:custDataLst>
            </p:nvPr>
          </p:nvSpPr>
          <p:spPr>
            <a:xfrm>
              <a:off x="8362950" y="619125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120650" y="0"/>
                  </a:moveTo>
                  <a:lnTo>
                    <a:pt x="120650" y="0"/>
                  </a:lnTo>
                  <a:lnTo>
                    <a:pt x="109100" y="7186"/>
                  </a:lnTo>
                  <a:lnTo>
                    <a:pt x="69748" y="48183"/>
                  </a:lnTo>
                  <a:lnTo>
                    <a:pt x="32017" y="89506"/>
                  </a:lnTo>
                  <a:lnTo>
                    <a:pt x="5761" y="125660"/>
                  </a:lnTo>
                  <a:lnTo>
                    <a:pt x="3840" y="12681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855"/>
            <p:cNvSpPr/>
            <p:nvPr>
              <p:custDataLst>
                <p:tags r:id="rId37"/>
              </p:custDataLst>
            </p:nvPr>
          </p:nvSpPr>
          <p:spPr>
            <a:xfrm>
              <a:off x="8550083" y="6039112"/>
              <a:ext cx="124018" cy="189434"/>
            </a:xfrm>
            <a:custGeom>
              <a:avLst/>
              <a:gdLst/>
              <a:ahLst/>
              <a:cxnLst/>
              <a:rect l="0" t="0" r="0" b="0"/>
              <a:pathLst>
                <a:path w="124018" h="189434">
                  <a:moveTo>
                    <a:pt x="124017" y="6088"/>
                  </a:moveTo>
                  <a:lnTo>
                    <a:pt x="124017" y="6088"/>
                  </a:lnTo>
                  <a:lnTo>
                    <a:pt x="118549" y="621"/>
                  </a:lnTo>
                  <a:lnTo>
                    <a:pt x="111186" y="0"/>
                  </a:lnTo>
                  <a:lnTo>
                    <a:pt x="93325" y="6558"/>
                  </a:lnTo>
                  <a:lnTo>
                    <a:pt x="62006" y="27896"/>
                  </a:lnTo>
                  <a:lnTo>
                    <a:pt x="23588" y="74742"/>
                  </a:lnTo>
                  <a:lnTo>
                    <a:pt x="7085" y="112585"/>
                  </a:lnTo>
                  <a:lnTo>
                    <a:pt x="0" y="148336"/>
                  </a:lnTo>
                  <a:lnTo>
                    <a:pt x="2106" y="166676"/>
                  </a:lnTo>
                  <a:lnTo>
                    <a:pt x="4643" y="174530"/>
                  </a:lnTo>
                  <a:lnTo>
                    <a:pt x="9157" y="180472"/>
                  </a:lnTo>
                  <a:lnTo>
                    <a:pt x="21698" y="188955"/>
                  </a:lnTo>
                  <a:lnTo>
                    <a:pt x="42323" y="189433"/>
                  </a:lnTo>
                  <a:lnTo>
                    <a:pt x="79567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56"/>
            <p:cNvSpPr/>
            <p:nvPr>
              <p:custDataLst>
                <p:tags r:id="rId38"/>
              </p:custDataLst>
            </p:nvPr>
          </p:nvSpPr>
          <p:spPr>
            <a:xfrm>
              <a:off x="8718550" y="61023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2865" y="36401"/>
                  </a:lnTo>
                  <a:lnTo>
                    <a:pt x="18235" y="83868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57"/>
            <p:cNvSpPr/>
            <p:nvPr>
              <p:custDataLst>
                <p:tags r:id="rId39"/>
              </p:custDataLst>
            </p:nvPr>
          </p:nvSpPr>
          <p:spPr>
            <a:xfrm>
              <a:off x="8743950" y="6026150"/>
              <a:ext cx="90140" cy="279401"/>
            </a:xfrm>
            <a:custGeom>
              <a:avLst/>
              <a:gdLst/>
              <a:ahLst/>
              <a:cxnLst/>
              <a:rect l="0" t="0" r="0" b="0"/>
              <a:pathLst>
                <a:path w="90140" h="279401">
                  <a:moveTo>
                    <a:pt x="57150" y="0"/>
                  </a:moveTo>
                  <a:lnTo>
                    <a:pt x="57150" y="0"/>
                  </a:lnTo>
                  <a:lnTo>
                    <a:pt x="72358" y="33240"/>
                  </a:lnTo>
                  <a:lnTo>
                    <a:pt x="83665" y="66513"/>
                  </a:lnTo>
                  <a:lnTo>
                    <a:pt x="90101" y="104821"/>
                  </a:lnTo>
                  <a:lnTo>
                    <a:pt x="90139" y="144659"/>
                  </a:lnTo>
                  <a:lnTo>
                    <a:pt x="80749" y="183532"/>
                  </a:lnTo>
                  <a:lnTo>
                    <a:pt x="53997" y="22197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17"/>
          <p:cNvGrpSpPr/>
          <p:nvPr/>
        </p:nvGrpSpPr>
        <p:grpSpPr>
          <a:xfrm>
            <a:off x="9156700" y="6137379"/>
            <a:ext cx="203201" cy="117372"/>
            <a:chOff x="9156700" y="6137379"/>
            <a:chExt cx="203201" cy="117372"/>
          </a:xfrm>
        </p:grpSpPr>
        <p:sp>
          <p:nvSpPr>
            <p:cNvPr id="232" name="SMARTInkShape-1858"/>
            <p:cNvSpPr/>
            <p:nvPr>
              <p:custDataLst>
                <p:tags r:id="rId20"/>
              </p:custDataLst>
            </p:nvPr>
          </p:nvSpPr>
          <p:spPr>
            <a:xfrm>
              <a:off x="9156700" y="62547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32434" y="0"/>
                  </a:lnTo>
                  <a:lnTo>
                    <a:pt x="74388" y="0"/>
                  </a:lnTo>
                  <a:lnTo>
                    <a:pt x="117728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859"/>
            <p:cNvSpPr/>
            <p:nvPr>
              <p:custDataLst>
                <p:tags r:id="rId21"/>
              </p:custDataLst>
            </p:nvPr>
          </p:nvSpPr>
          <p:spPr>
            <a:xfrm>
              <a:off x="9194800" y="6137379"/>
              <a:ext cx="165101" cy="9422"/>
            </a:xfrm>
            <a:custGeom>
              <a:avLst/>
              <a:gdLst/>
              <a:ahLst/>
              <a:cxnLst/>
              <a:rect l="0" t="0" r="0" b="0"/>
              <a:pathLst>
                <a:path w="165101" h="9422">
                  <a:moveTo>
                    <a:pt x="0" y="9421"/>
                  </a:moveTo>
                  <a:lnTo>
                    <a:pt x="0" y="9421"/>
                  </a:lnTo>
                  <a:lnTo>
                    <a:pt x="37902" y="6050"/>
                  </a:lnTo>
                  <a:lnTo>
                    <a:pt x="69055" y="2514"/>
                  </a:lnTo>
                  <a:lnTo>
                    <a:pt x="102658" y="0"/>
                  </a:lnTo>
                  <a:lnTo>
                    <a:pt x="144404" y="1848"/>
                  </a:lnTo>
                  <a:lnTo>
                    <a:pt x="165100" y="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18"/>
          <p:cNvGrpSpPr/>
          <p:nvPr/>
        </p:nvGrpSpPr>
        <p:grpSpPr>
          <a:xfrm>
            <a:off x="6457950" y="5854700"/>
            <a:ext cx="1041401" cy="673101"/>
            <a:chOff x="6457950" y="5854700"/>
            <a:chExt cx="1041401" cy="673101"/>
          </a:xfrm>
        </p:grpSpPr>
        <p:sp>
          <p:nvSpPr>
            <p:cNvPr id="235" name="SMARTInkShape-1860"/>
            <p:cNvSpPr/>
            <p:nvPr>
              <p:custDataLst>
                <p:tags r:id="rId18"/>
              </p:custDataLst>
            </p:nvPr>
          </p:nvSpPr>
          <p:spPr>
            <a:xfrm>
              <a:off x="7321550" y="585470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0" y="0"/>
                  </a:moveTo>
                  <a:lnTo>
                    <a:pt x="0" y="0"/>
                  </a:lnTo>
                  <a:lnTo>
                    <a:pt x="41426" y="1881"/>
                  </a:lnTo>
                  <a:lnTo>
                    <a:pt x="87833" y="8839"/>
                  </a:lnTo>
                  <a:lnTo>
                    <a:pt x="126684" y="18298"/>
                  </a:lnTo>
                  <a:lnTo>
                    <a:pt x="154894" y="33408"/>
                  </a:lnTo>
                  <a:lnTo>
                    <a:pt x="160412" y="40617"/>
                  </a:lnTo>
                  <a:lnTo>
                    <a:pt x="166544" y="58033"/>
                  </a:lnTo>
                  <a:lnTo>
                    <a:pt x="170481" y="102323"/>
                  </a:lnTo>
                  <a:lnTo>
                    <a:pt x="174694" y="146337"/>
                  </a:lnTo>
                  <a:lnTo>
                    <a:pt x="1778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61"/>
            <p:cNvSpPr/>
            <p:nvPr>
              <p:custDataLst>
                <p:tags r:id="rId19"/>
              </p:custDataLst>
            </p:nvPr>
          </p:nvSpPr>
          <p:spPr>
            <a:xfrm>
              <a:off x="6457950" y="5943600"/>
              <a:ext cx="1003301" cy="584201"/>
            </a:xfrm>
            <a:custGeom>
              <a:avLst/>
              <a:gdLst/>
              <a:ahLst/>
              <a:cxnLst/>
              <a:rect l="0" t="0" r="0" b="0"/>
              <a:pathLst>
                <a:path w="1003301" h="584201">
                  <a:moveTo>
                    <a:pt x="0" y="584200"/>
                  </a:moveTo>
                  <a:lnTo>
                    <a:pt x="0" y="584200"/>
                  </a:lnTo>
                  <a:lnTo>
                    <a:pt x="0" y="580829"/>
                  </a:lnTo>
                  <a:lnTo>
                    <a:pt x="1881" y="577293"/>
                  </a:lnTo>
                  <a:lnTo>
                    <a:pt x="15579" y="562531"/>
                  </a:lnTo>
                  <a:lnTo>
                    <a:pt x="49457" y="538582"/>
                  </a:lnTo>
                  <a:lnTo>
                    <a:pt x="88774" y="513595"/>
                  </a:lnTo>
                  <a:lnTo>
                    <a:pt x="112099" y="499030"/>
                  </a:lnTo>
                  <a:lnTo>
                    <a:pt x="139643" y="481559"/>
                  </a:lnTo>
                  <a:lnTo>
                    <a:pt x="170001" y="462150"/>
                  </a:lnTo>
                  <a:lnTo>
                    <a:pt x="202234" y="441451"/>
                  </a:lnTo>
                  <a:lnTo>
                    <a:pt x="238539" y="419184"/>
                  </a:lnTo>
                  <a:lnTo>
                    <a:pt x="277560" y="395872"/>
                  </a:lnTo>
                  <a:lnTo>
                    <a:pt x="318390" y="371865"/>
                  </a:lnTo>
                  <a:lnTo>
                    <a:pt x="361132" y="348099"/>
                  </a:lnTo>
                  <a:lnTo>
                    <a:pt x="405150" y="324494"/>
                  </a:lnTo>
                  <a:lnTo>
                    <a:pt x="450016" y="300996"/>
                  </a:lnTo>
                  <a:lnTo>
                    <a:pt x="495450" y="277569"/>
                  </a:lnTo>
                  <a:lnTo>
                    <a:pt x="541261" y="254191"/>
                  </a:lnTo>
                  <a:lnTo>
                    <a:pt x="587324" y="230844"/>
                  </a:lnTo>
                  <a:lnTo>
                    <a:pt x="633554" y="206107"/>
                  </a:lnTo>
                  <a:lnTo>
                    <a:pt x="679897" y="180443"/>
                  </a:lnTo>
                  <a:lnTo>
                    <a:pt x="726315" y="154163"/>
                  </a:lnTo>
                  <a:lnTo>
                    <a:pt x="769254" y="129587"/>
                  </a:lnTo>
                  <a:lnTo>
                    <a:pt x="809875" y="106146"/>
                  </a:lnTo>
                  <a:lnTo>
                    <a:pt x="848950" y="83464"/>
                  </a:lnTo>
                  <a:lnTo>
                    <a:pt x="882055" y="64815"/>
                  </a:lnTo>
                  <a:lnTo>
                    <a:pt x="911182" y="48855"/>
                  </a:lnTo>
                  <a:lnTo>
                    <a:pt x="956714" y="24536"/>
                  </a:lnTo>
                  <a:lnTo>
                    <a:pt x="1003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19"/>
          <p:cNvGrpSpPr/>
          <p:nvPr/>
        </p:nvGrpSpPr>
        <p:grpSpPr>
          <a:xfrm>
            <a:off x="9697332" y="5951247"/>
            <a:ext cx="1151340" cy="430504"/>
            <a:chOff x="9697332" y="5951247"/>
            <a:chExt cx="1151340" cy="430504"/>
          </a:xfrm>
        </p:grpSpPr>
        <p:sp>
          <p:nvSpPr>
            <p:cNvPr id="238" name="SMARTInkShape-1862"/>
            <p:cNvSpPr/>
            <p:nvPr>
              <p:custDataLst>
                <p:tags r:id="rId10"/>
              </p:custDataLst>
            </p:nvPr>
          </p:nvSpPr>
          <p:spPr>
            <a:xfrm>
              <a:off x="10509250" y="637540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46187" y="1986"/>
                  </a:lnTo>
                  <a:lnTo>
                    <a:pt x="91554" y="883"/>
                  </a:lnTo>
                  <a:lnTo>
                    <a:pt x="117480" y="588"/>
                  </a:lnTo>
                  <a:lnTo>
                    <a:pt x="144642" y="392"/>
                  </a:lnTo>
                  <a:lnTo>
                    <a:pt x="191285" y="17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63"/>
            <p:cNvSpPr/>
            <p:nvPr>
              <p:custDataLst>
                <p:tags r:id="rId11"/>
              </p:custDataLst>
            </p:nvPr>
          </p:nvSpPr>
          <p:spPr>
            <a:xfrm>
              <a:off x="10502900" y="6303586"/>
              <a:ext cx="209551" cy="27365"/>
            </a:xfrm>
            <a:custGeom>
              <a:avLst/>
              <a:gdLst/>
              <a:ahLst/>
              <a:cxnLst/>
              <a:rect l="0" t="0" r="0" b="0"/>
              <a:pathLst>
                <a:path w="209551" h="27365">
                  <a:moveTo>
                    <a:pt x="0" y="27364"/>
                  </a:moveTo>
                  <a:lnTo>
                    <a:pt x="0" y="27364"/>
                  </a:lnTo>
                  <a:lnTo>
                    <a:pt x="38724" y="15155"/>
                  </a:lnTo>
                  <a:lnTo>
                    <a:pt x="82029" y="6970"/>
                  </a:lnTo>
                  <a:lnTo>
                    <a:pt x="115008" y="2307"/>
                  </a:lnTo>
                  <a:lnTo>
                    <a:pt x="147776" y="0"/>
                  </a:lnTo>
                  <a:lnTo>
                    <a:pt x="189052" y="5224"/>
                  </a:lnTo>
                  <a:lnTo>
                    <a:pt x="209550" y="8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64"/>
            <p:cNvSpPr/>
            <p:nvPr>
              <p:custDataLst>
                <p:tags r:id="rId12"/>
              </p:custDataLst>
            </p:nvPr>
          </p:nvSpPr>
          <p:spPr>
            <a:xfrm>
              <a:off x="10675058" y="5951247"/>
              <a:ext cx="173614" cy="344024"/>
            </a:xfrm>
            <a:custGeom>
              <a:avLst/>
              <a:gdLst/>
              <a:ahLst/>
              <a:cxnLst/>
              <a:rect l="0" t="0" r="0" b="0"/>
              <a:pathLst>
                <a:path w="173614" h="344024">
                  <a:moveTo>
                    <a:pt x="37392" y="119353"/>
                  </a:moveTo>
                  <a:lnTo>
                    <a:pt x="37392" y="119353"/>
                  </a:lnTo>
                  <a:lnTo>
                    <a:pt x="37391" y="157343"/>
                  </a:lnTo>
                  <a:lnTo>
                    <a:pt x="36687" y="192463"/>
                  </a:lnTo>
                  <a:lnTo>
                    <a:pt x="32322" y="237990"/>
                  </a:lnTo>
                  <a:lnTo>
                    <a:pt x="25855" y="285111"/>
                  </a:lnTo>
                  <a:lnTo>
                    <a:pt x="15316" y="320239"/>
                  </a:lnTo>
                  <a:lnTo>
                    <a:pt x="1681" y="344023"/>
                  </a:lnTo>
                  <a:lnTo>
                    <a:pt x="884" y="343923"/>
                  </a:lnTo>
                  <a:lnTo>
                    <a:pt x="0" y="340047"/>
                  </a:lnTo>
                  <a:lnTo>
                    <a:pt x="5206" y="302961"/>
                  </a:lnTo>
                  <a:lnTo>
                    <a:pt x="11563" y="269159"/>
                  </a:lnTo>
                  <a:lnTo>
                    <a:pt x="15939" y="246741"/>
                  </a:lnTo>
                  <a:lnTo>
                    <a:pt x="20973" y="221212"/>
                  </a:lnTo>
                  <a:lnTo>
                    <a:pt x="26445" y="193609"/>
                  </a:lnTo>
                  <a:lnTo>
                    <a:pt x="32212" y="167446"/>
                  </a:lnTo>
                  <a:lnTo>
                    <a:pt x="38172" y="142243"/>
                  </a:lnTo>
                  <a:lnTo>
                    <a:pt x="49732" y="97070"/>
                  </a:lnTo>
                  <a:lnTo>
                    <a:pt x="64880" y="49957"/>
                  </a:lnTo>
                  <a:lnTo>
                    <a:pt x="88604" y="14001"/>
                  </a:lnTo>
                  <a:lnTo>
                    <a:pt x="94816" y="6785"/>
                  </a:lnTo>
                  <a:lnTo>
                    <a:pt x="101780" y="2680"/>
                  </a:lnTo>
                  <a:lnTo>
                    <a:pt x="117045" y="0"/>
                  </a:lnTo>
                  <a:lnTo>
                    <a:pt x="144875" y="5829"/>
                  </a:lnTo>
                  <a:lnTo>
                    <a:pt x="159481" y="18333"/>
                  </a:lnTo>
                  <a:lnTo>
                    <a:pt x="165351" y="26606"/>
                  </a:lnTo>
                  <a:lnTo>
                    <a:pt x="173613" y="61848"/>
                  </a:lnTo>
                  <a:lnTo>
                    <a:pt x="169320" y="100198"/>
                  </a:lnTo>
                  <a:lnTo>
                    <a:pt x="155293" y="123775"/>
                  </a:lnTo>
                  <a:lnTo>
                    <a:pt x="134948" y="143896"/>
                  </a:lnTo>
                  <a:lnTo>
                    <a:pt x="100399" y="162451"/>
                  </a:lnTo>
                  <a:lnTo>
                    <a:pt x="52814" y="174513"/>
                  </a:lnTo>
                  <a:lnTo>
                    <a:pt x="37392" y="176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65"/>
            <p:cNvSpPr/>
            <p:nvPr>
              <p:custDataLst>
                <p:tags r:id="rId13"/>
              </p:custDataLst>
            </p:nvPr>
          </p:nvSpPr>
          <p:spPr>
            <a:xfrm>
              <a:off x="10337800" y="61658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6627" y="13191"/>
                  </a:lnTo>
                  <a:lnTo>
                    <a:pt x="66844" y="7508"/>
                  </a:lnTo>
                  <a:lnTo>
                    <a:pt x="103791" y="3338"/>
                  </a:lnTo>
                  <a:lnTo>
                    <a:pt x="143731" y="148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66"/>
            <p:cNvSpPr/>
            <p:nvPr>
              <p:custDataLst>
                <p:tags r:id="rId14"/>
              </p:custDataLst>
            </p:nvPr>
          </p:nvSpPr>
          <p:spPr>
            <a:xfrm>
              <a:off x="10337800" y="60960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50"/>
                  </a:lnTo>
                  <a:lnTo>
                    <a:pt x="87681" y="297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67"/>
            <p:cNvSpPr/>
            <p:nvPr>
              <p:custDataLst>
                <p:tags r:id="rId15"/>
              </p:custDataLst>
            </p:nvPr>
          </p:nvSpPr>
          <p:spPr>
            <a:xfrm>
              <a:off x="9975966" y="5993410"/>
              <a:ext cx="168251" cy="372649"/>
            </a:xfrm>
            <a:custGeom>
              <a:avLst/>
              <a:gdLst/>
              <a:ahLst/>
              <a:cxnLst/>
              <a:rect l="0" t="0" r="0" b="0"/>
              <a:pathLst>
                <a:path w="168251" h="372649">
                  <a:moveTo>
                    <a:pt x="6234" y="147040"/>
                  </a:moveTo>
                  <a:lnTo>
                    <a:pt x="6234" y="147040"/>
                  </a:lnTo>
                  <a:lnTo>
                    <a:pt x="1870" y="163660"/>
                  </a:lnTo>
                  <a:lnTo>
                    <a:pt x="276" y="201332"/>
                  </a:lnTo>
                  <a:lnTo>
                    <a:pt x="0" y="242620"/>
                  </a:lnTo>
                  <a:lnTo>
                    <a:pt x="641" y="275597"/>
                  </a:lnTo>
                  <a:lnTo>
                    <a:pt x="4263" y="320519"/>
                  </a:lnTo>
                  <a:lnTo>
                    <a:pt x="5974" y="365542"/>
                  </a:lnTo>
                  <a:lnTo>
                    <a:pt x="6157" y="372648"/>
                  </a:lnTo>
                  <a:lnTo>
                    <a:pt x="8106" y="338208"/>
                  </a:lnTo>
                  <a:lnTo>
                    <a:pt x="11300" y="301148"/>
                  </a:lnTo>
                  <a:lnTo>
                    <a:pt x="13139" y="274473"/>
                  </a:lnTo>
                  <a:lnTo>
                    <a:pt x="15071" y="244695"/>
                  </a:lnTo>
                  <a:lnTo>
                    <a:pt x="18475" y="213555"/>
                  </a:lnTo>
                  <a:lnTo>
                    <a:pt x="22861" y="181505"/>
                  </a:lnTo>
                  <a:lnTo>
                    <a:pt x="27902" y="148850"/>
                  </a:lnTo>
                  <a:lnTo>
                    <a:pt x="31968" y="122142"/>
                  </a:lnTo>
                  <a:lnTo>
                    <a:pt x="38368" y="79294"/>
                  </a:lnTo>
                  <a:lnTo>
                    <a:pt x="45937" y="40890"/>
                  </a:lnTo>
                  <a:lnTo>
                    <a:pt x="62762" y="12733"/>
                  </a:lnTo>
                  <a:lnTo>
                    <a:pt x="79570" y="2681"/>
                  </a:lnTo>
                  <a:lnTo>
                    <a:pt x="88992" y="0"/>
                  </a:lnTo>
                  <a:lnTo>
                    <a:pt x="108866" y="2667"/>
                  </a:lnTo>
                  <a:lnTo>
                    <a:pt x="119106" y="6340"/>
                  </a:lnTo>
                  <a:lnTo>
                    <a:pt x="136127" y="19831"/>
                  </a:lnTo>
                  <a:lnTo>
                    <a:pt x="150042" y="39702"/>
                  </a:lnTo>
                  <a:lnTo>
                    <a:pt x="164397" y="81213"/>
                  </a:lnTo>
                  <a:lnTo>
                    <a:pt x="168250" y="107906"/>
                  </a:lnTo>
                  <a:lnTo>
                    <a:pt x="162438" y="131999"/>
                  </a:lnTo>
                  <a:lnTo>
                    <a:pt x="156936" y="143362"/>
                  </a:lnTo>
                  <a:lnTo>
                    <a:pt x="125596" y="172840"/>
                  </a:lnTo>
                  <a:lnTo>
                    <a:pt x="88403" y="189335"/>
                  </a:lnTo>
                  <a:lnTo>
                    <a:pt x="45800" y="196160"/>
                  </a:lnTo>
                  <a:lnTo>
                    <a:pt x="25284" y="197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68"/>
            <p:cNvSpPr/>
            <p:nvPr>
              <p:custDataLst>
                <p:tags r:id="rId16"/>
              </p:custDataLst>
            </p:nvPr>
          </p:nvSpPr>
          <p:spPr>
            <a:xfrm>
              <a:off x="9861550" y="6146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69"/>
            <p:cNvSpPr/>
            <p:nvPr>
              <p:custDataLst>
                <p:tags r:id="rId17"/>
              </p:custDataLst>
            </p:nvPr>
          </p:nvSpPr>
          <p:spPr>
            <a:xfrm>
              <a:off x="9697332" y="5995283"/>
              <a:ext cx="53534" cy="234068"/>
            </a:xfrm>
            <a:custGeom>
              <a:avLst/>
              <a:gdLst/>
              <a:ahLst/>
              <a:cxnLst/>
              <a:rect l="0" t="0" r="0" b="0"/>
              <a:pathLst>
                <a:path w="53534" h="2340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362" y="5066"/>
                  </a:lnTo>
                  <a:lnTo>
                    <a:pt x="27016" y="46787"/>
                  </a:lnTo>
                  <a:lnTo>
                    <a:pt x="47040" y="93278"/>
                  </a:lnTo>
                  <a:lnTo>
                    <a:pt x="53533" y="135515"/>
                  </a:lnTo>
                  <a:lnTo>
                    <a:pt x="48715" y="175939"/>
                  </a:lnTo>
                  <a:lnTo>
                    <a:pt x="35181" y="223145"/>
                  </a:lnTo>
                  <a:lnTo>
                    <a:pt x="3086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466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SMARTInkShape-Group320"/>
          <p:cNvGrpSpPr/>
          <p:nvPr/>
        </p:nvGrpSpPr>
        <p:grpSpPr>
          <a:xfrm>
            <a:off x="737822" y="445241"/>
            <a:ext cx="1027479" cy="494560"/>
            <a:chOff x="737822" y="445241"/>
            <a:chExt cx="1027479" cy="494560"/>
          </a:xfrm>
        </p:grpSpPr>
        <p:sp>
          <p:nvSpPr>
            <p:cNvPr id="3" name="SMARTInkShape-1870"/>
            <p:cNvSpPr/>
            <p:nvPr>
              <p:custDataLst>
                <p:tags r:id="rId56"/>
              </p:custDataLst>
            </p:nvPr>
          </p:nvSpPr>
          <p:spPr>
            <a:xfrm>
              <a:off x="737822" y="445241"/>
              <a:ext cx="214679" cy="319231"/>
            </a:xfrm>
            <a:custGeom>
              <a:avLst/>
              <a:gdLst/>
              <a:ahLst/>
              <a:cxnLst/>
              <a:rect l="0" t="0" r="0" b="0"/>
              <a:pathLst>
                <a:path w="214679" h="319231">
                  <a:moveTo>
                    <a:pt x="17828" y="31009"/>
                  </a:moveTo>
                  <a:lnTo>
                    <a:pt x="17828" y="31009"/>
                  </a:lnTo>
                  <a:lnTo>
                    <a:pt x="14457" y="27638"/>
                  </a:lnTo>
                  <a:lnTo>
                    <a:pt x="10920" y="25983"/>
                  </a:lnTo>
                  <a:lnTo>
                    <a:pt x="8990" y="25542"/>
                  </a:lnTo>
                  <a:lnTo>
                    <a:pt x="6997" y="25953"/>
                  </a:lnTo>
                  <a:lnTo>
                    <a:pt x="0" y="30204"/>
                  </a:lnTo>
                  <a:lnTo>
                    <a:pt x="2511" y="37512"/>
                  </a:lnTo>
                  <a:lnTo>
                    <a:pt x="11095" y="48615"/>
                  </a:lnTo>
                  <a:lnTo>
                    <a:pt x="25946" y="57471"/>
                  </a:lnTo>
                  <a:lnTo>
                    <a:pt x="50494" y="67934"/>
                  </a:lnTo>
                  <a:lnTo>
                    <a:pt x="73739" y="68352"/>
                  </a:lnTo>
                  <a:lnTo>
                    <a:pt x="110829" y="60653"/>
                  </a:lnTo>
                  <a:lnTo>
                    <a:pt x="142280" y="47554"/>
                  </a:lnTo>
                  <a:lnTo>
                    <a:pt x="158512" y="36245"/>
                  </a:lnTo>
                  <a:lnTo>
                    <a:pt x="168078" y="24164"/>
                  </a:lnTo>
                  <a:lnTo>
                    <a:pt x="169501" y="17979"/>
                  </a:lnTo>
                  <a:lnTo>
                    <a:pt x="167318" y="5462"/>
                  </a:lnTo>
                  <a:lnTo>
                    <a:pt x="162643" y="1983"/>
                  </a:lnTo>
                  <a:lnTo>
                    <a:pt x="148042" y="0"/>
                  </a:lnTo>
                  <a:lnTo>
                    <a:pt x="116617" y="6220"/>
                  </a:lnTo>
                  <a:lnTo>
                    <a:pt x="80495" y="27114"/>
                  </a:lnTo>
                  <a:lnTo>
                    <a:pt x="49723" y="59018"/>
                  </a:lnTo>
                  <a:lnTo>
                    <a:pt x="39059" y="79205"/>
                  </a:lnTo>
                  <a:lnTo>
                    <a:pt x="36215" y="88540"/>
                  </a:lnTo>
                  <a:lnTo>
                    <a:pt x="36436" y="96880"/>
                  </a:lnTo>
                  <a:lnTo>
                    <a:pt x="42326" y="111790"/>
                  </a:lnTo>
                  <a:lnTo>
                    <a:pt x="53881" y="123592"/>
                  </a:lnTo>
                  <a:lnTo>
                    <a:pt x="69129" y="132835"/>
                  </a:lnTo>
                  <a:lnTo>
                    <a:pt x="116055" y="148485"/>
                  </a:lnTo>
                  <a:lnTo>
                    <a:pt x="121456" y="150248"/>
                  </a:lnTo>
                  <a:lnTo>
                    <a:pt x="122191" y="151424"/>
                  </a:lnTo>
                  <a:lnTo>
                    <a:pt x="121976" y="152913"/>
                  </a:lnTo>
                  <a:lnTo>
                    <a:pt x="121127" y="154612"/>
                  </a:lnTo>
                  <a:lnTo>
                    <a:pt x="81351" y="180165"/>
                  </a:lnTo>
                  <a:lnTo>
                    <a:pt x="46998" y="205261"/>
                  </a:lnTo>
                  <a:lnTo>
                    <a:pt x="22708" y="235039"/>
                  </a:lnTo>
                  <a:lnTo>
                    <a:pt x="16848" y="245346"/>
                  </a:lnTo>
                  <a:lnTo>
                    <a:pt x="14352" y="255039"/>
                  </a:lnTo>
                  <a:lnTo>
                    <a:pt x="15343" y="273335"/>
                  </a:lnTo>
                  <a:lnTo>
                    <a:pt x="28012" y="290874"/>
                  </a:lnTo>
                  <a:lnTo>
                    <a:pt x="37318" y="299502"/>
                  </a:lnTo>
                  <a:lnTo>
                    <a:pt x="62708" y="309089"/>
                  </a:lnTo>
                  <a:lnTo>
                    <a:pt x="93514" y="314056"/>
                  </a:lnTo>
                  <a:lnTo>
                    <a:pt x="128372" y="318615"/>
                  </a:lnTo>
                  <a:lnTo>
                    <a:pt x="163149" y="319230"/>
                  </a:lnTo>
                  <a:lnTo>
                    <a:pt x="214678" y="316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871"/>
            <p:cNvSpPr/>
            <p:nvPr>
              <p:custDataLst>
                <p:tags r:id="rId57"/>
              </p:custDataLst>
            </p:nvPr>
          </p:nvSpPr>
          <p:spPr>
            <a:xfrm>
              <a:off x="969729" y="595633"/>
              <a:ext cx="268522" cy="137123"/>
            </a:xfrm>
            <a:custGeom>
              <a:avLst/>
              <a:gdLst/>
              <a:ahLst/>
              <a:cxnLst/>
              <a:rect l="0" t="0" r="0" b="0"/>
              <a:pathLst>
                <a:path w="268522" h="137123">
                  <a:moveTo>
                    <a:pt x="8171" y="39367"/>
                  </a:moveTo>
                  <a:lnTo>
                    <a:pt x="8171" y="39367"/>
                  </a:lnTo>
                  <a:lnTo>
                    <a:pt x="1429" y="35996"/>
                  </a:lnTo>
                  <a:lnTo>
                    <a:pt x="148" y="34297"/>
                  </a:lnTo>
                  <a:lnTo>
                    <a:pt x="0" y="32459"/>
                  </a:lnTo>
                  <a:lnTo>
                    <a:pt x="607" y="30529"/>
                  </a:lnTo>
                  <a:lnTo>
                    <a:pt x="5044" y="26502"/>
                  </a:lnTo>
                  <a:lnTo>
                    <a:pt x="26133" y="14797"/>
                  </a:lnTo>
                  <a:lnTo>
                    <a:pt x="41319" y="12689"/>
                  </a:lnTo>
                  <a:lnTo>
                    <a:pt x="56770" y="14810"/>
                  </a:lnTo>
                  <a:lnTo>
                    <a:pt x="70693" y="20457"/>
                  </a:lnTo>
                  <a:lnTo>
                    <a:pt x="75958" y="26760"/>
                  </a:lnTo>
                  <a:lnTo>
                    <a:pt x="86033" y="54446"/>
                  </a:lnTo>
                  <a:lnTo>
                    <a:pt x="88638" y="72410"/>
                  </a:lnTo>
                  <a:lnTo>
                    <a:pt x="83362" y="101760"/>
                  </a:lnTo>
                  <a:lnTo>
                    <a:pt x="72869" y="118603"/>
                  </a:lnTo>
                  <a:lnTo>
                    <a:pt x="60209" y="131027"/>
                  </a:lnTo>
                  <a:lnTo>
                    <a:pt x="49879" y="136549"/>
                  </a:lnTo>
                  <a:lnTo>
                    <a:pt x="40584" y="137122"/>
                  </a:lnTo>
                  <a:lnTo>
                    <a:pt x="36129" y="136287"/>
                  </a:lnTo>
                  <a:lnTo>
                    <a:pt x="34571" y="132908"/>
                  </a:lnTo>
                  <a:lnTo>
                    <a:pt x="36603" y="121628"/>
                  </a:lnTo>
                  <a:lnTo>
                    <a:pt x="52422" y="96039"/>
                  </a:lnTo>
                  <a:lnTo>
                    <a:pt x="91779" y="56493"/>
                  </a:lnTo>
                  <a:lnTo>
                    <a:pt x="138995" y="10067"/>
                  </a:lnTo>
                  <a:lnTo>
                    <a:pt x="149123" y="0"/>
                  </a:lnTo>
                  <a:lnTo>
                    <a:pt x="129169" y="22084"/>
                  </a:lnTo>
                  <a:lnTo>
                    <a:pt x="116146" y="49611"/>
                  </a:lnTo>
                  <a:lnTo>
                    <a:pt x="112604" y="69790"/>
                  </a:lnTo>
                  <a:lnTo>
                    <a:pt x="114482" y="78699"/>
                  </a:lnTo>
                  <a:lnTo>
                    <a:pt x="124094" y="94242"/>
                  </a:lnTo>
                  <a:lnTo>
                    <a:pt x="147181" y="106325"/>
                  </a:lnTo>
                  <a:lnTo>
                    <a:pt x="180726" y="114282"/>
                  </a:lnTo>
                  <a:lnTo>
                    <a:pt x="223856" y="115466"/>
                  </a:lnTo>
                  <a:lnTo>
                    <a:pt x="268521" y="11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72"/>
            <p:cNvSpPr/>
            <p:nvPr>
              <p:custDataLst>
                <p:tags r:id="rId58"/>
              </p:custDataLst>
            </p:nvPr>
          </p:nvSpPr>
          <p:spPr>
            <a:xfrm>
              <a:off x="1416050" y="446167"/>
              <a:ext cx="266701" cy="176666"/>
            </a:xfrm>
            <a:custGeom>
              <a:avLst/>
              <a:gdLst/>
              <a:ahLst/>
              <a:cxnLst/>
              <a:rect l="0" t="0" r="0" b="0"/>
              <a:pathLst>
                <a:path w="266701" h="176666">
                  <a:moveTo>
                    <a:pt x="0" y="23733"/>
                  </a:moveTo>
                  <a:lnTo>
                    <a:pt x="0" y="23733"/>
                  </a:lnTo>
                  <a:lnTo>
                    <a:pt x="6742" y="13620"/>
                  </a:lnTo>
                  <a:lnTo>
                    <a:pt x="17578" y="6774"/>
                  </a:lnTo>
                  <a:lnTo>
                    <a:pt x="37664" y="834"/>
                  </a:lnTo>
                  <a:lnTo>
                    <a:pt x="44159" y="0"/>
                  </a:lnTo>
                  <a:lnTo>
                    <a:pt x="66785" y="5569"/>
                  </a:lnTo>
                  <a:lnTo>
                    <a:pt x="79306" y="16131"/>
                  </a:lnTo>
                  <a:lnTo>
                    <a:pt x="84621" y="22898"/>
                  </a:lnTo>
                  <a:lnTo>
                    <a:pt x="86047" y="32349"/>
                  </a:lnTo>
                  <a:lnTo>
                    <a:pt x="81988" y="56020"/>
                  </a:lnTo>
                  <a:lnTo>
                    <a:pt x="64431" y="97113"/>
                  </a:lnTo>
                  <a:lnTo>
                    <a:pt x="34625" y="143695"/>
                  </a:lnTo>
                  <a:lnTo>
                    <a:pt x="20529" y="166287"/>
                  </a:lnTo>
                  <a:lnTo>
                    <a:pt x="19330" y="170980"/>
                  </a:lnTo>
                  <a:lnTo>
                    <a:pt x="19237" y="174814"/>
                  </a:lnTo>
                  <a:lnTo>
                    <a:pt x="23408" y="176665"/>
                  </a:lnTo>
                  <a:lnTo>
                    <a:pt x="54443" y="175193"/>
                  </a:lnTo>
                  <a:lnTo>
                    <a:pt x="95693" y="169600"/>
                  </a:lnTo>
                  <a:lnTo>
                    <a:pt x="119534" y="166839"/>
                  </a:lnTo>
                  <a:lnTo>
                    <a:pt x="144601" y="164293"/>
                  </a:lnTo>
                  <a:lnTo>
                    <a:pt x="170484" y="161889"/>
                  </a:lnTo>
                  <a:lnTo>
                    <a:pt x="212413" y="161101"/>
                  </a:lnTo>
                  <a:lnTo>
                    <a:pt x="266700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73"/>
            <p:cNvSpPr/>
            <p:nvPr>
              <p:custDataLst>
                <p:tags r:id="rId59"/>
              </p:custDataLst>
            </p:nvPr>
          </p:nvSpPr>
          <p:spPr>
            <a:xfrm>
              <a:off x="859898" y="815291"/>
              <a:ext cx="594253" cy="73448"/>
            </a:xfrm>
            <a:custGeom>
              <a:avLst/>
              <a:gdLst/>
              <a:ahLst/>
              <a:cxnLst/>
              <a:rect l="0" t="0" r="0" b="0"/>
              <a:pathLst>
                <a:path w="594253" h="73448">
                  <a:moveTo>
                    <a:pt x="16402" y="67359"/>
                  </a:moveTo>
                  <a:lnTo>
                    <a:pt x="16402" y="67359"/>
                  </a:lnTo>
                  <a:lnTo>
                    <a:pt x="0" y="72826"/>
                  </a:lnTo>
                  <a:lnTo>
                    <a:pt x="528" y="73120"/>
                  </a:lnTo>
                  <a:lnTo>
                    <a:pt x="4879" y="73447"/>
                  </a:lnTo>
                  <a:lnTo>
                    <a:pt x="38858" y="63519"/>
                  </a:lnTo>
                  <a:lnTo>
                    <a:pt x="82827" y="52952"/>
                  </a:lnTo>
                  <a:lnTo>
                    <a:pt x="109369" y="47171"/>
                  </a:lnTo>
                  <a:lnTo>
                    <a:pt x="141174" y="39789"/>
                  </a:lnTo>
                  <a:lnTo>
                    <a:pt x="176489" y="31340"/>
                  </a:lnTo>
                  <a:lnTo>
                    <a:pt x="214143" y="22180"/>
                  </a:lnTo>
                  <a:lnTo>
                    <a:pt x="254768" y="15367"/>
                  </a:lnTo>
                  <a:lnTo>
                    <a:pt x="297374" y="10120"/>
                  </a:lnTo>
                  <a:lnTo>
                    <a:pt x="341300" y="5916"/>
                  </a:lnTo>
                  <a:lnTo>
                    <a:pt x="382578" y="3114"/>
                  </a:lnTo>
                  <a:lnTo>
                    <a:pt x="422092" y="1246"/>
                  </a:lnTo>
                  <a:lnTo>
                    <a:pt x="460428" y="0"/>
                  </a:lnTo>
                  <a:lnTo>
                    <a:pt x="490925" y="581"/>
                  </a:lnTo>
                  <a:lnTo>
                    <a:pt x="537981" y="4989"/>
                  </a:lnTo>
                  <a:lnTo>
                    <a:pt x="581673" y="17906"/>
                  </a:lnTo>
                  <a:lnTo>
                    <a:pt x="594252" y="2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74"/>
            <p:cNvSpPr/>
            <p:nvPr>
              <p:custDataLst>
                <p:tags r:id="rId60"/>
              </p:custDataLst>
            </p:nvPr>
          </p:nvSpPr>
          <p:spPr>
            <a:xfrm>
              <a:off x="1028700" y="844550"/>
              <a:ext cx="590551" cy="95251"/>
            </a:xfrm>
            <a:custGeom>
              <a:avLst/>
              <a:gdLst/>
              <a:ahLst/>
              <a:cxnLst/>
              <a:rect l="0" t="0" r="0" b="0"/>
              <a:pathLst>
                <a:path w="5905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7526" y="88342"/>
                  </a:lnTo>
                  <a:lnTo>
                    <a:pt x="52208" y="76952"/>
                  </a:lnTo>
                  <a:lnTo>
                    <a:pt x="95406" y="67362"/>
                  </a:lnTo>
                  <a:lnTo>
                    <a:pt x="120754" y="61841"/>
                  </a:lnTo>
                  <a:lnTo>
                    <a:pt x="150352" y="55339"/>
                  </a:lnTo>
                  <a:lnTo>
                    <a:pt x="182785" y="48181"/>
                  </a:lnTo>
                  <a:lnTo>
                    <a:pt x="217107" y="40588"/>
                  </a:lnTo>
                  <a:lnTo>
                    <a:pt x="254099" y="33408"/>
                  </a:lnTo>
                  <a:lnTo>
                    <a:pt x="292871" y="26506"/>
                  </a:lnTo>
                  <a:lnTo>
                    <a:pt x="332831" y="19787"/>
                  </a:lnTo>
                  <a:lnTo>
                    <a:pt x="370760" y="14603"/>
                  </a:lnTo>
                  <a:lnTo>
                    <a:pt x="407334" y="10441"/>
                  </a:lnTo>
                  <a:lnTo>
                    <a:pt x="443006" y="6960"/>
                  </a:lnTo>
                  <a:lnTo>
                    <a:pt x="475254" y="4640"/>
                  </a:lnTo>
                  <a:lnTo>
                    <a:pt x="505219" y="3094"/>
                  </a:lnTo>
                  <a:lnTo>
                    <a:pt x="552625" y="1375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75"/>
            <p:cNvSpPr/>
            <p:nvPr>
              <p:custDataLst>
                <p:tags r:id="rId61"/>
              </p:custDataLst>
            </p:nvPr>
          </p:nvSpPr>
          <p:spPr>
            <a:xfrm>
              <a:off x="1758950" y="565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76"/>
            <p:cNvSpPr/>
            <p:nvPr>
              <p:custDataLst>
                <p:tags r:id="rId62"/>
              </p:custDataLst>
            </p:nvPr>
          </p:nvSpPr>
          <p:spPr>
            <a:xfrm>
              <a:off x="1739900" y="71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21"/>
          <p:cNvGrpSpPr/>
          <p:nvPr/>
        </p:nvGrpSpPr>
        <p:grpSpPr>
          <a:xfrm>
            <a:off x="2562330" y="484365"/>
            <a:ext cx="682521" cy="366536"/>
            <a:chOff x="2562330" y="484365"/>
            <a:chExt cx="682521" cy="366536"/>
          </a:xfrm>
        </p:grpSpPr>
        <p:sp>
          <p:nvSpPr>
            <p:cNvPr id="11" name="SMARTInkShape-1877"/>
            <p:cNvSpPr/>
            <p:nvPr>
              <p:custDataLst>
                <p:tags r:id="rId53"/>
              </p:custDataLst>
            </p:nvPr>
          </p:nvSpPr>
          <p:spPr>
            <a:xfrm>
              <a:off x="2562330" y="508262"/>
              <a:ext cx="244371" cy="342639"/>
            </a:xfrm>
            <a:custGeom>
              <a:avLst/>
              <a:gdLst/>
              <a:ahLst/>
              <a:cxnLst/>
              <a:rect l="0" t="0" r="0" b="0"/>
              <a:pathLst>
                <a:path w="244371" h="342639">
                  <a:moveTo>
                    <a:pt x="9420" y="6088"/>
                  </a:moveTo>
                  <a:lnTo>
                    <a:pt x="9420" y="6088"/>
                  </a:lnTo>
                  <a:lnTo>
                    <a:pt x="6049" y="2717"/>
                  </a:lnTo>
                  <a:lnTo>
                    <a:pt x="2512" y="1062"/>
                  </a:lnTo>
                  <a:lnTo>
                    <a:pt x="582" y="621"/>
                  </a:lnTo>
                  <a:lnTo>
                    <a:pt x="0" y="326"/>
                  </a:lnTo>
                  <a:lnTo>
                    <a:pt x="318" y="130"/>
                  </a:lnTo>
                  <a:lnTo>
                    <a:pt x="1235" y="0"/>
                  </a:lnTo>
                  <a:lnTo>
                    <a:pt x="39537" y="39760"/>
                  </a:lnTo>
                  <a:lnTo>
                    <a:pt x="64198" y="73500"/>
                  </a:lnTo>
                  <a:lnTo>
                    <a:pt x="91621" y="113660"/>
                  </a:lnTo>
                  <a:lnTo>
                    <a:pt x="120273" y="155027"/>
                  </a:lnTo>
                  <a:lnTo>
                    <a:pt x="149469" y="195050"/>
                  </a:lnTo>
                  <a:lnTo>
                    <a:pt x="176792" y="232593"/>
                  </a:lnTo>
                  <a:lnTo>
                    <a:pt x="207335" y="280085"/>
                  </a:lnTo>
                  <a:lnTo>
                    <a:pt x="233213" y="322808"/>
                  </a:lnTo>
                  <a:lnTo>
                    <a:pt x="244370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78"/>
            <p:cNvSpPr/>
            <p:nvPr>
              <p:custDataLst>
                <p:tags r:id="rId54"/>
              </p:custDataLst>
            </p:nvPr>
          </p:nvSpPr>
          <p:spPr>
            <a:xfrm>
              <a:off x="2616200" y="484365"/>
              <a:ext cx="215901" cy="353836"/>
            </a:xfrm>
            <a:custGeom>
              <a:avLst/>
              <a:gdLst/>
              <a:ahLst/>
              <a:cxnLst/>
              <a:rect l="0" t="0" r="0" b="0"/>
              <a:pathLst>
                <a:path w="215901" h="353836">
                  <a:moveTo>
                    <a:pt x="215900" y="10935"/>
                  </a:moveTo>
                  <a:lnTo>
                    <a:pt x="215900" y="10935"/>
                  </a:lnTo>
                  <a:lnTo>
                    <a:pt x="206466" y="2207"/>
                  </a:lnTo>
                  <a:lnTo>
                    <a:pt x="201594" y="0"/>
                  </a:lnTo>
                  <a:lnTo>
                    <a:pt x="191433" y="8427"/>
                  </a:lnTo>
                  <a:lnTo>
                    <a:pt x="158542" y="52695"/>
                  </a:lnTo>
                  <a:lnTo>
                    <a:pt x="140548" y="88997"/>
                  </a:lnTo>
                  <a:lnTo>
                    <a:pt x="121732" y="132412"/>
                  </a:lnTo>
                  <a:lnTo>
                    <a:pt x="110788" y="156831"/>
                  </a:lnTo>
                  <a:lnTo>
                    <a:pt x="99259" y="182282"/>
                  </a:lnTo>
                  <a:lnTo>
                    <a:pt x="85928" y="207011"/>
                  </a:lnTo>
                  <a:lnTo>
                    <a:pt x="71396" y="231258"/>
                  </a:lnTo>
                  <a:lnTo>
                    <a:pt x="43020" y="276073"/>
                  </a:lnTo>
                  <a:lnTo>
                    <a:pt x="21001" y="312454"/>
                  </a:lnTo>
                  <a:lnTo>
                    <a:pt x="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79"/>
            <p:cNvSpPr/>
            <p:nvPr>
              <p:custDataLst>
                <p:tags r:id="rId55"/>
              </p:custDataLst>
            </p:nvPr>
          </p:nvSpPr>
          <p:spPr>
            <a:xfrm>
              <a:off x="3022941" y="645038"/>
              <a:ext cx="221910" cy="72630"/>
            </a:xfrm>
            <a:custGeom>
              <a:avLst/>
              <a:gdLst/>
              <a:ahLst/>
              <a:cxnLst/>
              <a:rect l="0" t="0" r="0" b="0"/>
              <a:pathLst>
                <a:path w="221910" h="72630">
                  <a:moveTo>
                    <a:pt x="18709" y="59812"/>
                  </a:moveTo>
                  <a:lnTo>
                    <a:pt x="18709" y="59812"/>
                  </a:lnTo>
                  <a:lnTo>
                    <a:pt x="3544" y="59812"/>
                  </a:lnTo>
                  <a:lnTo>
                    <a:pt x="2249" y="59106"/>
                  </a:lnTo>
                  <a:lnTo>
                    <a:pt x="1385" y="57930"/>
                  </a:lnTo>
                  <a:lnTo>
                    <a:pt x="810" y="56441"/>
                  </a:lnTo>
                  <a:lnTo>
                    <a:pt x="0" y="44232"/>
                  </a:lnTo>
                  <a:lnTo>
                    <a:pt x="6502" y="27209"/>
                  </a:lnTo>
                  <a:lnTo>
                    <a:pt x="20737" y="8759"/>
                  </a:lnTo>
                  <a:lnTo>
                    <a:pt x="32310" y="1844"/>
                  </a:lnTo>
                  <a:lnTo>
                    <a:pt x="38360" y="0"/>
                  </a:lnTo>
                  <a:lnTo>
                    <a:pt x="52607" y="1714"/>
                  </a:lnTo>
                  <a:lnTo>
                    <a:pt x="67642" y="7885"/>
                  </a:lnTo>
                  <a:lnTo>
                    <a:pt x="101013" y="35100"/>
                  </a:lnTo>
                  <a:lnTo>
                    <a:pt x="133870" y="69201"/>
                  </a:lnTo>
                  <a:lnTo>
                    <a:pt x="139933" y="71716"/>
                  </a:lnTo>
                  <a:lnTo>
                    <a:pt x="152314" y="72629"/>
                  </a:lnTo>
                  <a:lnTo>
                    <a:pt x="166754" y="65038"/>
                  </a:lnTo>
                  <a:lnTo>
                    <a:pt x="213399" y="17772"/>
                  </a:lnTo>
                  <a:lnTo>
                    <a:pt x="221909" y="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22"/>
          <p:cNvGrpSpPr/>
          <p:nvPr/>
        </p:nvGrpSpPr>
        <p:grpSpPr>
          <a:xfrm>
            <a:off x="3633083" y="349250"/>
            <a:ext cx="2157979" cy="463551"/>
            <a:chOff x="3633083" y="349250"/>
            <a:chExt cx="2157979" cy="463551"/>
          </a:xfrm>
        </p:grpSpPr>
        <p:sp>
          <p:nvSpPr>
            <p:cNvPr id="15" name="SMARTInkShape-1880"/>
            <p:cNvSpPr/>
            <p:nvPr>
              <p:custDataLst>
                <p:tags r:id="rId38"/>
              </p:custDataLst>
            </p:nvPr>
          </p:nvSpPr>
          <p:spPr>
            <a:xfrm>
              <a:off x="3633083" y="469900"/>
              <a:ext cx="30868" cy="342901"/>
            </a:xfrm>
            <a:custGeom>
              <a:avLst/>
              <a:gdLst/>
              <a:ahLst/>
              <a:cxnLst/>
              <a:rect l="0" t="0" r="0" b="0"/>
              <a:pathLst>
                <a:path w="30868" h="342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5636" y="41954"/>
                  </a:lnTo>
                  <a:lnTo>
                    <a:pt x="9672" y="89180"/>
                  </a:lnTo>
                  <a:lnTo>
                    <a:pt x="10863" y="129711"/>
                  </a:lnTo>
                  <a:lnTo>
                    <a:pt x="13275" y="171714"/>
                  </a:lnTo>
                  <a:lnTo>
                    <a:pt x="15992" y="213195"/>
                  </a:lnTo>
                  <a:lnTo>
                    <a:pt x="17200" y="252798"/>
                  </a:lnTo>
                  <a:lnTo>
                    <a:pt x="19618" y="285921"/>
                  </a:lnTo>
                  <a:lnTo>
                    <a:pt x="24577" y="333097"/>
                  </a:lnTo>
                  <a:lnTo>
                    <a:pt x="25968" y="336365"/>
                  </a:lnTo>
                  <a:lnTo>
                    <a:pt x="3086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881"/>
            <p:cNvSpPr/>
            <p:nvPr>
              <p:custDataLst>
                <p:tags r:id="rId39"/>
              </p:custDataLst>
            </p:nvPr>
          </p:nvSpPr>
          <p:spPr>
            <a:xfrm>
              <a:off x="3734676" y="613259"/>
              <a:ext cx="94375" cy="142392"/>
            </a:xfrm>
            <a:custGeom>
              <a:avLst/>
              <a:gdLst/>
              <a:ahLst/>
              <a:cxnLst/>
              <a:rect l="0" t="0" r="0" b="0"/>
              <a:pathLst>
                <a:path w="94375" h="142392">
                  <a:moveTo>
                    <a:pt x="5474" y="34441"/>
                  </a:moveTo>
                  <a:lnTo>
                    <a:pt x="5474" y="34441"/>
                  </a:lnTo>
                  <a:lnTo>
                    <a:pt x="5474" y="37812"/>
                  </a:lnTo>
                  <a:lnTo>
                    <a:pt x="7" y="64948"/>
                  </a:lnTo>
                  <a:lnTo>
                    <a:pt x="4266" y="109711"/>
                  </a:lnTo>
                  <a:lnTo>
                    <a:pt x="5403" y="139967"/>
                  </a:lnTo>
                  <a:lnTo>
                    <a:pt x="4721" y="139364"/>
                  </a:lnTo>
                  <a:lnTo>
                    <a:pt x="2082" y="134931"/>
                  </a:lnTo>
                  <a:lnTo>
                    <a:pt x="0" y="111018"/>
                  </a:lnTo>
                  <a:lnTo>
                    <a:pt x="6126" y="67008"/>
                  </a:lnTo>
                  <a:lnTo>
                    <a:pt x="15768" y="22007"/>
                  </a:lnTo>
                  <a:lnTo>
                    <a:pt x="20162" y="8689"/>
                  </a:lnTo>
                  <a:lnTo>
                    <a:pt x="23027" y="4573"/>
                  </a:lnTo>
                  <a:lnTo>
                    <a:pt x="29973" y="0"/>
                  </a:lnTo>
                  <a:lnTo>
                    <a:pt x="41527" y="1730"/>
                  </a:lnTo>
                  <a:lnTo>
                    <a:pt x="48559" y="4167"/>
                  </a:lnTo>
                  <a:lnTo>
                    <a:pt x="60136" y="14401"/>
                  </a:lnTo>
                  <a:lnTo>
                    <a:pt x="74587" y="39792"/>
                  </a:lnTo>
                  <a:lnTo>
                    <a:pt x="85924" y="76008"/>
                  </a:lnTo>
                  <a:lnTo>
                    <a:pt x="92705" y="122379"/>
                  </a:lnTo>
                  <a:lnTo>
                    <a:pt x="94374" y="14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82"/>
            <p:cNvSpPr/>
            <p:nvPr>
              <p:custDataLst>
                <p:tags r:id="rId40"/>
              </p:custDataLst>
            </p:nvPr>
          </p:nvSpPr>
          <p:spPr>
            <a:xfrm>
              <a:off x="5727700" y="349250"/>
              <a:ext cx="63362" cy="298451"/>
            </a:xfrm>
            <a:custGeom>
              <a:avLst/>
              <a:gdLst/>
              <a:ahLst/>
              <a:cxnLst/>
              <a:rect l="0" t="0" r="0" b="0"/>
              <a:pathLst>
                <a:path w="63362" h="298451">
                  <a:moveTo>
                    <a:pt x="19050" y="0"/>
                  </a:moveTo>
                  <a:lnTo>
                    <a:pt x="19050" y="0"/>
                  </a:lnTo>
                  <a:lnTo>
                    <a:pt x="40020" y="23792"/>
                  </a:lnTo>
                  <a:lnTo>
                    <a:pt x="56307" y="61769"/>
                  </a:lnTo>
                  <a:lnTo>
                    <a:pt x="63361" y="99890"/>
                  </a:lnTo>
                  <a:lnTo>
                    <a:pt x="61321" y="144584"/>
                  </a:lnTo>
                  <a:lnTo>
                    <a:pt x="52654" y="189849"/>
                  </a:lnTo>
                  <a:lnTo>
                    <a:pt x="39394" y="228781"/>
                  </a:lnTo>
                  <a:lnTo>
                    <a:pt x="19433" y="26894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83"/>
            <p:cNvSpPr/>
            <p:nvPr>
              <p:custDataLst>
                <p:tags r:id="rId41"/>
              </p:custDataLst>
            </p:nvPr>
          </p:nvSpPr>
          <p:spPr>
            <a:xfrm>
              <a:off x="5454650" y="495300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9721"/>
                  </a:lnTo>
                  <a:lnTo>
                    <a:pt x="54597" y="7042"/>
                  </a:lnTo>
                  <a:lnTo>
                    <a:pt x="98256" y="24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84"/>
            <p:cNvSpPr/>
            <p:nvPr>
              <p:custDataLst>
                <p:tags r:id="rId42"/>
              </p:custDataLst>
            </p:nvPr>
          </p:nvSpPr>
          <p:spPr>
            <a:xfrm>
              <a:off x="5475057" y="377972"/>
              <a:ext cx="151044" cy="229386"/>
            </a:xfrm>
            <a:custGeom>
              <a:avLst/>
              <a:gdLst/>
              <a:ahLst/>
              <a:cxnLst/>
              <a:rect l="0" t="0" r="0" b="0"/>
              <a:pathLst>
                <a:path w="151044" h="229386">
                  <a:moveTo>
                    <a:pt x="131993" y="9378"/>
                  </a:moveTo>
                  <a:lnTo>
                    <a:pt x="131993" y="9378"/>
                  </a:lnTo>
                  <a:lnTo>
                    <a:pt x="128622" y="9378"/>
                  </a:lnTo>
                  <a:lnTo>
                    <a:pt x="125085" y="7497"/>
                  </a:lnTo>
                  <a:lnTo>
                    <a:pt x="123155" y="6007"/>
                  </a:lnTo>
                  <a:lnTo>
                    <a:pt x="117246" y="4352"/>
                  </a:lnTo>
                  <a:lnTo>
                    <a:pt x="84924" y="0"/>
                  </a:lnTo>
                  <a:lnTo>
                    <a:pt x="59901" y="5801"/>
                  </a:lnTo>
                  <a:lnTo>
                    <a:pt x="45799" y="15060"/>
                  </a:lnTo>
                  <a:lnTo>
                    <a:pt x="36055" y="26741"/>
                  </a:lnTo>
                  <a:lnTo>
                    <a:pt x="18681" y="69426"/>
                  </a:lnTo>
                  <a:lnTo>
                    <a:pt x="12087" y="107735"/>
                  </a:lnTo>
                  <a:lnTo>
                    <a:pt x="6603" y="147392"/>
                  </a:lnTo>
                  <a:lnTo>
                    <a:pt x="108" y="190941"/>
                  </a:lnTo>
                  <a:lnTo>
                    <a:pt x="0" y="200139"/>
                  </a:lnTo>
                  <a:lnTo>
                    <a:pt x="2303" y="206579"/>
                  </a:lnTo>
                  <a:lnTo>
                    <a:pt x="7560" y="211793"/>
                  </a:lnTo>
                  <a:lnTo>
                    <a:pt x="16012" y="216463"/>
                  </a:lnTo>
                  <a:lnTo>
                    <a:pt x="44433" y="223328"/>
                  </a:lnTo>
                  <a:lnTo>
                    <a:pt x="90672" y="229385"/>
                  </a:lnTo>
                  <a:lnTo>
                    <a:pt x="128430" y="229303"/>
                  </a:lnTo>
                  <a:lnTo>
                    <a:pt x="151043" y="225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85"/>
            <p:cNvSpPr/>
            <p:nvPr>
              <p:custDataLst>
                <p:tags r:id="rId43"/>
              </p:custDataLst>
            </p:nvPr>
          </p:nvSpPr>
          <p:spPr>
            <a:xfrm>
              <a:off x="5169711" y="353118"/>
              <a:ext cx="113490" cy="332683"/>
            </a:xfrm>
            <a:custGeom>
              <a:avLst/>
              <a:gdLst/>
              <a:ahLst/>
              <a:cxnLst/>
              <a:rect l="0" t="0" r="0" b="0"/>
              <a:pathLst>
                <a:path w="113490" h="332683">
                  <a:moveTo>
                    <a:pt x="113489" y="15182"/>
                  </a:moveTo>
                  <a:lnTo>
                    <a:pt x="113489" y="15182"/>
                  </a:lnTo>
                  <a:lnTo>
                    <a:pt x="104651" y="876"/>
                  </a:lnTo>
                  <a:lnTo>
                    <a:pt x="100541" y="0"/>
                  </a:lnTo>
                  <a:lnTo>
                    <a:pt x="88449" y="909"/>
                  </a:lnTo>
                  <a:lnTo>
                    <a:pt x="62404" y="18871"/>
                  </a:lnTo>
                  <a:lnTo>
                    <a:pt x="35715" y="56648"/>
                  </a:lnTo>
                  <a:lnTo>
                    <a:pt x="20362" y="94995"/>
                  </a:lnTo>
                  <a:lnTo>
                    <a:pt x="7894" y="138849"/>
                  </a:lnTo>
                  <a:lnTo>
                    <a:pt x="0" y="181858"/>
                  </a:lnTo>
                  <a:lnTo>
                    <a:pt x="1666" y="220729"/>
                  </a:lnTo>
                  <a:lnTo>
                    <a:pt x="10167" y="256114"/>
                  </a:lnTo>
                  <a:lnTo>
                    <a:pt x="23353" y="288304"/>
                  </a:lnTo>
                  <a:lnTo>
                    <a:pt x="42385" y="311547"/>
                  </a:lnTo>
                  <a:lnTo>
                    <a:pt x="53386" y="320709"/>
                  </a:lnTo>
                  <a:lnTo>
                    <a:pt x="76898" y="329007"/>
                  </a:lnTo>
                  <a:lnTo>
                    <a:pt x="113489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86"/>
            <p:cNvSpPr/>
            <p:nvPr>
              <p:custDataLst>
                <p:tags r:id="rId44"/>
              </p:custDataLst>
            </p:nvPr>
          </p:nvSpPr>
          <p:spPr>
            <a:xfrm>
              <a:off x="4845050" y="488950"/>
              <a:ext cx="139701" cy="162049"/>
            </a:xfrm>
            <a:custGeom>
              <a:avLst/>
              <a:gdLst/>
              <a:ahLst/>
              <a:cxnLst/>
              <a:rect l="0" t="0" r="0" b="0"/>
              <a:pathLst>
                <a:path w="139701" h="162049">
                  <a:moveTo>
                    <a:pt x="0" y="19050"/>
                  </a:moveTo>
                  <a:lnTo>
                    <a:pt x="0" y="19050"/>
                  </a:lnTo>
                  <a:lnTo>
                    <a:pt x="6742" y="19050"/>
                  </a:lnTo>
                  <a:lnTo>
                    <a:pt x="27789" y="32534"/>
                  </a:lnTo>
                  <a:lnTo>
                    <a:pt x="49627" y="61145"/>
                  </a:lnTo>
                  <a:lnTo>
                    <a:pt x="62760" y="99805"/>
                  </a:lnTo>
                  <a:lnTo>
                    <a:pt x="67744" y="140495"/>
                  </a:lnTo>
                  <a:lnTo>
                    <a:pt x="65856" y="153224"/>
                  </a:lnTo>
                  <a:lnTo>
                    <a:pt x="62666" y="159822"/>
                  </a:lnTo>
                  <a:lnTo>
                    <a:pt x="60827" y="161581"/>
                  </a:lnTo>
                  <a:lnTo>
                    <a:pt x="58190" y="162048"/>
                  </a:lnTo>
                  <a:lnTo>
                    <a:pt x="51498" y="160686"/>
                  </a:lnTo>
                  <a:lnTo>
                    <a:pt x="49854" y="157219"/>
                  </a:lnTo>
                  <a:lnTo>
                    <a:pt x="49909" y="145840"/>
                  </a:lnTo>
                  <a:lnTo>
                    <a:pt x="57278" y="110083"/>
                  </a:lnTo>
                  <a:lnTo>
                    <a:pt x="72024" y="77853"/>
                  </a:lnTo>
                  <a:lnTo>
                    <a:pt x="98481" y="35297"/>
                  </a:lnTo>
                  <a:lnTo>
                    <a:pt x="112914" y="1851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87"/>
            <p:cNvSpPr/>
            <p:nvPr>
              <p:custDataLst>
                <p:tags r:id="rId45"/>
              </p:custDataLst>
            </p:nvPr>
          </p:nvSpPr>
          <p:spPr>
            <a:xfrm>
              <a:off x="4740080" y="540012"/>
              <a:ext cx="72320" cy="111923"/>
            </a:xfrm>
            <a:custGeom>
              <a:avLst/>
              <a:gdLst/>
              <a:ahLst/>
              <a:cxnLst/>
              <a:rect l="0" t="0" r="0" b="0"/>
              <a:pathLst>
                <a:path w="72320" h="111923">
                  <a:moveTo>
                    <a:pt x="47820" y="6088"/>
                  </a:moveTo>
                  <a:lnTo>
                    <a:pt x="47820" y="6088"/>
                  </a:lnTo>
                  <a:lnTo>
                    <a:pt x="44449" y="2717"/>
                  </a:lnTo>
                  <a:lnTo>
                    <a:pt x="40912" y="1062"/>
                  </a:lnTo>
                  <a:lnTo>
                    <a:pt x="29522" y="0"/>
                  </a:lnTo>
                  <a:lnTo>
                    <a:pt x="21814" y="3617"/>
                  </a:lnTo>
                  <a:lnTo>
                    <a:pt x="13684" y="10634"/>
                  </a:lnTo>
                  <a:lnTo>
                    <a:pt x="5367" y="20809"/>
                  </a:lnTo>
                  <a:lnTo>
                    <a:pt x="729" y="36149"/>
                  </a:lnTo>
                  <a:lnTo>
                    <a:pt x="0" y="62737"/>
                  </a:lnTo>
                  <a:lnTo>
                    <a:pt x="3989" y="79243"/>
                  </a:lnTo>
                  <a:lnTo>
                    <a:pt x="17430" y="99025"/>
                  </a:lnTo>
                  <a:lnTo>
                    <a:pt x="26317" y="106895"/>
                  </a:lnTo>
                  <a:lnTo>
                    <a:pt x="38734" y="110863"/>
                  </a:lnTo>
                  <a:lnTo>
                    <a:pt x="45996" y="111922"/>
                  </a:lnTo>
                  <a:lnTo>
                    <a:pt x="52248" y="110510"/>
                  </a:lnTo>
                  <a:lnTo>
                    <a:pt x="62958" y="103298"/>
                  </a:lnTo>
                  <a:lnTo>
                    <a:pt x="68659" y="93037"/>
                  </a:lnTo>
                  <a:lnTo>
                    <a:pt x="72319" y="62461"/>
                  </a:lnTo>
                  <a:lnTo>
                    <a:pt x="6687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88"/>
            <p:cNvSpPr/>
            <p:nvPr>
              <p:custDataLst>
                <p:tags r:id="rId46"/>
              </p:custDataLst>
            </p:nvPr>
          </p:nvSpPr>
          <p:spPr>
            <a:xfrm>
              <a:off x="4552950" y="527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4206" y="1324"/>
                  </a:lnTo>
                  <a:lnTo>
                    <a:pt x="74341" y="3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89"/>
            <p:cNvSpPr/>
            <p:nvPr>
              <p:custDataLst>
                <p:tags r:id="rId47"/>
              </p:custDataLst>
            </p:nvPr>
          </p:nvSpPr>
          <p:spPr>
            <a:xfrm>
              <a:off x="4607635" y="368300"/>
              <a:ext cx="91366" cy="311367"/>
            </a:xfrm>
            <a:custGeom>
              <a:avLst/>
              <a:gdLst/>
              <a:ahLst/>
              <a:cxnLst/>
              <a:rect l="0" t="0" r="0" b="0"/>
              <a:pathLst>
                <a:path w="91366" h="311367">
                  <a:moveTo>
                    <a:pt x="40565" y="0"/>
                  </a:moveTo>
                  <a:lnTo>
                    <a:pt x="40565" y="0"/>
                  </a:lnTo>
                  <a:lnTo>
                    <a:pt x="33823" y="10113"/>
                  </a:lnTo>
                  <a:lnTo>
                    <a:pt x="23267" y="54888"/>
                  </a:lnTo>
                  <a:lnTo>
                    <a:pt x="16179" y="90247"/>
                  </a:lnTo>
                  <a:lnTo>
                    <a:pt x="10206" y="131361"/>
                  </a:lnTo>
                  <a:lnTo>
                    <a:pt x="5200" y="174094"/>
                  </a:lnTo>
                  <a:lnTo>
                    <a:pt x="623" y="214253"/>
                  </a:lnTo>
                  <a:lnTo>
                    <a:pt x="0" y="247623"/>
                  </a:lnTo>
                  <a:lnTo>
                    <a:pt x="3616" y="286448"/>
                  </a:lnTo>
                  <a:lnTo>
                    <a:pt x="5349" y="296799"/>
                  </a:lnTo>
                  <a:lnTo>
                    <a:pt x="8621" y="303699"/>
                  </a:lnTo>
                  <a:lnTo>
                    <a:pt x="12919" y="308299"/>
                  </a:lnTo>
                  <a:lnTo>
                    <a:pt x="17901" y="311366"/>
                  </a:lnTo>
                  <a:lnTo>
                    <a:pt x="32844" y="311011"/>
                  </a:lnTo>
                  <a:lnTo>
                    <a:pt x="51245" y="304738"/>
                  </a:lnTo>
                  <a:lnTo>
                    <a:pt x="71182" y="292543"/>
                  </a:lnTo>
                  <a:lnTo>
                    <a:pt x="82395" y="277715"/>
                  </a:lnTo>
                  <a:lnTo>
                    <a:pt x="9136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90"/>
            <p:cNvSpPr/>
            <p:nvPr>
              <p:custDataLst>
                <p:tags r:id="rId48"/>
              </p:custDataLst>
            </p:nvPr>
          </p:nvSpPr>
          <p:spPr>
            <a:xfrm>
              <a:off x="4348364" y="573107"/>
              <a:ext cx="122037" cy="112694"/>
            </a:xfrm>
            <a:custGeom>
              <a:avLst/>
              <a:gdLst/>
              <a:ahLst/>
              <a:cxnLst/>
              <a:rect l="0" t="0" r="0" b="0"/>
              <a:pathLst>
                <a:path w="122037" h="112694">
                  <a:moveTo>
                    <a:pt x="90286" y="42843"/>
                  </a:moveTo>
                  <a:lnTo>
                    <a:pt x="90286" y="42843"/>
                  </a:lnTo>
                  <a:lnTo>
                    <a:pt x="80160" y="21181"/>
                  </a:lnTo>
                  <a:lnTo>
                    <a:pt x="77643" y="9535"/>
                  </a:lnTo>
                  <a:lnTo>
                    <a:pt x="74554" y="3815"/>
                  </a:lnTo>
                  <a:lnTo>
                    <a:pt x="70829" y="803"/>
                  </a:lnTo>
                  <a:lnTo>
                    <a:pt x="68848" y="0"/>
                  </a:lnTo>
                  <a:lnTo>
                    <a:pt x="55947" y="2240"/>
                  </a:lnTo>
                  <a:lnTo>
                    <a:pt x="35347" y="17485"/>
                  </a:lnTo>
                  <a:lnTo>
                    <a:pt x="9584" y="47921"/>
                  </a:lnTo>
                  <a:lnTo>
                    <a:pt x="1972" y="64385"/>
                  </a:lnTo>
                  <a:lnTo>
                    <a:pt x="0" y="81110"/>
                  </a:lnTo>
                  <a:lnTo>
                    <a:pt x="462" y="89521"/>
                  </a:lnTo>
                  <a:lnTo>
                    <a:pt x="3592" y="95834"/>
                  </a:lnTo>
                  <a:lnTo>
                    <a:pt x="14596" y="104730"/>
                  </a:lnTo>
                  <a:lnTo>
                    <a:pt x="29916" y="110333"/>
                  </a:lnTo>
                  <a:lnTo>
                    <a:pt x="42759" y="106000"/>
                  </a:lnTo>
                  <a:lnTo>
                    <a:pt x="56462" y="96313"/>
                  </a:lnTo>
                  <a:lnTo>
                    <a:pt x="86278" y="50030"/>
                  </a:lnTo>
                  <a:lnTo>
                    <a:pt x="87614" y="47634"/>
                  </a:lnTo>
                  <a:lnTo>
                    <a:pt x="88505" y="46743"/>
                  </a:lnTo>
                  <a:lnTo>
                    <a:pt x="89098" y="46854"/>
                  </a:lnTo>
                  <a:lnTo>
                    <a:pt x="89494" y="47634"/>
                  </a:lnTo>
                  <a:lnTo>
                    <a:pt x="91541" y="68458"/>
                  </a:lnTo>
                  <a:lnTo>
                    <a:pt x="101084" y="87357"/>
                  </a:lnTo>
                  <a:lnTo>
                    <a:pt x="122036" y="1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91"/>
            <p:cNvSpPr/>
            <p:nvPr>
              <p:custDataLst>
                <p:tags r:id="rId49"/>
              </p:custDataLst>
            </p:nvPr>
          </p:nvSpPr>
          <p:spPr>
            <a:xfrm>
              <a:off x="4224464" y="560022"/>
              <a:ext cx="93537" cy="140781"/>
            </a:xfrm>
            <a:custGeom>
              <a:avLst/>
              <a:gdLst/>
              <a:ahLst/>
              <a:cxnLst/>
              <a:rect l="0" t="0" r="0" b="0"/>
              <a:pathLst>
                <a:path w="93537" h="140781">
                  <a:moveTo>
                    <a:pt x="74486" y="17828"/>
                  </a:moveTo>
                  <a:lnTo>
                    <a:pt x="74486" y="17828"/>
                  </a:lnTo>
                  <a:lnTo>
                    <a:pt x="64360" y="6997"/>
                  </a:lnTo>
                  <a:lnTo>
                    <a:pt x="62930" y="2901"/>
                  </a:lnTo>
                  <a:lnTo>
                    <a:pt x="61843" y="1527"/>
                  </a:lnTo>
                  <a:lnTo>
                    <a:pt x="58754" y="0"/>
                  </a:lnTo>
                  <a:lnTo>
                    <a:pt x="46306" y="2511"/>
                  </a:lnTo>
                  <a:lnTo>
                    <a:pt x="35150" y="13372"/>
                  </a:lnTo>
                  <a:lnTo>
                    <a:pt x="14113" y="49090"/>
                  </a:lnTo>
                  <a:lnTo>
                    <a:pt x="2144" y="93069"/>
                  </a:lnTo>
                  <a:lnTo>
                    <a:pt x="0" y="109830"/>
                  </a:lnTo>
                  <a:lnTo>
                    <a:pt x="2811" y="124334"/>
                  </a:lnTo>
                  <a:lnTo>
                    <a:pt x="5536" y="131166"/>
                  </a:lnTo>
                  <a:lnTo>
                    <a:pt x="11586" y="135720"/>
                  </a:lnTo>
                  <a:lnTo>
                    <a:pt x="29597" y="140780"/>
                  </a:lnTo>
                  <a:lnTo>
                    <a:pt x="75784" y="130936"/>
                  </a:lnTo>
                  <a:lnTo>
                    <a:pt x="93536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92"/>
            <p:cNvSpPr/>
            <p:nvPr>
              <p:custDataLst>
                <p:tags r:id="rId50"/>
              </p:custDataLst>
            </p:nvPr>
          </p:nvSpPr>
          <p:spPr>
            <a:xfrm>
              <a:off x="4140200" y="520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8937" y="0"/>
                  </a:lnTo>
                  <a:lnTo>
                    <a:pt x="5958" y="706"/>
                  </a:lnTo>
                  <a:lnTo>
                    <a:pt x="397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93"/>
            <p:cNvSpPr/>
            <p:nvPr>
              <p:custDataLst>
                <p:tags r:id="rId51"/>
              </p:custDataLst>
            </p:nvPr>
          </p:nvSpPr>
          <p:spPr>
            <a:xfrm>
              <a:off x="4121150" y="654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94"/>
            <p:cNvSpPr/>
            <p:nvPr>
              <p:custDataLst>
                <p:tags r:id="rId52"/>
              </p:custDataLst>
            </p:nvPr>
          </p:nvSpPr>
          <p:spPr>
            <a:xfrm>
              <a:off x="3910920" y="454662"/>
              <a:ext cx="134031" cy="290246"/>
            </a:xfrm>
            <a:custGeom>
              <a:avLst/>
              <a:gdLst/>
              <a:ahLst/>
              <a:cxnLst/>
              <a:rect l="0" t="0" r="0" b="0"/>
              <a:pathLst>
                <a:path w="134031" h="290246">
                  <a:moveTo>
                    <a:pt x="89580" y="186688"/>
                  </a:moveTo>
                  <a:lnTo>
                    <a:pt x="89580" y="186688"/>
                  </a:lnTo>
                  <a:lnTo>
                    <a:pt x="86209" y="183317"/>
                  </a:lnTo>
                  <a:lnTo>
                    <a:pt x="84554" y="179780"/>
                  </a:lnTo>
                  <a:lnTo>
                    <a:pt x="84113" y="177850"/>
                  </a:lnTo>
                  <a:lnTo>
                    <a:pt x="78320" y="167589"/>
                  </a:lnTo>
                  <a:lnTo>
                    <a:pt x="77840" y="165489"/>
                  </a:lnTo>
                  <a:lnTo>
                    <a:pt x="70422" y="155791"/>
                  </a:lnTo>
                  <a:lnTo>
                    <a:pt x="63191" y="151789"/>
                  </a:lnTo>
                  <a:lnTo>
                    <a:pt x="59288" y="150722"/>
                  </a:lnTo>
                  <a:lnTo>
                    <a:pt x="47424" y="155181"/>
                  </a:lnTo>
                  <a:lnTo>
                    <a:pt x="32744" y="166335"/>
                  </a:lnTo>
                  <a:lnTo>
                    <a:pt x="16812" y="185403"/>
                  </a:lnTo>
                  <a:lnTo>
                    <a:pt x="2089" y="223310"/>
                  </a:lnTo>
                  <a:lnTo>
                    <a:pt x="0" y="255708"/>
                  </a:lnTo>
                  <a:lnTo>
                    <a:pt x="6022" y="272397"/>
                  </a:lnTo>
                  <a:lnTo>
                    <a:pt x="10591" y="279811"/>
                  </a:lnTo>
                  <a:lnTo>
                    <a:pt x="16460" y="284753"/>
                  </a:lnTo>
                  <a:lnTo>
                    <a:pt x="30506" y="290245"/>
                  </a:lnTo>
                  <a:lnTo>
                    <a:pt x="38909" y="288887"/>
                  </a:lnTo>
                  <a:lnTo>
                    <a:pt x="57652" y="279852"/>
                  </a:lnTo>
                  <a:lnTo>
                    <a:pt x="81296" y="252157"/>
                  </a:lnTo>
                  <a:lnTo>
                    <a:pt x="95070" y="221665"/>
                  </a:lnTo>
                  <a:lnTo>
                    <a:pt x="107542" y="182478"/>
                  </a:lnTo>
                  <a:lnTo>
                    <a:pt x="112844" y="159187"/>
                  </a:lnTo>
                  <a:lnTo>
                    <a:pt x="121086" y="112376"/>
                  </a:lnTo>
                  <a:lnTo>
                    <a:pt x="124750" y="72757"/>
                  </a:lnTo>
                  <a:lnTo>
                    <a:pt x="123441" y="32202"/>
                  </a:lnTo>
                  <a:lnTo>
                    <a:pt x="116048" y="0"/>
                  </a:lnTo>
                  <a:lnTo>
                    <a:pt x="115692" y="141"/>
                  </a:lnTo>
                  <a:lnTo>
                    <a:pt x="115021" y="44671"/>
                  </a:lnTo>
                  <a:lnTo>
                    <a:pt x="114992" y="83696"/>
                  </a:lnTo>
                  <a:lnTo>
                    <a:pt x="116865" y="131007"/>
                  </a:lnTo>
                  <a:lnTo>
                    <a:pt x="120051" y="163352"/>
                  </a:lnTo>
                  <a:lnTo>
                    <a:pt x="125812" y="207917"/>
                  </a:lnTo>
                  <a:lnTo>
                    <a:pt x="132197" y="249652"/>
                  </a:lnTo>
                  <a:lnTo>
                    <a:pt x="134030" y="269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23"/>
          <p:cNvGrpSpPr/>
          <p:nvPr/>
        </p:nvGrpSpPr>
        <p:grpSpPr>
          <a:xfrm>
            <a:off x="2490867" y="1502530"/>
            <a:ext cx="855584" cy="338893"/>
            <a:chOff x="2490867" y="1502530"/>
            <a:chExt cx="855584" cy="338893"/>
          </a:xfrm>
        </p:grpSpPr>
        <p:sp>
          <p:nvSpPr>
            <p:cNvPr id="31" name="SMARTInkShape-1895"/>
            <p:cNvSpPr/>
            <p:nvPr>
              <p:custDataLst>
                <p:tags r:id="rId35"/>
              </p:custDataLst>
            </p:nvPr>
          </p:nvSpPr>
          <p:spPr>
            <a:xfrm>
              <a:off x="3151325" y="1720850"/>
              <a:ext cx="195126" cy="31751"/>
            </a:xfrm>
            <a:custGeom>
              <a:avLst/>
              <a:gdLst/>
              <a:ahLst/>
              <a:cxnLst/>
              <a:rect l="0" t="0" r="0" b="0"/>
              <a:pathLst>
                <a:path w="195126" h="31751">
                  <a:moveTo>
                    <a:pt x="10975" y="31750"/>
                  </a:moveTo>
                  <a:lnTo>
                    <a:pt x="10975" y="31750"/>
                  </a:lnTo>
                  <a:lnTo>
                    <a:pt x="0" y="31750"/>
                  </a:lnTo>
                  <a:lnTo>
                    <a:pt x="11721" y="30339"/>
                  </a:lnTo>
                  <a:lnTo>
                    <a:pt x="48747" y="22316"/>
                  </a:lnTo>
                  <a:lnTo>
                    <a:pt x="89146" y="17444"/>
                  </a:lnTo>
                  <a:lnTo>
                    <a:pt x="131560" y="11045"/>
                  </a:lnTo>
                  <a:lnTo>
                    <a:pt x="195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96"/>
            <p:cNvSpPr/>
            <p:nvPr>
              <p:custDataLst>
                <p:tags r:id="rId36"/>
              </p:custDataLst>
            </p:nvPr>
          </p:nvSpPr>
          <p:spPr>
            <a:xfrm>
              <a:off x="3127179" y="16446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7" y="15679"/>
                  </a:lnTo>
                  <a:lnTo>
                    <a:pt x="47014" y="4560"/>
                  </a:lnTo>
                  <a:lnTo>
                    <a:pt x="78507" y="2027"/>
                  </a:lnTo>
                  <a:lnTo>
                    <a:pt x="111789" y="90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97"/>
            <p:cNvSpPr/>
            <p:nvPr>
              <p:custDataLst>
                <p:tags r:id="rId37"/>
              </p:custDataLst>
            </p:nvPr>
          </p:nvSpPr>
          <p:spPr>
            <a:xfrm>
              <a:off x="2490867" y="1502530"/>
              <a:ext cx="487284" cy="338893"/>
            </a:xfrm>
            <a:custGeom>
              <a:avLst/>
              <a:gdLst/>
              <a:ahLst/>
              <a:cxnLst/>
              <a:rect l="0" t="0" r="0" b="0"/>
              <a:pathLst>
                <a:path w="487284" h="338893">
                  <a:moveTo>
                    <a:pt x="23733" y="332620"/>
                  </a:moveTo>
                  <a:lnTo>
                    <a:pt x="23733" y="332620"/>
                  </a:lnTo>
                  <a:lnTo>
                    <a:pt x="0" y="338708"/>
                  </a:lnTo>
                  <a:lnTo>
                    <a:pt x="5569" y="338892"/>
                  </a:lnTo>
                  <a:lnTo>
                    <a:pt x="50552" y="330125"/>
                  </a:lnTo>
                  <a:lnTo>
                    <a:pt x="94396" y="324041"/>
                  </a:lnTo>
                  <a:lnTo>
                    <a:pt x="139763" y="317770"/>
                  </a:lnTo>
                  <a:lnTo>
                    <a:pt x="185934" y="309097"/>
                  </a:lnTo>
                  <a:lnTo>
                    <a:pt x="190367" y="308054"/>
                  </a:lnTo>
                  <a:lnTo>
                    <a:pt x="190561" y="307776"/>
                  </a:lnTo>
                  <a:lnTo>
                    <a:pt x="189985" y="307591"/>
                  </a:lnTo>
                  <a:lnTo>
                    <a:pt x="182077" y="312295"/>
                  </a:lnTo>
                  <a:lnTo>
                    <a:pt x="180096" y="312720"/>
                  </a:lnTo>
                  <a:lnTo>
                    <a:pt x="178775" y="312298"/>
                  </a:lnTo>
                  <a:lnTo>
                    <a:pt x="177895" y="311310"/>
                  </a:lnTo>
                  <a:lnTo>
                    <a:pt x="177307" y="309947"/>
                  </a:lnTo>
                  <a:lnTo>
                    <a:pt x="176481" y="301286"/>
                  </a:lnTo>
                  <a:lnTo>
                    <a:pt x="179323" y="257111"/>
                  </a:lnTo>
                  <a:lnTo>
                    <a:pt x="176140" y="227093"/>
                  </a:lnTo>
                  <a:lnTo>
                    <a:pt x="170021" y="185530"/>
                  </a:lnTo>
                  <a:lnTo>
                    <a:pt x="164480" y="140717"/>
                  </a:lnTo>
                  <a:lnTo>
                    <a:pt x="157548" y="99163"/>
                  </a:lnTo>
                  <a:lnTo>
                    <a:pt x="139896" y="57347"/>
                  </a:lnTo>
                  <a:lnTo>
                    <a:pt x="130667" y="31630"/>
                  </a:lnTo>
                  <a:lnTo>
                    <a:pt x="130761" y="19871"/>
                  </a:lnTo>
                  <a:lnTo>
                    <a:pt x="135302" y="15465"/>
                  </a:lnTo>
                  <a:lnTo>
                    <a:pt x="162624" y="5893"/>
                  </a:lnTo>
                  <a:lnTo>
                    <a:pt x="203096" y="0"/>
                  </a:lnTo>
                  <a:lnTo>
                    <a:pt x="236800" y="874"/>
                  </a:lnTo>
                  <a:lnTo>
                    <a:pt x="269183" y="9259"/>
                  </a:lnTo>
                  <a:lnTo>
                    <a:pt x="311418" y="31728"/>
                  </a:lnTo>
                  <a:lnTo>
                    <a:pt x="332215" y="50724"/>
                  </a:lnTo>
                  <a:lnTo>
                    <a:pt x="343810" y="70925"/>
                  </a:lnTo>
                  <a:lnTo>
                    <a:pt x="341908" y="97307"/>
                  </a:lnTo>
                  <a:lnTo>
                    <a:pt x="330950" y="128553"/>
                  </a:lnTo>
                  <a:lnTo>
                    <a:pt x="314320" y="163607"/>
                  </a:lnTo>
                  <a:lnTo>
                    <a:pt x="297051" y="200353"/>
                  </a:lnTo>
                  <a:lnTo>
                    <a:pt x="282085" y="235029"/>
                  </a:lnTo>
                  <a:lnTo>
                    <a:pt x="268610" y="282272"/>
                  </a:lnTo>
                  <a:lnTo>
                    <a:pt x="267418" y="290588"/>
                  </a:lnTo>
                  <a:lnTo>
                    <a:pt x="269445" y="296837"/>
                  </a:lnTo>
                  <a:lnTo>
                    <a:pt x="273619" y="301709"/>
                  </a:lnTo>
                  <a:lnTo>
                    <a:pt x="279223" y="305663"/>
                  </a:lnTo>
                  <a:lnTo>
                    <a:pt x="298621" y="308174"/>
                  </a:lnTo>
                  <a:lnTo>
                    <a:pt x="341072" y="303740"/>
                  </a:lnTo>
                  <a:lnTo>
                    <a:pt x="375734" y="297912"/>
                  </a:lnTo>
                  <a:lnTo>
                    <a:pt x="412305" y="292970"/>
                  </a:lnTo>
                  <a:lnTo>
                    <a:pt x="458482" y="289592"/>
                  </a:lnTo>
                  <a:lnTo>
                    <a:pt x="487283" y="28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24"/>
          <p:cNvGrpSpPr/>
          <p:nvPr/>
        </p:nvGrpSpPr>
        <p:grpSpPr>
          <a:xfrm>
            <a:off x="3623331" y="1355529"/>
            <a:ext cx="1015971" cy="506748"/>
            <a:chOff x="3623331" y="1355529"/>
            <a:chExt cx="1015971" cy="506748"/>
          </a:xfrm>
        </p:grpSpPr>
        <p:sp>
          <p:nvSpPr>
            <p:cNvPr id="35" name="SMARTInkShape-1898"/>
            <p:cNvSpPr/>
            <p:nvPr>
              <p:custDataLst>
                <p:tags r:id="rId30"/>
              </p:custDataLst>
            </p:nvPr>
          </p:nvSpPr>
          <p:spPr>
            <a:xfrm>
              <a:off x="4521200" y="1355529"/>
              <a:ext cx="118102" cy="473272"/>
            </a:xfrm>
            <a:custGeom>
              <a:avLst/>
              <a:gdLst/>
              <a:ahLst/>
              <a:cxnLst/>
              <a:rect l="0" t="0" r="0" b="0"/>
              <a:pathLst>
                <a:path w="118102" h="4732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8" y="1275"/>
                  </a:lnTo>
                  <a:lnTo>
                    <a:pt x="37664" y="9965"/>
                  </a:lnTo>
                  <a:lnTo>
                    <a:pt x="44159" y="16234"/>
                  </a:lnTo>
                  <a:lnTo>
                    <a:pt x="53258" y="36369"/>
                  </a:lnTo>
                  <a:lnTo>
                    <a:pt x="57537" y="62487"/>
                  </a:lnTo>
                  <a:lnTo>
                    <a:pt x="51307" y="108925"/>
                  </a:lnTo>
                  <a:lnTo>
                    <a:pt x="41853" y="141771"/>
                  </a:lnTo>
                  <a:lnTo>
                    <a:pt x="24631" y="185254"/>
                  </a:lnTo>
                  <a:lnTo>
                    <a:pt x="11398" y="227028"/>
                  </a:lnTo>
                  <a:lnTo>
                    <a:pt x="11651" y="242474"/>
                  </a:lnTo>
                  <a:lnTo>
                    <a:pt x="19131" y="269812"/>
                  </a:lnTo>
                  <a:lnTo>
                    <a:pt x="40397" y="296884"/>
                  </a:lnTo>
                  <a:lnTo>
                    <a:pt x="78483" y="336385"/>
                  </a:lnTo>
                  <a:lnTo>
                    <a:pt x="110152" y="376277"/>
                  </a:lnTo>
                  <a:lnTo>
                    <a:pt x="115768" y="385325"/>
                  </a:lnTo>
                  <a:lnTo>
                    <a:pt x="118101" y="393474"/>
                  </a:lnTo>
                  <a:lnTo>
                    <a:pt x="116930" y="408172"/>
                  </a:lnTo>
                  <a:lnTo>
                    <a:pt x="104966" y="431718"/>
                  </a:lnTo>
                  <a:lnTo>
                    <a:pt x="90161" y="444455"/>
                  </a:lnTo>
                  <a:lnTo>
                    <a:pt x="44485" y="467177"/>
                  </a:lnTo>
                  <a:lnTo>
                    <a:pt x="25400" y="47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99"/>
            <p:cNvSpPr/>
            <p:nvPr>
              <p:custDataLst>
                <p:tags r:id="rId31"/>
              </p:custDataLst>
            </p:nvPr>
          </p:nvSpPr>
          <p:spPr>
            <a:xfrm>
              <a:off x="4343988" y="1568450"/>
              <a:ext cx="24813" cy="222251"/>
            </a:xfrm>
            <a:custGeom>
              <a:avLst/>
              <a:gdLst/>
              <a:ahLst/>
              <a:cxnLst/>
              <a:rect l="0" t="0" r="0" b="0"/>
              <a:pathLst>
                <a:path w="24813" h="22225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8156"/>
                  </a:lnTo>
                  <a:lnTo>
                    <a:pt x="998" y="66825"/>
                  </a:lnTo>
                  <a:lnTo>
                    <a:pt x="6231" y="102608"/>
                  </a:lnTo>
                  <a:lnTo>
                    <a:pt x="13262" y="140148"/>
                  </a:lnTo>
                  <a:lnTo>
                    <a:pt x="21389" y="187575"/>
                  </a:lnTo>
                  <a:lnTo>
                    <a:pt x="2481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00"/>
            <p:cNvSpPr/>
            <p:nvPr>
              <p:custDataLst>
                <p:tags r:id="rId32"/>
              </p:custDataLst>
            </p:nvPr>
          </p:nvSpPr>
          <p:spPr>
            <a:xfrm>
              <a:off x="4057650" y="17462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48763" y="38974"/>
                  </a:lnTo>
                  <a:lnTo>
                    <a:pt x="20110" y="802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01"/>
            <p:cNvSpPr/>
            <p:nvPr>
              <p:custDataLst>
                <p:tags r:id="rId33"/>
              </p:custDataLst>
            </p:nvPr>
          </p:nvSpPr>
          <p:spPr>
            <a:xfrm>
              <a:off x="3848208" y="1562044"/>
              <a:ext cx="167682" cy="212814"/>
            </a:xfrm>
            <a:custGeom>
              <a:avLst/>
              <a:gdLst/>
              <a:ahLst/>
              <a:cxnLst/>
              <a:rect l="0" t="0" r="0" b="0"/>
              <a:pathLst>
                <a:path w="167682" h="212814">
                  <a:moveTo>
                    <a:pt x="101492" y="44506"/>
                  </a:moveTo>
                  <a:lnTo>
                    <a:pt x="101492" y="44506"/>
                  </a:lnTo>
                  <a:lnTo>
                    <a:pt x="104863" y="37764"/>
                  </a:lnTo>
                  <a:lnTo>
                    <a:pt x="104636" y="28809"/>
                  </a:lnTo>
                  <a:lnTo>
                    <a:pt x="103588" y="23458"/>
                  </a:lnTo>
                  <a:lnTo>
                    <a:pt x="100773" y="19185"/>
                  </a:lnTo>
                  <a:lnTo>
                    <a:pt x="92000" y="12556"/>
                  </a:lnTo>
                  <a:lnTo>
                    <a:pt x="71790" y="8228"/>
                  </a:lnTo>
                  <a:lnTo>
                    <a:pt x="54189" y="16623"/>
                  </a:lnTo>
                  <a:lnTo>
                    <a:pt x="36018" y="33525"/>
                  </a:lnTo>
                  <a:lnTo>
                    <a:pt x="14594" y="72218"/>
                  </a:lnTo>
                  <a:lnTo>
                    <a:pt x="3839" y="105506"/>
                  </a:lnTo>
                  <a:lnTo>
                    <a:pt x="0" y="139585"/>
                  </a:lnTo>
                  <a:lnTo>
                    <a:pt x="2762" y="170725"/>
                  </a:lnTo>
                  <a:lnTo>
                    <a:pt x="13397" y="193972"/>
                  </a:lnTo>
                  <a:lnTo>
                    <a:pt x="23006" y="202005"/>
                  </a:lnTo>
                  <a:lnTo>
                    <a:pt x="48735" y="212813"/>
                  </a:lnTo>
                  <a:lnTo>
                    <a:pt x="78985" y="212442"/>
                  </a:lnTo>
                  <a:lnTo>
                    <a:pt x="94954" y="209380"/>
                  </a:lnTo>
                  <a:lnTo>
                    <a:pt x="123986" y="192808"/>
                  </a:lnTo>
                  <a:lnTo>
                    <a:pt x="137655" y="181474"/>
                  </a:lnTo>
                  <a:lnTo>
                    <a:pt x="156605" y="142540"/>
                  </a:lnTo>
                  <a:lnTo>
                    <a:pt x="163634" y="118328"/>
                  </a:lnTo>
                  <a:lnTo>
                    <a:pt x="167681" y="70731"/>
                  </a:lnTo>
                  <a:lnTo>
                    <a:pt x="166785" y="47172"/>
                  </a:lnTo>
                  <a:lnTo>
                    <a:pt x="161954" y="30056"/>
                  </a:lnTo>
                  <a:lnTo>
                    <a:pt x="145297" y="7275"/>
                  </a:lnTo>
                  <a:lnTo>
                    <a:pt x="134223" y="2046"/>
                  </a:lnTo>
                  <a:lnTo>
                    <a:pt x="108748" y="0"/>
                  </a:lnTo>
                  <a:lnTo>
                    <a:pt x="88489" y="5675"/>
                  </a:lnTo>
                  <a:lnTo>
                    <a:pt x="80123" y="10152"/>
                  </a:lnTo>
                  <a:lnTo>
                    <a:pt x="77369" y="18076"/>
                  </a:lnTo>
                  <a:lnTo>
                    <a:pt x="88792" y="63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02"/>
            <p:cNvSpPr/>
            <p:nvPr>
              <p:custDataLst>
                <p:tags r:id="rId34"/>
              </p:custDataLst>
            </p:nvPr>
          </p:nvSpPr>
          <p:spPr>
            <a:xfrm>
              <a:off x="3623331" y="1430311"/>
              <a:ext cx="167620" cy="431966"/>
            </a:xfrm>
            <a:custGeom>
              <a:avLst/>
              <a:gdLst/>
              <a:ahLst/>
              <a:cxnLst/>
              <a:rect l="0" t="0" r="0" b="0"/>
              <a:pathLst>
                <a:path w="167620" h="431966">
                  <a:moveTo>
                    <a:pt x="110469" y="30189"/>
                  </a:moveTo>
                  <a:lnTo>
                    <a:pt x="110469" y="30189"/>
                  </a:lnTo>
                  <a:lnTo>
                    <a:pt x="71156" y="3706"/>
                  </a:lnTo>
                  <a:lnTo>
                    <a:pt x="49589" y="0"/>
                  </a:lnTo>
                  <a:lnTo>
                    <a:pt x="35433" y="2896"/>
                  </a:lnTo>
                  <a:lnTo>
                    <a:pt x="22086" y="9592"/>
                  </a:lnTo>
                  <a:lnTo>
                    <a:pt x="9099" y="19624"/>
                  </a:lnTo>
                  <a:lnTo>
                    <a:pt x="1916" y="31138"/>
                  </a:lnTo>
                  <a:lnTo>
                    <a:pt x="0" y="37172"/>
                  </a:lnTo>
                  <a:lnTo>
                    <a:pt x="840" y="44016"/>
                  </a:lnTo>
                  <a:lnTo>
                    <a:pt x="12840" y="67839"/>
                  </a:lnTo>
                  <a:lnTo>
                    <a:pt x="49887" y="114099"/>
                  </a:lnTo>
                  <a:lnTo>
                    <a:pt x="67981" y="143403"/>
                  </a:lnTo>
                  <a:lnTo>
                    <a:pt x="72065" y="163997"/>
                  </a:lnTo>
                  <a:lnTo>
                    <a:pt x="72166" y="174428"/>
                  </a:lnTo>
                  <a:lnTo>
                    <a:pt x="62872" y="195425"/>
                  </a:lnTo>
                  <a:lnTo>
                    <a:pt x="34902" y="227536"/>
                  </a:lnTo>
                  <a:lnTo>
                    <a:pt x="21850" y="234315"/>
                  </a:lnTo>
                  <a:lnTo>
                    <a:pt x="6337" y="238667"/>
                  </a:lnTo>
                  <a:lnTo>
                    <a:pt x="6476" y="239025"/>
                  </a:lnTo>
                  <a:lnTo>
                    <a:pt x="44681" y="243082"/>
                  </a:lnTo>
                  <a:lnTo>
                    <a:pt x="56771" y="252279"/>
                  </a:lnTo>
                  <a:lnTo>
                    <a:pt x="61970" y="258682"/>
                  </a:lnTo>
                  <a:lnTo>
                    <a:pt x="67747" y="275204"/>
                  </a:lnTo>
                  <a:lnTo>
                    <a:pt x="69288" y="284549"/>
                  </a:lnTo>
                  <a:lnTo>
                    <a:pt x="63473" y="308103"/>
                  </a:lnTo>
                  <a:lnTo>
                    <a:pt x="46215" y="347249"/>
                  </a:lnTo>
                  <a:lnTo>
                    <a:pt x="31458" y="383777"/>
                  </a:lnTo>
                  <a:lnTo>
                    <a:pt x="26669" y="404650"/>
                  </a:lnTo>
                  <a:lnTo>
                    <a:pt x="26893" y="420983"/>
                  </a:lnTo>
                  <a:lnTo>
                    <a:pt x="30763" y="426185"/>
                  </a:lnTo>
                  <a:lnTo>
                    <a:pt x="44470" y="431965"/>
                  </a:lnTo>
                  <a:lnTo>
                    <a:pt x="82134" y="428477"/>
                  </a:lnTo>
                  <a:lnTo>
                    <a:pt x="114809" y="414639"/>
                  </a:lnTo>
                  <a:lnTo>
                    <a:pt x="167619" y="38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1903"/>
          <p:cNvSpPr/>
          <p:nvPr>
            <p:custDataLst>
              <p:tags r:id="rId1"/>
            </p:custDataLst>
          </p:nvPr>
        </p:nvSpPr>
        <p:spPr>
          <a:xfrm>
            <a:off x="4946650" y="1911350"/>
            <a:ext cx="12701" cy="19051"/>
          </a:xfrm>
          <a:custGeom>
            <a:avLst/>
            <a:gdLst/>
            <a:ahLst/>
            <a:cxnLst/>
            <a:rect l="0" t="0" r="0" b="0"/>
            <a:pathLst>
              <a:path w="12701" h="19051">
                <a:moveTo>
                  <a:pt x="12700" y="0"/>
                </a:moveTo>
                <a:lnTo>
                  <a:pt x="12700" y="0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326"/>
          <p:cNvGrpSpPr/>
          <p:nvPr/>
        </p:nvGrpSpPr>
        <p:grpSpPr>
          <a:xfrm>
            <a:off x="3213983" y="2821165"/>
            <a:ext cx="653168" cy="430036"/>
            <a:chOff x="3213983" y="2821165"/>
            <a:chExt cx="653168" cy="430036"/>
          </a:xfrm>
        </p:grpSpPr>
        <p:sp>
          <p:nvSpPr>
            <p:cNvPr id="42" name="SMARTInkShape-1904"/>
            <p:cNvSpPr/>
            <p:nvPr>
              <p:custDataLst>
                <p:tags r:id="rId26"/>
              </p:custDataLst>
            </p:nvPr>
          </p:nvSpPr>
          <p:spPr>
            <a:xfrm>
              <a:off x="3725630" y="3073400"/>
              <a:ext cx="141521" cy="30868"/>
            </a:xfrm>
            <a:custGeom>
              <a:avLst/>
              <a:gdLst/>
              <a:ahLst/>
              <a:cxnLst/>
              <a:rect l="0" t="0" r="0" b="0"/>
              <a:pathLst>
                <a:path w="141521" h="30868">
                  <a:moveTo>
                    <a:pt x="8170" y="25400"/>
                  </a:moveTo>
                  <a:lnTo>
                    <a:pt x="8170" y="25400"/>
                  </a:lnTo>
                  <a:lnTo>
                    <a:pt x="147" y="29764"/>
                  </a:lnTo>
                  <a:lnTo>
                    <a:pt x="0" y="30426"/>
                  </a:lnTo>
                  <a:lnTo>
                    <a:pt x="606" y="30867"/>
                  </a:lnTo>
                  <a:lnTo>
                    <a:pt x="41712" y="19463"/>
                  </a:lnTo>
                  <a:lnTo>
                    <a:pt x="78551" y="11333"/>
                  </a:lnTo>
                  <a:lnTo>
                    <a:pt x="124692" y="2970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05"/>
            <p:cNvSpPr/>
            <p:nvPr>
              <p:custDataLst>
                <p:tags r:id="rId27"/>
              </p:custDataLst>
            </p:nvPr>
          </p:nvSpPr>
          <p:spPr>
            <a:xfrm>
              <a:off x="3703815" y="2992159"/>
              <a:ext cx="163336" cy="11392"/>
            </a:xfrm>
            <a:custGeom>
              <a:avLst/>
              <a:gdLst/>
              <a:ahLst/>
              <a:cxnLst/>
              <a:rect l="0" t="0" r="0" b="0"/>
              <a:pathLst>
                <a:path w="163336" h="11392">
                  <a:moveTo>
                    <a:pt x="10935" y="11391"/>
                  </a:moveTo>
                  <a:lnTo>
                    <a:pt x="10935" y="11391"/>
                  </a:lnTo>
                  <a:lnTo>
                    <a:pt x="0" y="5924"/>
                  </a:lnTo>
                  <a:lnTo>
                    <a:pt x="823" y="5629"/>
                  </a:lnTo>
                  <a:lnTo>
                    <a:pt x="41690" y="729"/>
                  </a:lnTo>
                  <a:lnTo>
                    <a:pt x="84332" y="0"/>
                  </a:lnTo>
                  <a:lnTo>
                    <a:pt x="122993" y="3940"/>
                  </a:lnTo>
                  <a:lnTo>
                    <a:pt x="163335" y="1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06"/>
            <p:cNvSpPr/>
            <p:nvPr>
              <p:custDataLst>
                <p:tags r:id="rId28"/>
              </p:custDataLst>
            </p:nvPr>
          </p:nvSpPr>
          <p:spPr>
            <a:xfrm>
              <a:off x="3245935" y="2821165"/>
              <a:ext cx="246566" cy="430036"/>
            </a:xfrm>
            <a:custGeom>
              <a:avLst/>
              <a:gdLst/>
              <a:ahLst/>
              <a:cxnLst/>
              <a:rect l="0" t="0" r="0" b="0"/>
              <a:pathLst>
                <a:path w="246566" h="430036">
                  <a:moveTo>
                    <a:pt x="246565" y="10935"/>
                  </a:moveTo>
                  <a:lnTo>
                    <a:pt x="246565" y="10935"/>
                  </a:lnTo>
                  <a:lnTo>
                    <a:pt x="239823" y="4193"/>
                  </a:lnTo>
                  <a:lnTo>
                    <a:pt x="232750" y="883"/>
                  </a:lnTo>
                  <a:lnTo>
                    <a:pt x="228888" y="0"/>
                  </a:lnTo>
                  <a:lnTo>
                    <a:pt x="217071" y="4664"/>
                  </a:lnTo>
                  <a:lnTo>
                    <a:pt x="209969" y="8871"/>
                  </a:lnTo>
                  <a:lnTo>
                    <a:pt x="186490" y="38389"/>
                  </a:lnTo>
                  <a:lnTo>
                    <a:pt x="170006" y="70174"/>
                  </a:lnTo>
                  <a:lnTo>
                    <a:pt x="152566" y="109935"/>
                  </a:lnTo>
                  <a:lnTo>
                    <a:pt x="142977" y="133379"/>
                  </a:lnTo>
                  <a:lnTo>
                    <a:pt x="133056" y="158181"/>
                  </a:lnTo>
                  <a:lnTo>
                    <a:pt x="121504" y="184594"/>
                  </a:lnTo>
                  <a:lnTo>
                    <a:pt x="108863" y="212080"/>
                  </a:lnTo>
                  <a:lnTo>
                    <a:pt x="95497" y="240281"/>
                  </a:lnTo>
                  <a:lnTo>
                    <a:pt x="81647" y="267549"/>
                  </a:lnTo>
                  <a:lnTo>
                    <a:pt x="67476" y="294194"/>
                  </a:lnTo>
                  <a:lnTo>
                    <a:pt x="53088" y="320424"/>
                  </a:lnTo>
                  <a:lnTo>
                    <a:pt x="29577" y="360858"/>
                  </a:lnTo>
                  <a:lnTo>
                    <a:pt x="6119" y="401777"/>
                  </a:lnTo>
                  <a:lnTo>
                    <a:pt x="0" y="417476"/>
                  </a:lnTo>
                  <a:lnTo>
                    <a:pt x="344" y="421662"/>
                  </a:lnTo>
                  <a:lnTo>
                    <a:pt x="5265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07"/>
            <p:cNvSpPr/>
            <p:nvPr>
              <p:custDataLst>
                <p:tags r:id="rId29"/>
              </p:custDataLst>
            </p:nvPr>
          </p:nvSpPr>
          <p:spPr>
            <a:xfrm>
              <a:off x="3213983" y="2852033"/>
              <a:ext cx="202318" cy="393748"/>
            </a:xfrm>
            <a:custGeom>
              <a:avLst/>
              <a:gdLst/>
              <a:ahLst/>
              <a:cxnLst/>
              <a:rect l="0" t="0" r="0" b="0"/>
              <a:pathLst>
                <a:path w="202318" h="39374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4775" y="37097"/>
                  </a:lnTo>
                  <a:lnTo>
                    <a:pt x="31476" y="71971"/>
                  </a:lnTo>
                  <a:lnTo>
                    <a:pt x="52304" y="114047"/>
                  </a:lnTo>
                  <a:lnTo>
                    <a:pt x="73321" y="160969"/>
                  </a:lnTo>
                  <a:lnTo>
                    <a:pt x="85275" y="186040"/>
                  </a:lnTo>
                  <a:lnTo>
                    <a:pt x="98183" y="211927"/>
                  </a:lnTo>
                  <a:lnTo>
                    <a:pt x="111728" y="238357"/>
                  </a:lnTo>
                  <a:lnTo>
                    <a:pt x="136185" y="282775"/>
                  </a:lnTo>
                  <a:lnTo>
                    <a:pt x="158108" y="319215"/>
                  </a:lnTo>
                  <a:lnTo>
                    <a:pt x="184201" y="358152"/>
                  </a:lnTo>
                  <a:lnTo>
                    <a:pt x="200634" y="393153"/>
                  </a:lnTo>
                  <a:lnTo>
                    <a:pt x="201195" y="393747"/>
                  </a:lnTo>
                  <a:lnTo>
                    <a:pt x="202317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1908"/>
          <p:cNvSpPr/>
          <p:nvPr>
            <p:custDataLst>
              <p:tags r:id="rId2"/>
            </p:custDataLst>
          </p:nvPr>
        </p:nvSpPr>
        <p:spPr>
          <a:xfrm>
            <a:off x="4347671" y="2551359"/>
            <a:ext cx="256080" cy="837778"/>
          </a:xfrm>
          <a:custGeom>
            <a:avLst/>
            <a:gdLst/>
            <a:ahLst/>
            <a:cxnLst/>
            <a:rect l="0" t="0" r="0" b="0"/>
            <a:pathLst>
              <a:path w="256080" h="837778">
                <a:moveTo>
                  <a:pt x="192579" y="33091"/>
                </a:moveTo>
                <a:lnTo>
                  <a:pt x="192579" y="33091"/>
                </a:lnTo>
                <a:lnTo>
                  <a:pt x="185837" y="22978"/>
                </a:lnTo>
                <a:lnTo>
                  <a:pt x="164790" y="9947"/>
                </a:lnTo>
                <a:lnTo>
                  <a:pt x="132839" y="520"/>
                </a:lnTo>
                <a:lnTo>
                  <a:pt x="96562" y="0"/>
                </a:lnTo>
                <a:lnTo>
                  <a:pt x="62373" y="11057"/>
                </a:lnTo>
                <a:lnTo>
                  <a:pt x="33271" y="34480"/>
                </a:lnTo>
                <a:lnTo>
                  <a:pt x="10145" y="63763"/>
                </a:lnTo>
                <a:lnTo>
                  <a:pt x="2136" y="82471"/>
                </a:lnTo>
                <a:lnTo>
                  <a:pt x="0" y="91411"/>
                </a:lnTo>
                <a:lnTo>
                  <a:pt x="3272" y="108870"/>
                </a:lnTo>
                <a:lnTo>
                  <a:pt x="25990" y="146446"/>
                </a:lnTo>
                <a:lnTo>
                  <a:pt x="61312" y="192908"/>
                </a:lnTo>
                <a:lnTo>
                  <a:pt x="83365" y="230963"/>
                </a:lnTo>
                <a:lnTo>
                  <a:pt x="102598" y="273204"/>
                </a:lnTo>
                <a:lnTo>
                  <a:pt x="115432" y="317000"/>
                </a:lnTo>
                <a:lnTo>
                  <a:pt x="114295" y="360550"/>
                </a:lnTo>
                <a:lnTo>
                  <a:pt x="106280" y="387473"/>
                </a:lnTo>
                <a:lnTo>
                  <a:pt x="83126" y="419688"/>
                </a:lnTo>
                <a:lnTo>
                  <a:pt x="60665" y="436994"/>
                </a:lnTo>
                <a:lnTo>
                  <a:pt x="54542" y="438532"/>
                </a:lnTo>
                <a:lnTo>
                  <a:pt x="49049" y="438146"/>
                </a:lnTo>
                <a:lnTo>
                  <a:pt x="43975" y="436478"/>
                </a:lnTo>
                <a:lnTo>
                  <a:pt x="41299" y="433954"/>
                </a:lnTo>
                <a:lnTo>
                  <a:pt x="40220" y="430861"/>
                </a:lnTo>
                <a:lnTo>
                  <a:pt x="40206" y="427388"/>
                </a:lnTo>
                <a:lnTo>
                  <a:pt x="42314" y="425072"/>
                </a:lnTo>
                <a:lnTo>
                  <a:pt x="50300" y="422499"/>
                </a:lnTo>
                <a:lnTo>
                  <a:pt x="70067" y="421051"/>
                </a:lnTo>
                <a:lnTo>
                  <a:pt x="93799" y="427364"/>
                </a:lnTo>
                <a:lnTo>
                  <a:pt x="115333" y="444913"/>
                </a:lnTo>
                <a:lnTo>
                  <a:pt x="119209" y="453689"/>
                </a:lnTo>
                <a:lnTo>
                  <a:pt x="121635" y="474728"/>
                </a:lnTo>
                <a:lnTo>
                  <a:pt x="112292" y="510374"/>
                </a:lnTo>
                <a:lnTo>
                  <a:pt x="92747" y="547747"/>
                </a:lnTo>
                <a:lnTo>
                  <a:pt x="69082" y="589002"/>
                </a:lnTo>
                <a:lnTo>
                  <a:pt x="47567" y="629135"/>
                </a:lnTo>
                <a:lnTo>
                  <a:pt x="27786" y="667838"/>
                </a:lnTo>
                <a:lnTo>
                  <a:pt x="15262" y="706116"/>
                </a:lnTo>
                <a:lnTo>
                  <a:pt x="13824" y="737527"/>
                </a:lnTo>
                <a:lnTo>
                  <a:pt x="19999" y="753985"/>
                </a:lnTo>
                <a:lnTo>
                  <a:pt x="44581" y="785168"/>
                </a:lnTo>
                <a:lnTo>
                  <a:pt x="78025" y="812729"/>
                </a:lnTo>
                <a:lnTo>
                  <a:pt x="122052" y="830612"/>
                </a:lnTo>
                <a:lnTo>
                  <a:pt x="158186" y="837777"/>
                </a:lnTo>
                <a:lnTo>
                  <a:pt x="197962" y="829053"/>
                </a:lnTo>
                <a:lnTo>
                  <a:pt x="256079" y="8141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328"/>
          <p:cNvGrpSpPr/>
          <p:nvPr/>
        </p:nvGrpSpPr>
        <p:grpSpPr>
          <a:xfrm>
            <a:off x="4919638" y="2400561"/>
            <a:ext cx="167041" cy="1004853"/>
            <a:chOff x="4919638" y="2400561"/>
            <a:chExt cx="167041" cy="1004853"/>
          </a:xfrm>
        </p:grpSpPr>
        <p:sp>
          <p:nvSpPr>
            <p:cNvPr id="48" name="SMARTInkShape-1909"/>
            <p:cNvSpPr/>
            <p:nvPr>
              <p:custDataLst>
                <p:tags r:id="rId24"/>
              </p:custDataLst>
            </p:nvPr>
          </p:nvSpPr>
          <p:spPr>
            <a:xfrm>
              <a:off x="4919638" y="3158379"/>
              <a:ext cx="167041" cy="247035"/>
            </a:xfrm>
            <a:custGeom>
              <a:avLst/>
              <a:gdLst/>
              <a:ahLst/>
              <a:cxnLst/>
              <a:rect l="0" t="0" r="0" b="0"/>
              <a:pathLst>
                <a:path w="167041" h="247035">
                  <a:moveTo>
                    <a:pt x="96862" y="86471"/>
                  </a:moveTo>
                  <a:lnTo>
                    <a:pt x="96862" y="86471"/>
                  </a:lnTo>
                  <a:lnTo>
                    <a:pt x="101931" y="80696"/>
                  </a:lnTo>
                  <a:lnTo>
                    <a:pt x="111789" y="62706"/>
                  </a:lnTo>
                  <a:lnTo>
                    <a:pt x="112458" y="58633"/>
                  </a:lnTo>
                  <a:lnTo>
                    <a:pt x="108461" y="40076"/>
                  </a:lnTo>
                  <a:lnTo>
                    <a:pt x="106711" y="34374"/>
                  </a:lnTo>
                  <a:lnTo>
                    <a:pt x="99123" y="24276"/>
                  </a:lnTo>
                  <a:lnTo>
                    <a:pt x="80375" y="6295"/>
                  </a:lnTo>
                  <a:lnTo>
                    <a:pt x="67897" y="1448"/>
                  </a:lnTo>
                  <a:lnTo>
                    <a:pt x="53650" y="0"/>
                  </a:lnTo>
                  <a:lnTo>
                    <a:pt x="40262" y="1708"/>
                  </a:lnTo>
                  <a:lnTo>
                    <a:pt x="27257" y="10463"/>
                  </a:lnTo>
                  <a:lnTo>
                    <a:pt x="20825" y="16749"/>
                  </a:lnTo>
                  <a:lnTo>
                    <a:pt x="11797" y="35023"/>
                  </a:lnTo>
                  <a:lnTo>
                    <a:pt x="2748" y="70992"/>
                  </a:lnTo>
                  <a:lnTo>
                    <a:pt x="0" y="98641"/>
                  </a:lnTo>
                  <a:lnTo>
                    <a:pt x="7093" y="142680"/>
                  </a:lnTo>
                  <a:lnTo>
                    <a:pt x="22992" y="188341"/>
                  </a:lnTo>
                  <a:lnTo>
                    <a:pt x="45263" y="220293"/>
                  </a:lnTo>
                  <a:lnTo>
                    <a:pt x="61464" y="236258"/>
                  </a:lnTo>
                  <a:lnTo>
                    <a:pt x="78072" y="244765"/>
                  </a:lnTo>
                  <a:lnTo>
                    <a:pt x="86452" y="247034"/>
                  </a:lnTo>
                  <a:lnTo>
                    <a:pt x="103289" y="243910"/>
                  </a:lnTo>
                  <a:lnTo>
                    <a:pt x="126753" y="230251"/>
                  </a:lnTo>
                  <a:lnTo>
                    <a:pt x="139780" y="217401"/>
                  </a:lnTo>
                  <a:lnTo>
                    <a:pt x="164115" y="170261"/>
                  </a:lnTo>
                  <a:lnTo>
                    <a:pt x="167040" y="132386"/>
                  </a:lnTo>
                  <a:lnTo>
                    <a:pt x="160067" y="93255"/>
                  </a:lnTo>
                  <a:lnTo>
                    <a:pt x="149177" y="73258"/>
                  </a:lnTo>
                  <a:lnTo>
                    <a:pt x="142322" y="64963"/>
                  </a:lnTo>
                  <a:lnTo>
                    <a:pt x="123416" y="53863"/>
                  </a:lnTo>
                  <a:lnTo>
                    <a:pt x="103725" y="47990"/>
                  </a:lnTo>
                  <a:lnTo>
                    <a:pt x="77812" y="4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10"/>
            <p:cNvSpPr/>
            <p:nvPr>
              <p:custDataLst>
                <p:tags r:id="rId25"/>
              </p:custDataLst>
            </p:nvPr>
          </p:nvSpPr>
          <p:spPr>
            <a:xfrm>
              <a:off x="4946650" y="2400561"/>
              <a:ext cx="31751" cy="266440"/>
            </a:xfrm>
            <a:custGeom>
              <a:avLst/>
              <a:gdLst/>
              <a:ahLst/>
              <a:cxnLst/>
              <a:rect l="0" t="0" r="0" b="0"/>
              <a:pathLst>
                <a:path w="31751" h="2664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5069" y="12752"/>
                  </a:lnTo>
                  <a:lnTo>
                    <a:pt x="10126" y="44517"/>
                  </a:lnTo>
                  <a:lnTo>
                    <a:pt x="11556" y="78437"/>
                  </a:lnTo>
                  <a:lnTo>
                    <a:pt x="14073" y="117031"/>
                  </a:lnTo>
                  <a:lnTo>
                    <a:pt x="17544" y="156291"/>
                  </a:lnTo>
                  <a:lnTo>
                    <a:pt x="21438" y="192555"/>
                  </a:lnTo>
                  <a:lnTo>
                    <a:pt x="27597" y="237962"/>
                  </a:lnTo>
                  <a:lnTo>
                    <a:pt x="31750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29"/>
          <p:cNvGrpSpPr/>
          <p:nvPr/>
        </p:nvGrpSpPr>
        <p:grpSpPr>
          <a:xfrm>
            <a:off x="6147683" y="2279650"/>
            <a:ext cx="944949" cy="387351"/>
            <a:chOff x="6147683" y="2279650"/>
            <a:chExt cx="944949" cy="387351"/>
          </a:xfrm>
        </p:grpSpPr>
        <p:sp>
          <p:nvSpPr>
            <p:cNvPr id="51" name="SMARTInkShape-1911"/>
            <p:cNvSpPr/>
            <p:nvPr>
              <p:custDataLst>
                <p:tags r:id="rId18"/>
              </p:custDataLst>
            </p:nvPr>
          </p:nvSpPr>
          <p:spPr>
            <a:xfrm>
              <a:off x="7035800" y="2279650"/>
              <a:ext cx="56832" cy="355601"/>
            </a:xfrm>
            <a:custGeom>
              <a:avLst/>
              <a:gdLst/>
              <a:ahLst/>
              <a:cxnLst/>
              <a:rect l="0" t="0" r="0" b="0"/>
              <a:pathLst>
                <a:path w="56832" h="3556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4419" y="29064"/>
                  </a:lnTo>
                  <a:lnTo>
                    <a:pt x="37664" y="59954"/>
                  </a:lnTo>
                  <a:lnTo>
                    <a:pt x="49195" y="100024"/>
                  </a:lnTo>
                  <a:lnTo>
                    <a:pt x="53258" y="124538"/>
                  </a:lnTo>
                  <a:lnTo>
                    <a:pt x="56672" y="150759"/>
                  </a:lnTo>
                  <a:lnTo>
                    <a:pt x="56831" y="178117"/>
                  </a:lnTo>
                  <a:lnTo>
                    <a:pt x="54821" y="206233"/>
                  </a:lnTo>
                  <a:lnTo>
                    <a:pt x="51363" y="234855"/>
                  </a:lnTo>
                  <a:lnTo>
                    <a:pt x="44120" y="260993"/>
                  </a:lnTo>
                  <a:lnTo>
                    <a:pt x="34352" y="285473"/>
                  </a:lnTo>
                  <a:lnTo>
                    <a:pt x="15267" y="32443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12"/>
            <p:cNvSpPr/>
            <p:nvPr>
              <p:custDataLst>
                <p:tags r:id="rId19"/>
              </p:custDataLst>
            </p:nvPr>
          </p:nvSpPr>
          <p:spPr>
            <a:xfrm>
              <a:off x="6756399" y="2457450"/>
              <a:ext cx="139702" cy="19051"/>
            </a:xfrm>
            <a:custGeom>
              <a:avLst/>
              <a:gdLst/>
              <a:ahLst/>
              <a:cxnLst/>
              <a:rect l="0" t="0" r="0" b="0"/>
              <a:pathLst>
                <a:path w="1397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3764" y="12142"/>
                  </a:lnTo>
                  <a:lnTo>
                    <a:pt x="6742" y="10212"/>
                  </a:lnTo>
                  <a:lnTo>
                    <a:pt x="47011" y="2749"/>
                  </a:lnTo>
                  <a:lnTo>
                    <a:pt x="87464" y="814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13"/>
            <p:cNvSpPr/>
            <p:nvPr>
              <p:custDataLst>
                <p:tags r:id="rId20"/>
              </p:custDataLst>
            </p:nvPr>
          </p:nvSpPr>
          <p:spPr>
            <a:xfrm>
              <a:off x="6757301" y="2330812"/>
              <a:ext cx="138800" cy="268518"/>
            </a:xfrm>
            <a:custGeom>
              <a:avLst/>
              <a:gdLst/>
              <a:ahLst/>
              <a:cxnLst/>
              <a:rect l="0" t="0" r="0" b="0"/>
              <a:pathLst>
                <a:path w="138800" h="268518">
                  <a:moveTo>
                    <a:pt x="126099" y="18688"/>
                  </a:moveTo>
                  <a:lnTo>
                    <a:pt x="126099" y="18688"/>
                  </a:lnTo>
                  <a:lnTo>
                    <a:pt x="120323" y="13618"/>
                  </a:lnTo>
                  <a:lnTo>
                    <a:pt x="98260" y="2387"/>
                  </a:lnTo>
                  <a:lnTo>
                    <a:pt x="77373" y="0"/>
                  </a:lnTo>
                  <a:lnTo>
                    <a:pt x="61332" y="6487"/>
                  </a:lnTo>
                  <a:lnTo>
                    <a:pt x="53098" y="13501"/>
                  </a:lnTo>
                  <a:lnTo>
                    <a:pt x="26431" y="48781"/>
                  </a:lnTo>
                  <a:lnTo>
                    <a:pt x="11056" y="87061"/>
                  </a:lnTo>
                  <a:lnTo>
                    <a:pt x="7110" y="125887"/>
                  </a:lnTo>
                  <a:lnTo>
                    <a:pt x="5941" y="164515"/>
                  </a:lnTo>
                  <a:lnTo>
                    <a:pt x="3665" y="211731"/>
                  </a:lnTo>
                  <a:lnTo>
                    <a:pt x="0" y="245282"/>
                  </a:lnTo>
                  <a:lnTo>
                    <a:pt x="1381" y="255333"/>
                  </a:lnTo>
                  <a:lnTo>
                    <a:pt x="2737" y="259001"/>
                  </a:lnTo>
                  <a:lnTo>
                    <a:pt x="11770" y="264959"/>
                  </a:lnTo>
                  <a:lnTo>
                    <a:pt x="18130" y="267535"/>
                  </a:lnTo>
                  <a:lnTo>
                    <a:pt x="32722" y="268517"/>
                  </a:lnTo>
                  <a:lnTo>
                    <a:pt x="73429" y="265919"/>
                  </a:lnTo>
                  <a:lnTo>
                    <a:pt x="112177" y="257537"/>
                  </a:lnTo>
                  <a:lnTo>
                    <a:pt x="138799" y="24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14"/>
            <p:cNvSpPr/>
            <p:nvPr>
              <p:custDataLst>
                <p:tags r:id="rId21"/>
              </p:custDataLst>
            </p:nvPr>
          </p:nvSpPr>
          <p:spPr>
            <a:xfrm>
              <a:off x="6489249" y="2339840"/>
              <a:ext cx="121102" cy="327161"/>
            </a:xfrm>
            <a:custGeom>
              <a:avLst/>
              <a:gdLst/>
              <a:ahLst/>
              <a:cxnLst/>
              <a:rect l="0" t="0" r="0" b="0"/>
              <a:pathLst>
                <a:path w="121102" h="327161">
                  <a:moveTo>
                    <a:pt x="95701" y="16010"/>
                  </a:moveTo>
                  <a:lnTo>
                    <a:pt x="95701" y="16010"/>
                  </a:lnTo>
                  <a:lnTo>
                    <a:pt x="101168" y="5075"/>
                  </a:lnTo>
                  <a:lnTo>
                    <a:pt x="100757" y="3781"/>
                  </a:lnTo>
                  <a:lnTo>
                    <a:pt x="98419" y="462"/>
                  </a:lnTo>
                  <a:lnTo>
                    <a:pt x="96101" y="0"/>
                  </a:lnTo>
                  <a:lnTo>
                    <a:pt x="89764" y="1369"/>
                  </a:lnTo>
                  <a:lnTo>
                    <a:pt x="68150" y="19590"/>
                  </a:lnTo>
                  <a:lnTo>
                    <a:pt x="42773" y="57444"/>
                  </a:lnTo>
                  <a:lnTo>
                    <a:pt x="23965" y="92046"/>
                  </a:lnTo>
                  <a:lnTo>
                    <a:pt x="7373" y="130237"/>
                  </a:lnTo>
                  <a:lnTo>
                    <a:pt x="0" y="168377"/>
                  </a:lnTo>
                  <a:lnTo>
                    <a:pt x="2366" y="204614"/>
                  </a:lnTo>
                  <a:lnTo>
                    <a:pt x="11181" y="237417"/>
                  </a:lnTo>
                  <a:lnTo>
                    <a:pt x="24505" y="263756"/>
                  </a:lnTo>
                  <a:lnTo>
                    <a:pt x="54614" y="295046"/>
                  </a:lnTo>
                  <a:lnTo>
                    <a:pt x="93719" y="315450"/>
                  </a:lnTo>
                  <a:lnTo>
                    <a:pt x="121101" y="3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15"/>
            <p:cNvSpPr/>
            <p:nvPr>
              <p:custDataLst>
                <p:tags r:id="rId22"/>
              </p:custDataLst>
            </p:nvPr>
          </p:nvSpPr>
          <p:spPr>
            <a:xfrm>
              <a:off x="6286500" y="2480652"/>
              <a:ext cx="120651" cy="166784"/>
            </a:xfrm>
            <a:custGeom>
              <a:avLst/>
              <a:gdLst/>
              <a:ahLst/>
              <a:cxnLst/>
              <a:rect l="0" t="0" r="0" b="0"/>
              <a:pathLst>
                <a:path w="120651" h="166784">
                  <a:moveTo>
                    <a:pt x="0" y="52998"/>
                  </a:moveTo>
                  <a:lnTo>
                    <a:pt x="0" y="52998"/>
                  </a:lnTo>
                  <a:lnTo>
                    <a:pt x="0" y="46256"/>
                  </a:lnTo>
                  <a:lnTo>
                    <a:pt x="705" y="44270"/>
                  </a:lnTo>
                  <a:lnTo>
                    <a:pt x="1881" y="42946"/>
                  </a:lnTo>
                  <a:lnTo>
                    <a:pt x="5070" y="41475"/>
                  </a:lnTo>
                  <a:lnTo>
                    <a:pt x="8839" y="40821"/>
                  </a:lnTo>
                  <a:lnTo>
                    <a:pt x="14747" y="44293"/>
                  </a:lnTo>
                  <a:lnTo>
                    <a:pt x="33408" y="61392"/>
                  </a:lnTo>
                  <a:lnTo>
                    <a:pt x="41425" y="78601"/>
                  </a:lnTo>
                  <a:lnTo>
                    <a:pt x="48022" y="113971"/>
                  </a:lnTo>
                  <a:lnTo>
                    <a:pt x="49729" y="158682"/>
                  </a:lnTo>
                  <a:lnTo>
                    <a:pt x="47267" y="166526"/>
                  </a:lnTo>
                  <a:lnTo>
                    <a:pt x="45622" y="166783"/>
                  </a:lnTo>
                  <a:lnTo>
                    <a:pt x="43820" y="164838"/>
                  </a:lnTo>
                  <a:lnTo>
                    <a:pt x="41914" y="161425"/>
                  </a:lnTo>
                  <a:lnTo>
                    <a:pt x="39230" y="129653"/>
                  </a:lnTo>
                  <a:lnTo>
                    <a:pt x="42365" y="98356"/>
                  </a:lnTo>
                  <a:lnTo>
                    <a:pt x="50579" y="64690"/>
                  </a:lnTo>
                  <a:lnTo>
                    <a:pt x="73626" y="21498"/>
                  </a:lnTo>
                  <a:lnTo>
                    <a:pt x="87756" y="4661"/>
                  </a:lnTo>
                  <a:lnTo>
                    <a:pt x="94487" y="1018"/>
                  </a:lnTo>
                  <a:lnTo>
                    <a:pt x="101092" y="0"/>
                  </a:lnTo>
                  <a:lnTo>
                    <a:pt x="120650" y="2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16"/>
            <p:cNvSpPr/>
            <p:nvPr>
              <p:custDataLst>
                <p:tags r:id="rId23"/>
              </p:custDataLst>
            </p:nvPr>
          </p:nvSpPr>
          <p:spPr>
            <a:xfrm>
              <a:off x="6147683" y="2290708"/>
              <a:ext cx="120116" cy="359549"/>
            </a:xfrm>
            <a:custGeom>
              <a:avLst/>
              <a:gdLst/>
              <a:ahLst/>
              <a:cxnLst/>
              <a:rect l="0" t="0" r="0" b="0"/>
              <a:pathLst>
                <a:path w="120116" h="359549">
                  <a:moveTo>
                    <a:pt x="5467" y="128642"/>
                  </a:moveTo>
                  <a:lnTo>
                    <a:pt x="5467" y="128642"/>
                  </a:lnTo>
                  <a:lnTo>
                    <a:pt x="2096" y="128642"/>
                  </a:lnTo>
                  <a:lnTo>
                    <a:pt x="1103" y="127231"/>
                  </a:lnTo>
                  <a:lnTo>
                    <a:pt x="0" y="121900"/>
                  </a:lnTo>
                  <a:lnTo>
                    <a:pt x="1391" y="116708"/>
                  </a:lnTo>
                  <a:lnTo>
                    <a:pt x="5229" y="110008"/>
                  </a:lnTo>
                  <a:lnTo>
                    <a:pt x="8768" y="113086"/>
                  </a:lnTo>
                  <a:lnTo>
                    <a:pt x="7555" y="147206"/>
                  </a:lnTo>
                  <a:lnTo>
                    <a:pt x="10241" y="191606"/>
                  </a:lnTo>
                  <a:lnTo>
                    <a:pt x="11115" y="226476"/>
                  </a:lnTo>
                  <a:lnTo>
                    <a:pt x="11506" y="263140"/>
                  </a:lnTo>
                  <a:lnTo>
                    <a:pt x="12384" y="297780"/>
                  </a:lnTo>
                  <a:lnTo>
                    <a:pt x="16816" y="343118"/>
                  </a:lnTo>
                  <a:lnTo>
                    <a:pt x="17899" y="359548"/>
                  </a:lnTo>
                  <a:lnTo>
                    <a:pt x="16703" y="339693"/>
                  </a:lnTo>
                  <a:lnTo>
                    <a:pt x="9423" y="296930"/>
                  </a:lnTo>
                  <a:lnTo>
                    <a:pt x="7225" y="254942"/>
                  </a:lnTo>
                  <a:lnTo>
                    <a:pt x="6248" y="208059"/>
                  </a:lnTo>
                  <a:lnTo>
                    <a:pt x="5988" y="183703"/>
                  </a:lnTo>
                  <a:lnTo>
                    <a:pt x="9461" y="137827"/>
                  </a:lnTo>
                  <a:lnTo>
                    <a:pt x="15004" y="96035"/>
                  </a:lnTo>
                  <a:lnTo>
                    <a:pt x="19818" y="60998"/>
                  </a:lnTo>
                  <a:lnTo>
                    <a:pt x="29867" y="26990"/>
                  </a:lnTo>
                  <a:lnTo>
                    <a:pt x="45152" y="3508"/>
                  </a:lnTo>
                  <a:lnTo>
                    <a:pt x="52384" y="64"/>
                  </a:lnTo>
                  <a:lnTo>
                    <a:pt x="69828" y="0"/>
                  </a:lnTo>
                  <a:lnTo>
                    <a:pt x="78008" y="4075"/>
                  </a:lnTo>
                  <a:lnTo>
                    <a:pt x="92741" y="18010"/>
                  </a:lnTo>
                  <a:lnTo>
                    <a:pt x="109564" y="52431"/>
                  </a:lnTo>
                  <a:lnTo>
                    <a:pt x="120115" y="90539"/>
                  </a:lnTo>
                  <a:lnTo>
                    <a:pt x="117805" y="114059"/>
                  </a:lnTo>
                  <a:lnTo>
                    <a:pt x="109018" y="134861"/>
                  </a:lnTo>
                  <a:lnTo>
                    <a:pt x="95704" y="151161"/>
                  </a:lnTo>
                  <a:lnTo>
                    <a:pt x="76617" y="161699"/>
                  </a:lnTo>
                  <a:lnTo>
                    <a:pt x="65601" y="165496"/>
                  </a:lnTo>
                  <a:lnTo>
                    <a:pt x="43952" y="165953"/>
                  </a:lnTo>
                  <a:lnTo>
                    <a:pt x="25393" y="161452"/>
                  </a:lnTo>
                  <a:lnTo>
                    <a:pt x="11493" y="152710"/>
                  </a:lnTo>
                  <a:lnTo>
                    <a:pt x="11817" y="15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30"/>
          <p:cNvGrpSpPr/>
          <p:nvPr/>
        </p:nvGrpSpPr>
        <p:grpSpPr>
          <a:xfrm>
            <a:off x="6165850" y="3105476"/>
            <a:ext cx="1267293" cy="361625"/>
            <a:chOff x="6165850" y="3105476"/>
            <a:chExt cx="1267293" cy="361625"/>
          </a:xfrm>
        </p:grpSpPr>
        <p:sp>
          <p:nvSpPr>
            <p:cNvPr id="58" name="SMARTInkShape-1917"/>
            <p:cNvSpPr/>
            <p:nvPr>
              <p:custDataLst>
                <p:tags r:id="rId10"/>
              </p:custDataLst>
            </p:nvPr>
          </p:nvSpPr>
          <p:spPr>
            <a:xfrm>
              <a:off x="7346950" y="3108129"/>
              <a:ext cx="86193" cy="320872"/>
            </a:xfrm>
            <a:custGeom>
              <a:avLst/>
              <a:gdLst/>
              <a:ahLst/>
              <a:cxnLst/>
              <a:rect l="0" t="0" r="0" b="0"/>
              <a:pathLst>
                <a:path w="86193" h="3208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4486" y="5871"/>
                  </a:lnTo>
                  <a:lnTo>
                    <a:pt x="33258" y="11388"/>
                  </a:lnTo>
                  <a:lnTo>
                    <a:pt x="62457" y="52862"/>
                  </a:lnTo>
                  <a:lnTo>
                    <a:pt x="70565" y="75876"/>
                  </a:lnTo>
                  <a:lnTo>
                    <a:pt x="77383" y="103213"/>
                  </a:lnTo>
                  <a:lnTo>
                    <a:pt x="83338" y="133432"/>
                  </a:lnTo>
                  <a:lnTo>
                    <a:pt x="85897" y="161340"/>
                  </a:lnTo>
                  <a:lnTo>
                    <a:pt x="86192" y="187706"/>
                  </a:lnTo>
                  <a:lnTo>
                    <a:pt x="84978" y="213044"/>
                  </a:lnTo>
                  <a:lnTo>
                    <a:pt x="70458" y="258131"/>
                  </a:lnTo>
                  <a:lnTo>
                    <a:pt x="3810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18"/>
            <p:cNvSpPr/>
            <p:nvPr>
              <p:custDataLst>
                <p:tags r:id="rId11"/>
              </p:custDataLst>
            </p:nvPr>
          </p:nvSpPr>
          <p:spPr>
            <a:xfrm>
              <a:off x="7124700" y="32956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8281" y="2691"/>
                  </a:lnTo>
                  <a:lnTo>
                    <a:pt x="75940" y="424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19"/>
            <p:cNvSpPr/>
            <p:nvPr>
              <p:custDataLst>
                <p:tags r:id="rId12"/>
              </p:custDataLst>
            </p:nvPr>
          </p:nvSpPr>
          <p:spPr>
            <a:xfrm>
              <a:off x="7126170" y="3168989"/>
              <a:ext cx="131881" cy="225158"/>
            </a:xfrm>
            <a:custGeom>
              <a:avLst/>
              <a:gdLst/>
              <a:ahLst/>
              <a:cxnLst/>
              <a:rect l="0" t="0" r="0" b="0"/>
              <a:pathLst>
                <a:path w="131881" h="225158">
                  <a:moveTo>
                    <a:pt x="125530" y="12361"/>
                  </a:moveTo>
                  <a:lnTo>
                    <a:pt x="125530" y="12361"/>
                  </a:lnTo>
                  <a:lnTo>
                    <a:pt x="119755" y="7292"/>
                  </a:lnTo>
                  <a:lnTo>
                    <a:pt x="109629" y="2235"/>
                  </a:lnTo>
                  <a:lnTo>
                    <a:pt x="86032" y="0"/>
                  </a:lnTo>
                  <a:lnTo>
                    <a:pt x="67965" y="3132"/>
                  </a:lnTo>
                  <a:lnTo>
                    <a:pt x="43604" y="15582"/>
                  </a:lnTo>
                  <a:lnTo>
                    <a:pt x="24471" y="33510"/>
                  </a:lnTo>
                  <a:lnTo>
                    <a:pt x="20057" y="39161"/>
                  </a:lnTo>
                  <a:lnTo>
                    <a:pt x="15153" y="54846"/>
                  </a:lnTo>
                  <a:lnTo>
                    <a:pt x="8634" y="93660"/>
                  </a:lnTo>
                  <a:lnTo>
                    <a:pt x="4916" y="139663"/>
                  </a:lnTo>
                  <a:lnTo>
                    <a:pt x="0" y="179689"/>
                  </a:lnTo>
                  <a:lnTo>
                    <a:pt x="848" y="201639"/>
                  </a:lnTo>
                  <a:lnTo>
                    <a:pt x="4499" y="213607"/>
                  </a:lnTo>
                  <a:lnTo>
                    <a:pt x="10825" y="221278"/>
                  </a:lnTo>
                  <a:lnTo>
                    <a:pt x="23985" y="225157"/>
                  </a:lnTo>
                  <a:lnTo>
                    <a:pt x="67921" y="224277"/>
                  </a:lnTo>
                  <a:lnTo>
                    <a:pt x="107539" y="216603"/>
                  </a:lnTo>
                  <a:lnTo>
                    <a:pt x="131880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20"/>
            <p:cNvSpPr/>
            <p:nvPr>
              <p:custDataLst>
                <p:tags r:id="rId13"/>
              </p:custDataLst>
            </p:nvPr>
          </p:nvSpPr>
          <p:spPr>
            <a:xfrm>
              <a:off x="6899584" y="3156833"/>
              <a:ext cx="98117" cy="265594"/>
            </a:xfrm>
            <a:custGeom>
              <a:avLst/>
              <a:gdLst/>
              <a:ahLst/>
              <a:cxnLst/>
              <a:rect l="0" t="0" r="0" b="0"/>
              <a:pathLst>
                <a:path w="98117" h="265594">
                  <a:moveTo>
                    <a:pt x="98116" y="5467"/>
                  </a:moveTo>
                  <a:lnTo>
                    <a:pt x="98116" y="5467"/>
                  </a:lnTo>
                  <a:lnTo>
                    <a:pt x="98116" y="2096"/>
                  </a:lnTo>
                  <a:lnTo>
                    <a:pt x="97410" y="1103"/>
                  </a:lnTo>
                  <a:lnTo>
                    <a:pt x="96234" y="441"/>
                  </a:lnTo>
                  <a:lnTo>
                    <a:pt x="94745" y="0"/>
                  </a:lnTo>
                  <a:lnTo>
                    <a:pt x="79164" y="12862"/>
                  </a:lnTo>
                  <a:lnTo>
                    <a:pt x="47204" y="54749"/>
                  </a:lnTo>
                  <a:lnTo>
                    <a:pt x="25393" y="86636"/>
                  </a:lnTo>
                  <a:lnTo>
                    <a:pt x="9115" y="123857"/>
                  </a:lnTo>
                  <a:lnTo>
                    <a:pt x="0" y="161802"/>
                  </a:lnTo>
                  <a:lnTo>
                    <a:pt x="651" y="195129"/>
                  </a:lnTo>
                  <a:lnTo>
                    <a:pt x="9407" y="222641"/>
                  </a:lnTo>
                  <a:lnTo>
                    <a:pt x="30205" y="254199"/>
                  </a:lnTo>
                  <a:lnTo>
                    <a:pt x="38025" y="262306"/>
                  </a:lnTo>
                  <a:lnTo>
                    <a:pt x="46766" y="265593"/>
                  </a:lnTo>
                  <a:lnTo>
                    <a:pt x="85416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21"/>
            <p:cNvSpPr/>
            <p:nvPr>
              <p:custDataLst>
                <p:tags r:id="rId14"/>
              </p:custDataLst>
            </p:nvPr>
          </p:nvSpPr>
          <p:spPr>
            <a:xfrm>
              <a:off x="6673850" y="3270250"/>
              <a:ext cx="95251" cy="172457"/>
            </a:xfrm>
            <a:custGeom>
              <a:avLst/>
              <a:gdLst/>
              <a:ahLst/>
              <a:cxnLst/>
              <a:rect l="0" t="0" r="0" b="0"/>
              <a:pathLst>
                <a:path w="95251" h="172457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18951" y="48312"/>
                  </a:lnTo>
                  <a:lnTo>
                    <a:pt x="31706" y="48048"/>
                  </a:lnTo>
                  <a:lnTo>
                    <a:pt x="38071" y="48965"/>
                  </a:lnTo>
                  <a:lnTo>
                    <a:pt x="48905" y="55629"/>
                  </a:lnTo>
                  <a:lnTo>
                    <a:pt x="53770" y="60369"/>
                  </a:lnTo>
                  <a:lnTo>
                    <a:pt x="67359" y="87267"/>
                  </a:lnTo>
                  <a:lnTo>
                    <a:pt x="70210" y="125418"/>
                  </a:lnTo>
                  <a:lnTo>
                    <a:pt x="63215" y="157889"/>
                  </a:lnTo>
                  <a:lnTo>
                    <a:pt x="56082" y="168951"/>
                  </a:lnTo>
                  <a:lnTo>
                    <a:pt x="52205" y="171900"/>
                  </a:lnTo>
                  <a:lnTo>
                    <a:pt x="49619" y="172456"/>
                  </a:lnTo>
                  <a:lnTo>
                    <a:pt x="47896" y="171415"/>
                  </a:lnTo>
                  <a:lnTo>
                    <a:pt x="46748" y="169310"/>
                  </a:lnTo>
                  <a:lnTo>
                    <a:pt x="45131" y="146122"/>
                  </a:lnTo>
                  <a:lnTo>
                    <a:pt x="50397" y="112921"/>
                  </a:lnTo>
                  <a:lnTo>
                    <a:pt x="60499" y="74176"/>
                  </a:lnTo>
                  <a:lnTo>
                    <a:pt x="79936" y="313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22"/>
            <p:cNvSpPr/>
            <p:nvPr>
              <p:custDataLst>
                <p:tags r:id="rId15"/>
              </p:custDataLst>
            </p:nvPr>
          </p:nvSpPr>
          <p:spPr>
            <a:xfrm>
              <a:off x="6597650" y="3105476"/>
              <a:ext cx="82969" cy="355473"/>
            </a:xfrm>
            <a:custGeom>
              <a:avLst/>
              <a:gdLst/>
              <a:ahLst/>
              <a:cxnLst/>
              <a:rect l="0" t="0" r="0" b="0"/>
              <a:pathLst>
                <a:path w="82969" h="355473">
                  <a:moveTo>
                    <a:pt x="25400" y="158424"/>
                  </a:moveTo>
                  <a:lnTo>
                    <a:pt x="25400" y="158424"/>
                  </a:lnTo>
                  <a:lnTo>
                    <a:pt x="11602" y="174338"/>
                  </a:lnTo>
                  <a:lnTo>
                    <a:pt x="5626" y="188310"/>
                  </a:lnTo>
                  <a:lnTo>
                    <a:pt x="6181" y="231825"/>
                  </a:lnTo>
                  <a:lnTo>
                    <a:pt x="11161" y="276442"/>
                  </a:lnTo>
                  <a:lnTo>
                    <a:pt x="17104" y="319138"/>
                  </a:lnTo>
                  <a:lnTo>
                    <a:pt x="24168" y="355472"/>
                  </a:lnTo>
                  <a:lnTo>
                    <a:pt x="24578" y="355406"/>
                  </a:lnTo>
                  <a:lnTo>
                    <a:pt x="24450" y="342378"/>
                  </a:lnTo>
                  <a:lnTo>
                    <a:pt x="19552" y="303553"/>
                  </a:lnTo>
                  <a:lnTo>
                    <a:pt x="13158" y="257733"/>
                  </a:lnTo>
                  <a:lnTo>
                    <a:pt x="11595" y="228863"/>
                  </a:lnTo>
                  <a:lnTo>
                    <a:pt x="11257" y="196917"/>
                  </a:lnTo>
                  <a:lnTo>
                    <a:pt x="11737" y="162919"/>
                  </a:lnTo>
                  <a:lnTo>
                    <a:pt x="13470" y="132493"/>
                  </a:lnTo>
                  <a:lnTo>
                    <a:pt x="16035" y="104448"/>
                  </a:lnTo>
                  <a:lnTo>
                    <a:pt x="22649" y="57529"/>
                  </a:lnTo>
                  <a:lnTo>
                    <a:pt x="36511" y="10057"/>
                  </a:lnTo>
                  <a:lnTo>
                    <a:pt x="39157" y="4479"/>
                  </a:lnTo>
                  <a:lnTo>
                    <a:pt x="43038" y="1467"/>
                  </a:lnTo>
                  <a:lnTo>
                    <a:pt x="47742" y="164"/>
                  </a:lnTo>
                  <a:lnTo>
                    <a:pt x="52995" y="0"/>
                  </a:lnTo>
                  <a:lnTo>
                    <a:pt x="57907" y="2714"/>
                  </a:lnTo>
                  <a:lnTo>
                    <a:pt x="67129" y="13255"/>
                  </a:lnTo>
                  <a:lnTo>
                    <a:pt x="80254" y="45169"/>
                  </a:lnTo>
                  <a:lnTo>
                    <a:pt x="82968" y="89276"/>
                  </a:lnTo>
                  <a:lnTo>
                    <a:pt x="72561" y="127979"/>
                  </a:lnTo>
                  <a:lnTo>
                    <a:pt x="58119" y="147009"/>
                  </a:lnTo>
                  <a:lnTo>
                    <a:pt x="40647" y="161112"/>
                  </a:lnTo>
                  <a:lnTo>
                    <a:pt x="17060" y="171607"/>
                  </a:lnTo>
                  <a:lnTo>
                    <a:pt x="0" y="17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23"/>
            <p:cNvSpPr/>
            <p:nvPr>
              <p:custDataLst>
                <p:tags r:id="rId16"/>
              </p:custDataLst>
            </p:nvPr>
          </p:nvSpPr>
          <p:spPr>
            <a:xfrm>
              <a:off x="6273800" y="33337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44458" y="14155"/>
                  </a:lnTo>
                  <a:lnTo>
                    <a:pt x="82238" y="82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24"/>
            <p:cNvSpPr/>
            <p:nvPr>
              <p:custDataLst>
                <p:tags r:id="rId17"/>
              </p:custDataLst>
            </p:nvPr>
          </p:nvSpPr>
          <p:spPr>
            <a:xfrm>
              <a:off x="6165850" y="3207497"/>
              <a:ext cx="25401" cy="259604"/>
            </a:xfrm>
            <a:custGeom>
              <a:avLst/>
              <a:gdLst/>
              <a:ahLst/>
              <a:cxnLst/>
              <a:rect l="0" t="0" r="0" b="0"/>
              <a:pathLst>
                <a:path w="25401" h="259604">
                  <a:moveTo>
                    <a:pt x="0" y="43703"/>
                  </a:moveTo>
                  <a:lnTo>
                    <a:pt x="0" y="43703"/>
                  </a:lnTo>
                  <a:lnTo>
                    <a:pt x="705" y="16279"/>
                  </a:lnTo>
                  <a:lnTo>
                    <a:pt x="3658" y="4925"/>
                  </a:lnTo>
                  <a:lnTo>
                    <a:pt x="3145" y="3034"/>
                  </a:lnTo>
                  <a:lnTo>
                    <a:pt x="622" y="0"/>
                  </a:lnTo>
                  <a:lnTo>
                    <a:pt x="3426" y="41414"/>
                  </a:lnTo>
                  <a:lnTo>
                    <a:pt x="5483" y="86769"/>
                  </a:lnTo>
                  <a:lnTo>
                    <a:pt x="7846" y="122110"/>
                  </a:lnTo>
                  <a:lnTo>
                    <a:pt x="11248" y="157573"/>
                  </a:lnTo>
                  <a:lnTo>
                    <a:pt x="17130" y="203188"/>
                  </a:lnTo>
                  <a:lnTo>
                    <a:pt x="24172" y="247330"/>
                  </a:lnTo>
                  <a:lnTo>
                    <a:pt x="25400" y="259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31"/>
          <p:cNvGrpSpPr/>
          <p:nvPr/>
        </p:nvGrpSpPr>
        <p:grpSpPr>
          <a:xfrm>
            <a:off x="6477023" y="425450"/>
            <a:ext cx="31728" cy="209551"/>
            <a:chOff x="6477023" y="425450"/>
            <a:chExt cx="31728" cy="209551"/>
          </a:xfrm>
        </p:grpSpPr>
        <p:sp>
          <p:nvSpPr>
            <p:cNvPr id="67" name="SMARTInkShape-1925"/>
            <p:cNvSpPr/>
            <p:nvPr>
              <p:custDataLst>
                <p:tags r:id="rId8"/>
              </p:custDataLst>
            </p:nvPr>
          </p:nvSpPr>
          <p:spPr>
            <a:xfrm>
              <a:off x="6503282" y="609600"/>
              <a:ext cx="5469" cy="25401"/>
            </a:xfrm>
            <a:custGeom>
              <a:avLst/>
              <a:gdLst/>
              <a:ahLst/>
              <a:cxnLst/>
              <a:rect l="0" t="0" r="0" b="0"/>
              <a:pathLst>
                <a:path w="5469" h="254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8"/>
                  </a:lnTo>
                  <a:lnTo>
                    <a:pt x="5468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26"/>
            <p:cNvSpPr/>
            <p:nvPr>
              <p:custDataLst>
                <p:tags r:id="rId9"/>
              </p:custDataLst>
            </p:nvPr>
          </p:nvSpPr>
          <p:spPr>
            <a:xfrm>
              <a:off x="6477023" y="425450"/>
              <a:ext cx="12678" cy="44451"/>
            </a:xfrm>
            <a:custGeom>
              <a:avLst/>
              <a:gdLst/>
              <a:ahLst/>
              <a:cxnLst/>
              <a:rect l="0" t="0" r="0" b="0"/>
              <a:pathLst>
                <a:path w="12678" h="44451">
                  <a:moveTo>
                    <a:pt x="6327" y="0"/>
                  </a:moveTo>
                  <a:lnTo>
                    <a:pt x="6327" y="0"/>
                  </a:lnTo>
                  <a:lnTo>
                    <a:pt x="2956" y="0"/>
                  </a:lnTo>
                  <a:lnTo>
                    <a:pt x="1963" y="706"/>
                  </a:lnTo>
                  <a:lnTo>
                    <a:pt x="1301" y="1881"/>
                  </a:lnTo>
                  <a:lnTo>
                    <a:pt x="54" y="6088"/>
                  </a:lnTo>
                  <a:lnTo>
                    <a:pt x="0" y="13014"/>
                  </a:lnTo>
                  <a:lnTo>
                    <a:pt x="12677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32"/>
          <p:cNvGrpSpPr/>
          <p:nvPr/>
        </p:nvGrpSpPr>
        <p:grpSpPr>
          <a:xfrm>
            <a:off x="7125223" y="298450"/>
            <a:ext cx="399528" cy="532436"/>
            <a:chOff x="7125223" y="298450"/>
            <a:chExt cx="399528" cy="532436"/>
          </a:xfrm>
        </p:grpSpPr>
        <p:sp>
          <p:nvSpPr>
            <p:cNvPr id="70" name="SMARTInkShape-1927"/>
            <p:cNvSpPr/>
            <p:nvPr>
              <p:custDataLst>
                <p:tags r:id="rId3"/>
              </p:custDataLst>
            </p:nvPr>
          </p:nvSpPr>
          <p:spPr>
            <a:xfrm>
              <a:off x="7429522" y="711539"/>
              <a:ext cx="95229" cy="12362"/>
            </a:xfrm>
            <a:custGeom>
              <a:avLst/>
              <a:gdLst/>
              <a:ahLst/>
              <a:cxnLst/>
              <a:rect l="0" t="0" r="0" b="0"/>
              <a:pathLst>
                <a:path w="95229" h="12362">
                  <a:moveTo>
                    <a:pt x="6328" y="12361"/>
                  </a:moveTo>
                  <a:lnTo>
                    <a:pt x="6328" y="12361"/>
                  </a:lnTo>
                  <a:lnTo>
                    <a:pt x="0" y="12361"/>
                  </a:lnTo>
                  <a:lnTo>
                    <a:pt x="35439" y="7291"/>
                  </a:lnTo>
                  <a:lnTo>
                    <a:pt x="82033" y="0"/>
                  </a:lnTo>
                  <a:lnTo>
                    <a:pt x="87717" y="1693"/>
                  </a:lnTo>
                  <a:lnTo>
                    <a:pt x="95228" y="6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28"/>
            <p:cNvSpPr/>
            <p:nvPr>
              <p:custDataLst>
                <p:tags r:id="rId4"/>
              </p:custDataLst>
            </p:nvPr>
          </p:nvSpPr>
          <p:spPr>
            <a:xfrm>
              <a:off x="7404127" y="635000"/>
              <a:ext cx="120624" cy="195886"/>
            </a:xfrm>
            <a:custGeom>
              <a:avLst/>
              <a:gdLst/>
              <a:ahLst/>
              <a:cxnLst/>
              <a:rect l="0" t="0" r="0" b="0"/>
              <a:pathLst>
                <a:path w="120624" h="195886">
                  <a:moveTo>
                    <a:pt x="120623" y="0"/>
                  </a:moveTo>
                  <a:lnTo>
                    <a:pt x="120623" y="0"/>
                  </a:lnTo>
                  <a:lnTo>
                    <a:pt x="87053" y="1881"/>
                  </a:lnTo>
                  <a:lnTo>
                    <a:pt x="61248" y="11537"/>
                  </a:lnTo>
                  <a:lnTo>
                    <a:pt x="36022" y="24703"/>
                  </a:lnTo>
                  <a:lnTo>
                    <a:pt x="34589" y="26346"/>
                  </a:lnTo>
                  <a:lnTo>
                    <a:pt x="33634" y="28148"/>
                  </a:lnTo>
                  <a:lnTo>
                    <a:pt x="32291" y="29348"/>
                  </a:lnTo>
                  <a:lnTo>
                    <a:pt x="28919" y="30683"/>
                  </a:lnTo>
                  <a:lnTo>
                    <a:pt x="27736" y="32449"/>
                  </a:lnTo>
                  <a:lnTo>
                    <a:pt x="23958" y="43543"/>
                  </a:lnTo>
                  <a:lnTo>
                    <a:pt x="22313" y="45962"/>
                  </a:lnTo>
                  <a:lnTo>
                    <a:pt x="22366" y="54294"/>
                  </a:lnTo>
                  <a:lnTo>
                    <a:pt x="24778" y="73519"/>
                  </a:lnTo>
                  <a:lnTo>
                    <a:pt x="19854" y="117110"/>
                  </a:lnTo>
                  <a:lnTo>
                    <a:pt x="8161" y="163907"/>
                  </a:lnTo>
                  <a:lnTo>
                    <a:pt x="0" y="189563"/>
                  </a:lnTo>
                  <a:lnTo>
                    <a:pt x="6722" y="193593"/>
                  </a:lnTo>
                  <a:lnTo>
                    <a:pt x="21022" y="195885"/>
                  </a:lnTo>
                  <a:lnTo>
                    <a:pt x="64040" y="187927"/>
                  </a:lnTo>
                  <a:lnTo>
                    <a:pt x="110658" y="178340"/>
                  </a:lnTo>
                  <a:lnTo>
                    <a:pt x="120623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29"/>
            <p:cNvSpPr/>
            <p:nvPr>
              <p:custDataLst>
                <p:tags r:id="rId5"/>
              </p:custDataLst>
            </p:nvPr>
          </p:nvSpPr>
          <p:spPr>
            <a:xfrm>
              <a:off x="7131389" y="642754"/>
              <a:ext cx="202206" cy="40355"/>
            </a:xfrm>
            <a:custGeom>
              <a:avLst/>
              <a:gdLst/>
              <a:ahLst/>
              <a:cxnLst/>
              <a:rect l="0" t="0" r="0" b="0"/>
              <a:pathLst>
                <a:path w="202206" h="40355">
                  <a:moveTo>
                    <a:pt x="12361" y="36696"/>
                  </a:moveTo>
                  <a:lnTo>
                    <a:pt x="12361" y="36696"/>
                  </a:lnTo>
                  <a:lnTo>
                    <a:pt x="0" y="36696"/>
                  </a:lnTo>
                  <a:lnTo>
                    <a:pt x="10572" y="37402"/>
                  </a:lnTo>
                  <a:lnTo>
                    <a:pt x="28529" y="40354"/>
                  </a:lnTo>
                  <a:lnTo>
                    <a:pt x="73332" y="35746"/>
                  </a:lnTo>
                  <a:lnTo>
                    <a:pt x="118855" y="26302"/>
                  </a:lnTo>
                  <a:lnTo>
                    <a:pt x="165035" y="13861"/>
                  </a:lnTo>
                  <a:lnTo>
                    <a:pt x="191653" y="5706"/>
                  </a:lnTo>
                  <a:lnTo>
                    <a:pt x="200647" y="0"/>
                  </a:lnTo>
                  <a:lnTo>
                    <a:pt x="201384" y="238"/>
                  </a:lnTo>
                  <a:lnTo>
                    <a:pt x="201877" y="1102"/>
                  </a:lnTo>
                  <a:lnTo>
                    <a:pt x="202205" y="2383"/>
                  </a:lnTo>
                  <a:lnTo>
                    <a:pt x="201718" y="3943"/>
                  </a:lnTo>
                  <a:lnTo>
                    <a:pt x="196511" y="11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30"/>
            <p:cNvSpPr/>
            <p:nvPr>
              <p:custDataLst>
                <p:tags r:id="rId6"/>
              </p:custDataLst>
            </p:nvPr>
          </p:nvSpPr>
          <p:spPr>
            <a:xfrm>
              <a:off x="7125223" y="298450"/>
              <a:ext cx="209028" cy="50801"/>
            </a:xfrm>
            <a:custGeom>
              <a:avLst/>
              <a:gdLst/>
              <a:ahLst/>
              <a:cxnLst/>
              <a:rect l="0" t="0" r="0" b="0"/>
              <a:pathLst>
                <a:path w="20902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0" y="44712"/>
                  </a:lnTo>
                  <a:lnTo>
                    <a:pt x="46199" y="41086"/>
                  </a:lnTo>
                  <a:lnTo>
                    <a:pt x="86072" y="32243"/>
                  </a:lnTo>
                  <a:lnTo>
                    <a:pt x="129164" y="20685"/>
                  </a:lnTo>
                  <a:lnTo>
                    <a:pt x="171353" y="9208"/>
                  </a:lnTo>
                  <a:lnTo>
                    <a:pt x="201648" y="601"/>
                  </a:lnTo>
                  <a:lnTo>
                    <a:pt x="209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31"/>
            <p:cNvSpPr/>
            <p:nvPr>
              <p:custDataLst>
                <p:tags r:id="rId7"/>
              </p:custDataLst>
            </p:nvPr>
          </p:nvSpPr>
          <p:spPr>
            <a:xfrm>
              <a:off x="7245350" y="363094"/>
              <a:ext cx="6351" cy="329057"/>
            </a:xfrm>
            <a:custGeom>
              <a:avLst/>
              <a:gdLst/>
              <a:ahLst/>
              <a:cxnLst/>
              <a:rect l="0" t="0" r="0" b="0"/>
              <a:pathLst>
                <a:path w="6351" h="3290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70" y="44973"/>
                  </a:lnTo>
                  <a:lnTo>
                    <a:pt x="5026" y="78854"/>
                  </a:lnTo>
                  <a:lnTo>
                    <a:pt x="5056" y="119783"/>
                  </a:lnTo>
                  <a:lnTo>
                    <a:pt x="2717" y="163844"/>
                  </a:lnTo>
                  <a:lnTo>
                    <a:pt x="1208" y="205534"/>
                  </a:lnTo>
                  <a:lnTo>
                    <a:pt x="536" y="243113"/>
                  </a:lnTo>
                  <a:lnTo>
                    <a:pt x="864" y="285952"/>
                  </a:lnTo>
                  <a:lnTo>
                    <a:pt x="6350" y="32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20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SMARTInkShape-Group333"/>
          <p:cNvGrpSpPr/>
          <p:nvPr/>
        </p:nvGrpSpPr>
        <p:grpSpPr>
          <a:xfrm>
            <a:off x="654127" y="413894"/>
            <a:ext cx="780426" cy="397502"/>
            <a:chOff x="654127" y="413894"/>
            <a:chExt cx="780426" cy="397502"/>
          </a:xfrm>
        </p:grpSpPr>
        <p:sp>
          <p:nvSpPr>
            <p:cNvPr id="3" name="SMARTInkShape-1932"/>
            <p:cNvSpPr/>
            <p:nvPr>
              <p:custDataLst>
                <p:tags r:id="rId238"/>
              </p:custDataLst>
            </p:nvPr>
          </p:nvSpPr>
          <p:spPr>
            <a:xfrm>
              <a:off x="654127" y="466416"/>
              <a:ext cx="275834" cy="344980"/>
            </a:xfrm>
            <a:custGeom>
              <a:avLst/>
              <a:gdLst/>
              <a:ahLst/>
              <a:cxnLst/>
              <a:rect l="0" t="0" r="0" b="0"/>
              <a:pathLst>
                <a:path w="275834" h="344980">
                  <a:moveTo>
                    <a:pt x="6273" y="9834"/>
                  </a:moveTo>
                  <a:lnTo>
                    <a:pt x="6273" y="9834"/>
                  </a:lnTo>
                  <a:lnTo>
                    <a:pt x="6273" y="4367"/>
                  </a:lnTo>
                  <a:lnTo>
                    <a:pt x="2902" y="375"/>
                  </a:lnTo>
                  <a:lnTo>
                    <a:pt x="1909" y="0"/>
                  </a:lnTo>
                  <a:lnTo>
                    <a:pt x="1247" y="456"/>
                  </a:lnTo>
                  <a:lnTo>
                    <a:pt x="0" y="3307"/>
                  </a:lnTo>
                  <a:lnTo>
                    <a:pt x="3317" y="3431"/>
                  </a:lnTo>
                  <a:lnTo>
                    <a:pt x="6841" y="5342"/>
                  </a:lnTo>
                  <a:lnTo>
                    <a:pt x="10759" y="9249"/>
                  </a:lnTo>
                  <a:lnTo>
                    <a:pt x="39143" y="47941"/>
                  </a:lnTo>
                  <a:lnTo>
                    <a:pt x="67831" y="87133"/>
                  </a:lnTo>
                  <a:lnTo>
                    <a:pt x="90782" y="118037"/>
                  </a:lnTo>
                  <a:lnTo>
                    <a:pt x="116975" y="152469"/>
                  </a:lnTo>
                  <a:lnTo>
                    <a:pt x="145080" y="187527"/>
                  </a:lnTo>
                  <a:lnTo>
                    <a:pt x="187258" y="235031"/>
                  </a:lnTo>
                  <a:lnTo>
                    <a:pt x="221313" y="278975"/>
                  </a:lnTo>
                  <a:lnTo>
                    <a:pt x="252499" y="322381"/>
                  </a:lnTo>
                  <a:lnTo>
                    <a:pt x="270982" y="343223"/>
                  </a:lnTo>
                  <a:lnTo>
                    <a:pt x="275146" y="344979"/>
                  </a:lnTo>
                  <a:lnTo>
                    <a:pt x="275833" y="344742"/>
                  </a:lnTo>
                  <a:lnTo>
                    <a:pt x="275585" y="343878"/>
                  </a:lnTo>
                  <a:lnTo>
                    <a:pt x="272973" y="340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33"/>
            <p:cNvSpPr/>
            <p:nvPr>
              <p:custDataLst>
                <p:tags r:id="rId239"/>
              </p:custDataLst>
            </p:nvPr>
          </p:nvSpPr>
          <p:spPr>
            <a:xfrm>
              <a:off x="756090" y="413894"/>
              <a:ext cx="151961" cy="367157"/>
            </a:xfrm>
            <a:custGeom>
              <a:avLst/>
              <a:gdLst/>
              <a:ahLst/>
              <a:cxnLst/>
              <a:rect l="0" t="0" r="0" b="0"/>
              <a:pathLst>
                <a:path w="151961" h="367157">
                  <a:moveTo>
                    <a:pt x="151960" y="11556"/>
                  </a:moveTo>
                  <a:lnTo>
                    <a:pt x="151960" y="11556"/>
                  </a:lnTo>
                  <a:lnTo>
                    <a:pt x="148589" y="8185"/>
                  </a:lnTo>
                  <a:lnTo>
                    <a:pt x="146934" y="4648"/>
                  </a:lnTo>
                  <a:lnTo>
                    <a:pt x="145872" y="0"/>
                  </a:lnTo>
                  <a:lnTo>
                    <a:pt x="145726" y="1246"/>
                  </a:lnTo>
                  <a:lnTo>
                    <a:pt x="145688" y="2566"/>
                  </a:lnTo>
                  <a:lnTo>
                    <a:pt x="128042" y="45040"/>
                  </a:lnTo>
                  <a:lnTo>
                    <a:pt x="104186" y="92033"/>
                  </a:lnTo>
                  <a:lnTo>
                    <a:pt x="85572" y="127757"/>
                  </a:lnTo>
                  <a:lnTo>
                    <a:pt x="67891" y="164801"/>
                  </a:lnTo>
                  <a:lnTo>
                    <a:pt x="52507" y="202431"/>
                  </a:lnTo>
                  <a:lnTo>
                    <a:pt x="38614" y="238912"/>
                  </a:lnTo>
                  <a:lnTo>
                    <a:pt x="20304" y="285100"/>
                  </a:lnTo>
                  <a:lnTo>
                    <a:pt x="7081" y="327063"/>
                  </a:lnTo>
                  <a:lnTo>
                    <a:pt x="0" y="361691"/>
                  </a:lnTo>
                  <a:lnTo>
                    <a:pt x="559" y="363513"/>
                  </a:lnTo>
                  <a:lnTo>
                    <a:pt x="1637" y="364727"/>
                  </a:lnTo>
                  <a:lnTo>
                    <a:pt x="5910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34"/>
            <p:cNvSpPr/>
            <p:nvPr>
              <p:custDataLst>
                <p:tags r:id="rId240"/>
              </p:custDataLst>
            </p:nvPr>
          </p:nvSpPr>
          <p:spPr>
            <a:xfrm>
              <a:off x="1133945" y="547778"/>
              <a:ext cx="300608" cy="139143"/>
            </a:xfrm>
            <a:custGeom>
              <a:avLst/>
              <a:gdLst/>
              <a:ahLst/>
              <a:cxnLst/>
              <a:rect l="0" t="0" r="0" b="0"/>
              <a:pathLst>
                <a:path w="300608" h="139143">
                  <a:moveTo>
                    <a:pt x="28105" y="74522"/>
                  </a:moveTo>
                  <a:lnTo>
                    <a:pt x="28105" y="74522"/>
                  </a:lnTo>
                  <a:lnTo>
                    <a:pt x="28105" y="77893"/>
                  </a:lnTo>
                  <a:lnTo>
                    <a:pt x="27399" y="78886"/>
                  </a:lnTo>
                  <a:lnTo>
                    <a:pt x="26223" y="79548"/>
                  </a:lnTo>
                  <a:lnTo>
                    <a:pt x="24734" y="79989"/>
                  </a:lnTo>
                  <a:lnTo>
                    <a:pt x="15240" y="87663"/>
                  </a:lnTo>
                  <a:lnTo>
                    <a:pt x="10277" y="92405"/>
                  </a:lnTo>
                  <a:lnTo>
                    <a:pt x="9164" y="92088"/>
                  </a:lnTo>
                  <a:lnTo>
                    <a:pt x="6046" y="89855"/>
                  </a:lnTo>
                  <a:lnTo>
                    <a:pt x="324" y="81260"/>
                  </a:lnTo>
                  <a:lnTo>
                    <a:pt x="0" y="71872"/>
                  </a:lnTo>
                  <a:lnTo>
                    <a:pt x="5667" y="52805"/>
                  </a:lnTo>
                  <a:lnTo>
                    <a:pt x="16282" y="33045"/>
                  </a:lnTo>
                  <a:lnTo>
                    <a:pt x="30246" y="18253"/>
                  </a:lnTo>
                  <a:lnTo>
                    <a:pt x="47789" y="6814"/>
                  </a:lnTo>
                  <a:lnTo>
                    <a:pt x="61548" y="2096"/>
                  </a:lnTo>
                  <a:lnTo>
                    <a:pt x="79422" y="0"/>
                  </a:lnTo>
                  <a:lnTo>
                    <a:pt x="95363" y="4712"/>
                  </a:lnTo>
                  <a:lnTo>
                    <a:pt x="109503" y="15273"/>
                  </a:lnTo>
                  <a:lnTo>
                    <a:pt x="128658" y="41758"/>
                  </a:lnTo>
                  <a:lnTo>
                    <a:pt x="148130" y="86395"/>
                  </a:lnTo>
                  <a:lnTo>
                    <a:pt x="163151" y="114964"/>
                  </a:lnTo>
                  <a:lnTo>
                    <a:pt x="174909" y="128480"/>
                  </a:lnTo>
                  <a:lnTo>
                    <a:pt x="187190" y="136838"/>
                  </a:lnTo>
                  <a:lnTo>
                    <a:pt x="203467" y="139142"/>
                  </a:lnTo>
                  <a:lnTo>
                    <a:pt x="221755" y="136403"/>
                  </a:lnTo>
                  <a:lnTo>
                    <a:pt x="239290" y="128130"/>
                  </a:lnTo>
                  <a:lnTo>
                    <a:pt x="265029" y="104831"/>
                  </a:lnTo>
                  <a:lnTo>
                    <a:pt x="291790" y="60648"/>
                  </a:lnTo>
                  <a:lnTo>
                    <a:pt x="296993" y="48600"/>
                  </a:lnTo>
                  <a:lnTo>
                    <a:pt x="300607" y="24045"/>
                  </a:lnTo>
                  <a:lnTo>
                    <a:pt x="299030" y="18456"/>
                  </a:lnTo>
                  <a:lnTo>
                    <a:pt x="294805" y="11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34"/>
          <p:cNvGrpSpPr/>
          <p:nvPr/>
        </p:nvGrpSpPr>
        <p:grpSpPr>
          <a:xfrm>
            <a:off x="1709623" y="206863"/>
            <a:ext cx="1465378" cy="494143"/>
            <a:chOff x="1709623" y="206863"/>
            <a:chExt cx="1465378" cy="494143"/>
          </a:xfrm>
        </p:grpSpPr>
        <p:sp>
          <p:nvSpPr>
            <p:cNvPr id="7" name="SMARTInkShape-1935"/>
            <p:cNvSpPr/>
            <p:nvPr>
              <p:custDataLst>
                <p:tags r:id="rId229"/>
              </p:custDataLst>
            </p:nvPr>
          </p:nvSpPr>
          <p:spPr>
            <a:xfrm>
              <a:off x="1709623" y="362448"/>
              <a:ext cx="202954" cy="338558"/>
            </a:xfrm>
            <a:custGeom>
              <a:avLst/>
              <a:gdLst/>
              <a:ahLst/>
              <a:cxnLst/>
              <a:rect l="0" t="0" r="0" b="0"/>
              <a:pathLst>
                <a:path w="202954" h="338558">
                  <a:moveTo>
                    <a:pt x="4877" y="113802"/>
                  </a:moveTo>
                  <a:lnTo>
                    <a:pt x="4877" y="113802"/>
                  </a:lnTo>
                  <a:lnTo>
                    <a:pt x="5583" y="152776"/>
                  </a:lnTo>
                  <a:lnTo>
                    <a:pt x="13666" y="199660"/>
                  </a:lnTo>
                  <a:lnTo>
                    <a:pt x="22768" y="239901"/>
                  </a:lnTo>
                  <a:lnTo>
                    <a:pt x="29934" y="278635"/>
                  </a:lnTo>
                  <a:lnTo>
                    <a:pt x="41065" y="325567"/>
                  </a:lnTo>
                  <a:lnTo>
                    <a:pt x="42599" y="333981"/>
                  </a:lnTo>
                  <a:lnTo>
                    <a:pt x="39046" y="331369"/>
                  </a:lnTo>
                  <a:lnTo>
                    <a:pt x="36123" y="328696"/>
                  </a:lnTo>
                  <a:lnTo>
                    <a:pt x="24951" y="292579"/>
                  </a:lnTo>
                  <a:lnTo>
                    <a:pt x="11766" y="246422"/>
                  </a:lnTo>
                  <a:lnTo>
                    <a:pt x="7938" y="206141"/>
                  </a:lnTo>
                  <a:lnTo>
                    <a:pt x="4356" y="168012"/>
                  </a:lnTo>
                  <a:lnTo>
                    <a:pt x="1118" y="133662"/>
                  </a:lnTo>
                  <a:lnTo>
                    <a:pt x="0" y="90523"/>
                  </a:lnTo>
                  <a:lnTo>
                    <a:pt x="5586" y="43665"/>
                  </a:lnTo>
                  <a:lnTo>
                    <a:pt x="7466" y="35294"/>
                  </a:lnTo>
                  <a:lnTo>
                    <a:pt x="17081" y="20349"/>
                  </a:lnTo>
                  <a:lnTo>
                    <a:pt x="30762" y="8062"/>
                  </a:lnTo>
                  <a:lnTo>
                    <a:pt x="46250" y="249"/>
                  </a:lnTo>
                  <a:lnTo>
                    <a:pt x="55037" y="0"/>
                  </a:lnTo>
                  <a:lnTo>
                    <a:pt x="74207" y="5368"/>
                  </a:lnTo>
                  <a:lnTo>
                    <a:pt x="104834" y="23661"/>
                  </a:lnTo>
                  <a:lnTo>
                    <a:pt x="132879" y="50326"/>
                  </a:lnTo>
                  <a:lnTo>
                    <a:pt x="152321" y="83941"/>
                  </a:lnTo>
                  <a:lnTo>
                    <a:pt x="156721" y="104528"/>
                  </a:lnTo>
                  <a:lnTo>
                    <a:pt x="155619" y="123792"/>
                  </a:lnTo>
                  <a:lnTo>
                    <a:pt x="143413" y="161140"/>
                  </a:lnTo>
                  <a:lnTo>
                    <a:pt x="134887" y="175058"/>
                  </a:lnTo>
                  <a:lnTo>
                    <a:pt x="119598" y="189415"/>
                  </a:lnTo>
                  <a:lnTo>
                    <a:pt x="108344" y="195439"/>
                  </a:lnTo>
                  <a:lnTo>
                    <a:pt x="108427" y="195743"/>
                  </a:lnTo>
                  <a:lnTo>
                    <a:pt x="118850" y="199643"/>
                  </a:lnTo>
                  <a:lnTo>
                    <a:pt x="163665" y="225577"/>
                  </a:lnTo>
                  <a:lnTo>
                    <a:pt x="187157" y="245306"/>
                  </a:lnTo>
                  <a:lnTo>
                    <a:pt x="200781" y="265655"/>
                  </a:lnTo>
                  <a:lnTo>
                    <a:pt x="202953" y="280540"/>
                  </a:lnTo>
                  <a:lnTo>
                    <a:pt x="202544" y="288461"/>
                  </a:lnTo>
                  <a:lnTo>
                    <a:pt x="194564" y="302906"/>
                  </a:lnTo>
                  <a:lnTo>
                    <a:pt x="180199" y="316382"/>
                  </a:lnTo>
                  <a:lnTo>
                    <a:pt x="159703" y="329426"/>
                  </a:lnTo>
                  <a:lnTo>
                    <a:pt x="120993" y="338557"/>
                  </a:lnTo>
                  <a:lnTo>
                    <a:pt x="98347" y="335049"/>
                  </a:lnTo>
                  <a:lnTo>
                    <a:pt x="64184" y="318920"/>
                  </a:lnTo>
                  <a:lnTo>
                    <a:pt x="59937" y="315459"/>
                  </a:lnTo>
                  <a:lnTo>
                    <a:pt x="57812" y="312445"/>
                  </a:lnTo>
                  <a:lnTo>
                    <a:pt x="55677" y="304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36"/>
            <p:cNvSpPr/>
            <p:nvPr>
              <p:custDataLst>
                <p:tags r:id="rId230"/>
              </p:custDataLst>
            </p:nvPr>
          </p:nvSpPr>
          <p:spPr>
            <a:xfrm>
              <a:off x="2006600" y="5651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831" y="48102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37"/>
            <p:cNvSpPr/>
            <p:nvPr>
              <p:custDataLst>
                <p:tags r:id="rId231"/>
              </p:custDataLst>
            </p:nvPr>
          </p:nvSpPr>
          <p:spPr>
            <a:xfrm>
              <a:off x="1987550" y="469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38"/>
            <p:cNvSpPr/>
            <p:nvPr>
              <p:custDataLst>
                <p:tags r:id="rId232"/>
              </p:custDataLst>
            </p:nvPr>
          </p:nvSpPr>
          <p:spPr>
            <a:xfrm>
              <a:off x="2103147" y="484692"/>
              <a:ext cx="93954" cy="150309"/>
            </a:xfrm>
            <a:custGeom>
              <a:avLst/>
              <a:gdLst/>
              <a:ahLst/>
              <a:cxnLst/>
              <a:rect l="0" t="0" r="0" b="0"/>
              <a:pathLst>
                <a:path w="93954" h="150309">
                  <a:moveTo>
                    <a:pt x="11403" y="36008"/>
                  </a:moveTo>
                  <a:lnTo>
                    <a:pt x="11403" y="36008"/>
                  </a:lnTo>
                  <a:lnTo>
                    <a:pt x="8032" y="39379"/>
                  </a:lnTo>
                  <a:lnTo>
                    <a:pt x="6377" y="42915"/>
                  </a:lnTo>
                  <a:lnTo>
                    <a:pt x="5131" y="72788"/>
                  </a:lnTo>
                  <a:lnTo>
                    <a:pt x="8208" y="117618"/>
                  </a:lnTo>
                  <a:lnTo>
                    <a:pt x="5238" y="147884"/>
                  </a:lnTo>
                  <a:lnTo>
                    <a:pt x="700" y="111179"/>
                  </a:lnTo>
                  <a:lnTo>
                    <a:pt x="0" y="69962"/>
                  </a:lnTo>
                  <a:lnTo>
                    <a:pt x="5727" y="24919"/>
                  </a:lnTo>
                  <a:lnTo>
                    <a:pt x="7619" y="18032"/>
                  </a:lnTo>
                  <a:lnTo>
                    <a:pt x="10997" y="12735"/>
                  </a:lnTo>
                  <a:lnTo>
                    <a:pt x="20395" y="4968"/>
                  </a:lnTo>
                  <a:lnTo>
                    <a:pt x="31627" y="1046"/>
                  </a:lnTo>
                  <a:lnTo>
                    <a:pt x="37586" y="0"/>
                  </a:lnTo>
                  <a:lnTo>
                    <a:pt x="51732" y="6364"/>
                  </a:lnTo>
                  <a:lnTo>
                    <a:pt x="59456" y="12012"/>
                  </a:lnTo>
                  <a:lnTo>
                    <a:pt x="71800" y="29576"/>
                  </a:lnTo>
                  <a:lnTo>
                    <a:pt x="87852" y="75346"/>
                  </a:lnTo>
                  <a:lnTo>
                    <a:pt x="92748" y="115013"/>
                  </a:lnTo>
                  <a:lnTo>
                    <a:pt x="93953" y="15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39"/>
            <p:cNvSpPr/>
            <p:nvPr>
              <p:custDataLst>
                <p:tags r:id="rId233"/>
              </p:custDataLst>
            </p:nvPr>
          </p:nvSpPr>
          <p:spPr>
            <a:xfrm>
              <a:off x="2293933" y="473406"/>
              <a:ext cx="94836" cy="157975"/>
            </a:xfrm>
            <a:custGeom>
              <a:avLst/>
              <a:gdLst/>
              <a:ahLst/>
              <a:cxnLst/>
              <a:rect l="0" t="0" r="0" b="0"/>
              <a:pathLst>
                <a:path w="94836" h="157975">
                  <a:moveTo>
                    <a:pt x="36517" y="21894"/>
                  </a:moveTo>
                  <a:lnTo>
                    <a:pt x="36517" y="21894"/>
                  </a:lnTo>
                  <a:lnTo>
                    <a:pt x="36517" y="695"/>
                  </a:lnTo>
                  <a:lnTo>
                    <a:pt x="35811" y="0"/>
                  </a:lnTo>
                  <a:lnTo>
                    <a:pt x="34635" y="242"/>
                  </a:lnTo>
                  <a:lnTo>
                    <a:pt x="27728" y="5836"/>
                  </a:lnTo>
                  <a:lnTo>
                    <a:pt x="24308" y="9072"/>
                  </a:lnTo>
                  <a:lnTo>
                    <a:pt x="9385" y="43977"/>
                  </a:lnTo>
                  <a:lnTo>
                    <a:pt x="792" y="85575"/>
                  </a:lnTo>
                  <a:lnTo>
                    <a:pt x="0" y="96098"/>
                  </a:lnTo>
                  <a:lnTo>
                    <a:pt x="4765" y="117198"/>
                  </a:lnTo>
                  <a:lnTo>
                    <a:pt x="13938" y="136218"/>
                  </a:lnTo>
                  <a:lnTo>
                    <a:pt x="25071" y="149375"/>
                  </a:lnTo>
                  <a:lnTo>
                    <a:pt x="37074" y="156163"/>
                  </a:lnTo>
                  <a:lnTo>
                    <a:pt x="43238" y="157974"/>
                  </a:lnTo>
                  <a:lnTo>
                    <a:pt x="50170" y="156358"/>
                  </a:lnTo>
                  <a:lnTo>
                    <a:pt x="65398" y="147037"/>
                  </a:lnTo>
                  <a:lnTo>
                    <a:pt x="83096" y="125923"/>
                  </a:lnTo>
                  <a:lnTo>
                    <a:pt x="93906" y="95051"/>
                  </a:lnTo>
                  <a:lnTo>
                    <a:pt x="94835" y="62463"/>
                  </a:lnTo>
                  <a:lnTo>
                    <a:pt x="86660" y="44864"/>
                  </a:lnTo>
                  <a:lnTo>
                    <a:pt x="80529" y="37207"/>
                  </a:lnTo>
                  <a:lnTo>
                    <a:pt x="66191" y="28700"/>
                  </a:lnTo>
                  <a:lnTo>
                    <a:pt x="30167" y="2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40"/>
            <p:cNvSpPr/>
            <p:nvPr>
              <p:custDataLst>
                <p:tags r:id="rId234"/>
              </p:custDataLst>
            </p:nvPr>
          </p:nvSpPr>
          <p:spPr>
            <a:xfrm>
              <a:off x="2489200" y="435091"/>
              <a:ext cx="177801" cy="154471"/>
            </a:xfrm>
            <a:custGeom>
              <a:avLst/>
              <a:gdLst/>
              <a:ahLst/>
              <a:cxnLst/>
              <a:rect l="0" t="0" r="0" b="0"/>
              <a:pathLst>
                <a:path w="177801" h="154471">
                  <a:moveTo>
                    <a:pt x="0" y="22109"/>
                  </a:moveTo>
                  <a:lnTo>
                    <a:pt x="0" y="22109"/>
                  </a:lnTo>
                  <a:lnTo>
                    <a:pt x="0" y="67543"/>
                  </a:lnTo>
                  <a:lnTo>
                    <a:pt x="5069" y="106683"/>
                  </a:lnTo>
                  <a:lnTo>
                    <a:pt x="12549" y="153975"/>
                  </a:lnTo>
                  <a:lnTo>
                    <a:pt x="12600" y="154470"/>
                  </a:lnTo>
                  <a:lnTo>
                    <a:pt x="9299" y="141682"/>
                  </a:lnTo>
                  <a:lnTo>
                    <a:pt x="12002" y="104185"/>
                  </a:lnTo>
                  <a:lnTo>
                    <a:pt x="18059" y="58422"/>
                  </a:lnTo>
                  <a:lnTo>
                    <a:pt x="28627" y="13368"/>
                  </a:lnTo>
                  <a:lnTo>
                    <a:pt x="31068" y="4113"/>
                  </a:lnTo>
                  <a:lnTo>
                    <a:pt x="32706" y="1645"/>
                  </a:lnTo>
                  <a:lnTo>
                    <a:pt x="34504" y="0"/>
                  </a:lnTo>
                  <a:lnTo>
                    <a:pt x="37114" y="314"/>
                  </a:lnTo>
                  <a:lnTo>
                    <a:pt x="43776" y="4426"/>
                  </a:lnTo>
                  <a:lnTo>
                    <a:pt x="55461" y="24787"/>
                  </a:lnTo>
                  <a:lnTo>
                    <a:pt x="66276" y="66226"/>
                  </a:lnTo>
                  <a:lnTo>
                    <a:pt x="69641" y="99390"/>
                  </a:lnTo>
                  <a:lnTo>
                    <a:pt x="78676" y="59648"/>
                  </a:lnTo>
                  <a:lnTo>
                    <a:pt x="91924" y="21580"/>
                  </a:lnTo>
                  <a:lnTo>
                    <a:pt x="99886" y="8704"/>
                  </a:lnTo>
                  <a:lnTo>
                    <a:pt x="108129" y="2040"/>
                  </a:lnTo>
                  <a:lnTo>
                    <a:pt x="112303" y="263"/>
                  </a:lnTo>
                  <a:lnTo>
                    <a:pt x="120703" y="170"/>
                  </a:lnTo>
                  <a:lnTo>
                    <a:pt x="124919" y="1133"/>
                  </a:lnTo>
                  <a:lnTo>
                    <a:pt x="140965" y="15972"/>
                  </a:lnTo>
                  <a:lnTo>
                    <a:pt x="160280" y="55704"/>
                  </a:lnTo>
                  <a:lnTo>
                    <a:pt x="173921" y="98255"/>
                  </a:lnTo>
                  <a:lnTo>
                    <a:pt x="177800" y="14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41"/>
            <p:cNvSpPr/>
            <p:nvPr>
              <p:custDataLst>
                <p:tags r:id="rId235"/>
              </p:custDataLst>
            </p:nvPr>
          </p:nvSpPr>
          <p:spPr>
            <a:xfrm>
              <a:off x="2737994" y="457200"/>
              <a:ext cx="11557" cy="107951"/>
            </a:xfrm>
            <a:custGeom>
              <a:avLst/>
              <a:gdLst/>
              <a:ahLst/>
              <a:cxnLst/>
              <a:rect l="0" t="0" r="0" b="0"/>
              <a:pathLst>
                <a:path w="11557" h="107951">
                  <a:moveTo>
                    <a:pt x="11556" y="0"/>
                  </a:moveTo>
                  <a:lnTo>
                    <a:pt x="11556" y="0"/>
                  </a:lnTo>
                  <a:lnTo>
                    <a:pt x="2718" y="24419"/>
                  </a:lnTo>
                  <a:lnTo>
                    <a:pt x="0" y="54272"/>
                  </a:lnTo>
                  <a:lnTo>
                    <a:pt x="1155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42"/>
            <p:cNvSpPr/>
            <p:nvPr>
              <p:custDataLst>
                <p:tags r:id="rId236"/>
              </p:custDataLst>
            </p:nvPr>
          </p:nvSpPr>
          <p:spPr>
            <a:xfrm>
              <a:off x="2724150" y="336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43"/>
            <p:cNvSpPr/>
            <p:nvPr>
              <p:custDataLst>
                <p:tags r:id="rId237"/>
              </p:custDataLst>
            </p:nvPr>
          </p:nvSpPr>
          <p:spPr>
            <a:xfrm>
              <a:off x="2848281" y="206863"/>
              <a:ext cx="326720" cy="360037"/>
            </a:xfrm>
            <a:custGeom>
              <a:avLst/>
              <a:gdLst/>
              <a:ahLst/>
              <a:cxnLst/>
              <a:rect l="0" t="0" r="0" b="0"/>
              <a:pathLst>
                <a:path w="326720" h="360037">
                  <a:moveTo>
                    <a:pt x="85419" y="212237"/>
                  </a:moveTo>
                  <a:lnTo>
                    <a:pt x="85419" y="212237"/>
                  </a:lnTo>
                  <a:lnTo>
                    <a:pt x="73210" y="200028"/>
                  </a:lnTo>
                  <a:lnTo>
                    <a:pt x="65646" y="196227"/>
                  </a:lnTo>
                  <a:lnTo>
                    <a:pt x="61654" y="195214"/>
                  </a:lnTo>
                  <a:lnTo>
                    <a:pt x="45922" y="197159"/>
                  </a:lnTo>
                  <a:lnTo>
                    <a:pt x="32116" y="209769"/>
                  </a:lnTo>
                  <a:lnTo>
                    <a:pt x="12241" y="240669"/>
                  </a:lnTo>
                  <a:lnTo>
                    <a:pt x="3506" y="264384"/>
                  </a:lnTo>
                  <a:lnTo>
                    <a:pt x="0" y="300831"/>
                  </a:lnTo>
                  <a:lnTo>
                    <a:pt x="4181" y="323343"/>
                  </a:lnTo>
                  <a:lnTo>
                    <a:pt x="17839" y="349109"/>
                  </a:lnTo>
                  <a:lnTo>
                    <a:pt x="29278" y="357736"/>
                  </a:lnTo>
                  <a:lnTo>
                    <a:pt x="35291" y="360036"/>
                  </a:lnTo>
                  <a:lnTo>
                    <a:pt x="41417" y="359453"/>
                  </a:lnTo>
                  <a:lnTo>
                    <a:pt x="53868" y="353161"/>
                  </a:lnTo>
                  <a:lnTo>
                    <a:pt x="72778" y="330976"/>
                  </a:lnTo>
                  <a:lnTo>
                    <a:pt x="96720" y="288922"/>
                  </a:lnTo>
                  <a:lnTo>
                    <a:pt x="108823" y="257979"/>
                  </a:lnTo>
                  <a:lnTo>
                    <a:pt x="108783" y="256137"/>
                  </a:lnTo>
                  <a:lnTo>
                    <a:pt x="108051" y="255615"/>
                  </a:lnTo>
                  <a:lnTo>
                    <a:pt x="106856" y="255972"/>
                  </a:lnTo>
                  <a:lnTo>
                    <a:pt x="104678" y="294074"/>
                  </a:lnTo>
                  <a:lnTo>
                    <a:pt x="111273" y="316997"/>
                  </a:lnTo>
                  <a:lnTo>
                    <a:pt x="122075" y="329588"/>
                  </a:lnTo>
                  <a:lnTo>
                    <a:pt x="128906" y="334921"/>
                  </a:lnTo>
                  <a:lnTo>
                    <a:pt x="144022" y="338965"/>
                  </a:lnTo>
                  <a:lnTo>
                    <a:pt x="152004" y="339056"/>
                  </a:lnTo>
                  <a:lnTo>
                    <a:pt x="168399" y="333512"/>
                  </a:lnTo>
                  <a:lnTo>
                    <a:pt x="176723" y="329070"/>
                  </a:lnTo>
                  <a:lnTo>
                    <a:pt x="205292" y="299222"/>
                  </a:lnTo>
                  <a:lnTo>
                    <a:pt x="232728" y="255728"/>
                  </a:lnTo>
                  <a:lnTo>
                    <a:pt x="248257" y="219807"/>
                  </a:lnTo>
                  <a:lnTo>
                    <a:pt x="260803" y="180324"/>
                  </a:lnTo>
                  <a:lnTo>
                    <a:pt x="268730" y="139257"/>
                  </a:lnTo>
                  <a:lnTo>
                    <a:pt x="274605" y="97487"/>
                  </a:lnTo>
                  <a:lnTo>
                    <a:pt x="278863" y="58931"/>
                  </a:lnTo>
                  <a:lnTo>
                    <a:pt x="279848" y="19509"/>
                  </a:lnTo>
                  <a:lnTo>
                    <a:pt x="275078" y="4049"/>
                  </a:lnTo>
                  <a:lnTo>
                    <a:pt x="271831" y="772"/>
                  </a:lnTo>
                  <a:lnTo>
                    <a:pt x="268255" y="0"/>
                  </a:lnTo>
                  <a:lnTo>
                    <a:pt x="264459" y="895"/>
                  </a:lnTo>
                  <a:lnTo>
                    <a:pt x="249005" y="22382"/>
                  </a:lnTo>
                  <a:lnTo>
                    <a:pt x="234391" y="69044"/>
                  </a:lnTo>
                  <a:lnTo>
                    <a:pt x="229240" y="111201"/>
                  </a:lnTo>
                  <a:lnTo>
                    <a:pt x="228361" y="156043"/>
                  </a:lnTo>
                  <a:lnTo>
                    <a:pt x="232675" y="197140"/>
                  </a:lnTo>
                  <a:lnTo>
                    <a:pt x="237414" y="232809"/>
                  </a:lnTo>
                  <a:lnTo>
                    <a:pt x="247812" y="278775"/>
                  </a:lnTo>
                  <a:lnTo>
                    <a:pt x="264298" y="313561"/>
                  </a:lnTo>
                  <a:lnTo>
                    <a:pt x="282589" y="335392"/>
                  </a:lnTo>
                  <a:lnTo>
                    <a:pt x="288832" y="340907"/>
                  </a:lnTo>
                  <a:lnTo>
                    <a:pt x="295816" y="343878"/>
                  </a:lnTo>
                  <a:lnTo>
                    <a:pt x="326719" y="34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35"/>
          <p:cNvGrpSpPr/>
          <p:nvPr/>
        </p:nvGrpSpPr>
        <p:grpSpPr>
          <a:xfrm>
            <a:off x="3431545" y="229899"/>
            <a:ext cx="435606" cy="354302"/>
            <a:chOff x="3431545" y="229899"/>
            <a:chExt cx="435606" cy="354302"/>
          </a:xfrm>
        </p:grpSpPr>
        <p:sp>
          <p:nvSpPr>
            <p:cNvPr id="17" name="SMARTInkShape-1944"/>
            <p:cNvSpPr/>
            <p:nvPr>
              <p:custDataLst>
                <p:tags r:id="rId226"/>
              </p:custDataLst>
            </p:nvPr>
          </p:nvSpPr>
          <p:spPr>
            <a:xfrm>
              <a:off x="3431545" y="229899"/>
              <a:ext cx="99056" cy="322552"/>
            </a:xfrm>
            <a:custGeom>
              <a:avLst/>
              <a:gdLst/>
              <a:ahLst/>
              <a:cxnLst/>
              <a:rect l="0" t="0" r="0" b="0"/>
              <a:pathLst>
                <a:path w="99056" h="322552">
                  <a:moveTo>
                    <a:pt x="67305" y="24101"/>
                  </a:moveTo>
                  <a:lnTo>
                    <a:pt x="67305" y="24101"/>
                  </a:lnTo>
                  <a:lnTo>
                    <a:pt x="67305" y="9795"/>
                  </a:lnTo>
                  <a:lnTo>
                    <a:pt x="65423" y="5278"/>
                  </a:lnTo>
                  <a:lnTo>
                    <a:pt x="63934" y="3086"/>
                  </a:lnTo>
                  <a:lnTo>
                    <a:pt x="60398" y="650"/>
                  </a:lnTo>
                  <a:lnTo>
                    <a:pt x="58467" y="0"/>
                  </a:lnTo>
                  <a:lnTo>
                    <a:pt x="52558" y="1160"/>
                  </a:lnTo>
                  <a:lnTo>
                    <a:pt x="49007" y="2457"/>
                  </a:lnTo>
                  <a:lnTo>
                    <a:pt x="41298" y="15187"/>
                  </a:lnTo>
                  <a:lnTo>
                    <a:pt x="27144" y="49917"/>
                  </a:lnTo>
                  <a:lnTo>
                    <a:pt x="16295" y="81436"/>
                  </a:lnTo>
                  <a:lnTo>
                    <a:pt x="6769" y="118963"/>
                  </a:lnTo>
                  <a:lnTo>
                    <a:pt x="1594" y="159160"/>
                  </a:lnTo>
                  <a:lnTo>
                    <a:pt x="0" y="199838"/>
                  </a:lnTo>
                  <a:lnTo>
                    <a:pt x="1643" y="239084"/>
                  </a:lnTo>
                  <a:lnTo>
                    <a:pt x="10370" y="270168"/>
                  </a:lnTo>
                  <a:lnTo>
                    <a:pt x="24361" y="294331"/>
                  </a:lnTo>
                  <a:lnTo>
                    <a:pt x="42339" y="312125"/>
                  </a:lnTo>
                  <a:lnTo>
                    <a:pt x="63970" y="319564"/>
                  </a:lnTo>
                  <a:lnTo>
                    <a:pt x="99055" y="3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45"/>
            <p:cNvSpPr/>
            <p:nvPr>
              <p:custDataLst>
                <p:tags r:id="rId227"/>
              </p:custDataLst>
            </p:nvPr>
          </p:nvSpPr>
          <p:spPr>
            <a:xfrm>
              <a:off x="3610662" y="283405"/>
              <a:ext cx="133821" cy="215870"/>
            </a:xfrm>
            <a:custGeom>
              <a:avLst/>
              <a:gdLst/>
              <a:ahLst/>
              <a:cxnLst/>
              <a:rect l="0" t="0" r="0" b="0"/>
              <a:pathLst>
                <a:path w="133821" h="215870">
                  <a:moveTo>
                    <a:pt x="8838" y="103945"/>
                  </a:moveTo>
                  <a:lnTo>
                    <a:pt x="8838" y="103945"/>
                  </a:lnTo>
                  <a:lnTo>
                    <a:pt x="5467" y="107316"/>
                  </a:lnTo>
                  <a:lnTo>
                    <a:pt x="0" y="119525"/>
                  </a:lnTo>
                  <a:lnTo>
                    <a:pt x="1672" y="160708"/>
                  </a:lnTo>
                  <a:lnTo>
                    <a:pt x="2416" y="206217"/>
                  </a:lnTo>
                  <a:lnTo>
                    <a:pt x="2474" y="215869"/>
                  </a:lnTo>
                  <a:lnTo>
                    <a:pt x="7954" y="170474"/>
                  </a:lnTo>
                  <a:lnTo>
                    <a:pt x="8576" y="127969"/>
                  </a:lnTo>
                  <a:lnTo>
                    <a:pt x="12484" y="94161"/>
                  </a:lnTo>
                  <a:lnTo>
                    <a:pt x="22618" y="46953"/>
                  </a:lnTo>
                  <a:lnTo>
                    <a:pt x="34558" y="16268"/>
                  </a:lnTo>
                  <a:lnTo>
                    <a:pt x="38685" y="9510"/>
                  </a:lnTo>
                  <a:lnTo>
                    <a:pt x="43553" y="5005"/>
                  </a:lnTo>
                  <a:lnTo>
                    <a:pt x="54605" y="0"/>
                  </a:lnTo>
                  <a:lnTo>
                    <a:pt x="61222" y="781"/>
                  </a:lnTo>
                  <a:lnTo>
                    <a:pt x="76099" y="7294"/>
                  </a:lnTo>
                  <a:lnTo>
                    <a:pt x="96971" y="29603"/>
                  </a:lnTo>
                  <a:lnTo>
                    <a:pt x="116560" y="65298"/>
                  </a:lnTo>
                  <a:lnTo>
                    <a:pt x="129028" y="103783"/>
                  </a:lnTo>
                  <a:lnTo>
                    <a:pt x="133820" y="141997"/>
                  </a:lnTo>
                  <a:lnTo>
                    <a:pt x="123138" y="19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46"/>
            <p:cNvSpPr/>
            <p:nvPr>
              <p:custDataLst>
                <p:tags r:id="rId228"/>
              </p:custDataLst>
            </p:nvPr>
          </p:nvSpPr>
          <p:spPr>
            <a:xfrm>
              <a:off x="3854450" y="488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792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36"/>
          <p:cNvGrpSpPr/>
          <p:nvPr/>
        </p:nvGrpSpPr>
        <p:grpSpPr>
          <a:xfrm>
            <a:off x="4140200" y="134183"/>
            <a:ext cx="403226" cy="547223"/>
            <a:chOff x="4140200" y="134183"/>
            <a:chExt cx="403226" cy="547223"/>
          </a:xfrm>
        </p:grpSpPr>
        <p:sp>
          <p:nvSpPr>
            <p:cNvPr id="21" name="SMARTInkShape-1947"/>
            <p:cNvSpPr/>
            <p:nvPr>
              <p:custDataLst>
                <p:tags r:id="rId223"/>
              </p:custDataLst>
            </p:nvPr>
          </p:nvSpPr>
          <p:spPr>
            <a:xfrm>
              <a:off x="4140200" y="248473"/>
              <a:ext cx="130062" cy="432933"/>
            </a:xfrm>
            <a:custGeom>
              <a:avLst/>
              <a:gdLst/>
              <a:ahLst/>
              <a:cxnLst/>
              <a:rect l="0" t="0" r="0" b="0"/>
              <a:pathLst>
                <a:path w="130062" h="432933">
                  <a:moveTo>
                    <a:pt x="0" y="126177"/>
                  </a:moveTo>
                  <a:lnTo>
                    <a:pt x="0" y="126177"/>
                  </a:lnTo>
                  <a:lnTo>
                    <a:pt x="0" y="170435"/>
                  </a:lnTo>
                  <a:lnTo>
                    <a:pt x="1881" y="214315"/>
                  </a:lnTo>
                  <a:lnTo>
                    <a:pt x="5069" y="249310"/>
                  </a:lnTo>
                  <a:lnTo>
                    <a:pt x="8838" y="286031"/>
                  </a:lnTo>
                  <a:lnTo>
                    <a:pt x="14746" y="325399"/>
                  </a:lnTo>
                  <a:lnTo>
                    <a:pt x="20665" y="363592"/>
                  </a:lnTo>
                  <a:lnTo>
                    <a:pt x="23291" y="406072"/>
                  </a:lnTo>
                  <a:lnTo>
                    <a:pt x="19748" y="432932"/>
                  </a:lnTo>
                  <a:lnTo>
                    <a:pt x="17260" y="396566"/>
                  </a:lnTo>
                  <a:lnTo>
                    <a:pt x="14021" y="364178"/>
                  </a:lnTo>
                  <a:lnTo>
                    <a:pt x="10230" y="319209"/>
                  </a:lnTo>
                  <a:lnTo>
                    <a:pt x="9642" y="291554"/>
                  </a:lnTo>
                  <a:lnTo>
                    <a:pt x="9956" y="261123"/>
                  </a:lnTo>
                  <a:lnTo>
                    <a:pt x="10871" y="228841"/>
                  </a:lnTo>
                  <a:lnTo>
                    <a:pt x="12186" y="198147"/>
                  </a:lnTo>
                  <a:lnTo>
                    <a:pt x="13769" y="168513"/>
                  </a:lnTo>
                  <a:lnTo>
                    <a:pt x="15529" y="139584"/>
                  </a:lnTo>
                  <a:lnTo>
                    <a:pt x="19366" y="96152"/>
                  </a:lnTo>
                  <a:lnTo>
                    <a:pt x="23612" y="51664"/>
                  </a:lnTo>
                  <a:lnTo>
                    <a:pt x="26722" y="30971"/>
                  </a:lnTo>
                  <a:lnTo>
                    <a:pt x="35160" y="14719"/>
                  </a:lnTo>
                  <a:lnTo>
                    <a:pt x="45965" y="4203"/>
                  </a:lnTo>
                  <a:lnTo>
                    <a:pt x="51810" y="411"/>
                  </a:lnTo>
                  <a:lnTo>
                    <a:pt x="59234" y="0"/>
                  </a:lnTo>
                  <a:lnTo>
                    <a:pt x="76891" y="5187"/>
                  </a:lnTo>
                  <a:lnTo>
                    <a:pt x="103294" y="26750"/>
                  </a:lnTo>
                  <a:lnTo>
                    <a:pt x="122249" y="65594"/>
                  </a:lnTo>
                  <a:lnTo>
                    <a:pt x="130061" y="109481"/>
                  </a:lnTo>
                  <a:lnTo>
                    <a:pt x="129004" y="153764"/>
                  </a:lnTo>
                  <a:lnTo>
                    <a:pt x="117481" y="191423"/>
                  </a:lnTo>
                  <a:lnTo>
                    <a:pt x="97290" y="221552"/>
                  </a:lnTo>
                  <a:lnTo>
                    <a:pt x="81575" y="233947"/>
                  </a:lnTo>
                  <a:lnTo>
                    <a:pt x="73433" y="238241"/>
                  </a:lnTo>
                  <a:lnTo>
                    <a:pt x="65889" y="239692"/>
                  </a:lnTo>
                  <a:lnTo>
                    <a:pt x="51862" y="237541"/>
                  </a:lnTo>
                  <a:lnTo>
                    <a:pt x="47275" y="232875"/>
                  </a:lnTo>
                  <a:lnTo>
                    <a:pt x="38100" y="20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48"/>
            <p:cNvSpPr/>
            <p:nvPr>
              <p:custDataLst>
                <p:tags r:id="rId224"/>
              </p:custDataLst>
            </p:nvPr>
          </p:nvSpPr>
          <p:spPr>
            <a:xfrm>
              <a:off x="4339742" y="134183"/>
              <a:ext cx="89138" cy="367468"/>
            </a:xfrm>
            <a:custGeom>
              <a:avLst/>
              <a:gdLst/>
              <a:ahLst/>
              <a:cxnLst/>
              <a:rect l="0" t="0" r="0" b="0"/>
              <a:pathLst>
                <a:path w="89138" h="367468">
                  <a:moveTo>
                    <a:pt x="3658" y="37267"/>
                  </a:moveTo>
                  <a:lnTo>
                    <a:pt x="3658" y="37267"/>
                  </a:lnTo>
                  <a:lnTo>
                    <a:pt x="0" y="18400"/>
                  </a:lnTo>
                  <a:lnTo>
                    <a:pt x="3474" y="0"/>
                  </a:lnTo>
                  <a:lnTo>
                    <a:pt x="33527" y="41335"/>
                  </a:lnTo>
                  <a:lnTo>
                    <a:pt x="49154" y="72001"/>
                  </a:lnTo>
                  <a:lnTo>
                    <a:pt x="64801" y="109149"/>
                  </a:lnTo>
                  <a:lnTo>
                    <a:pt x="78810" y="149177"/>
                  </a:lnTo>
                  <a:lnTo>
                    <a:pt x="86448" y="192368"/>
                  </a:lnTo>
                  <a:lnTo>
                    <a:pt x="89137" y="234612"/>
                  </a:lnTo>
                  <a:lnTo>
                    <a:pt x="87980" y="269850"/>
                  </a:lnTo>
                  <a:lnTo>
                    <a:pt x="73249" y="317455"/>
                  </a:lnTo>
                  <a:lnTo>
                    <a:pt x="35408" y="36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49"/>
            <p:cNvSpPr/>
            <p:nvPr>
              <p:custDataLst>
                <p:tags r:id="rId225"/>
              </p:custDataLst>
            </p:nvPr>
          </p:nvSpPr>
          <p:spPr>
            <a:xfrm>
              <a:off x="4533900" y="41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37"/>
          <p:cNvGrpSpPr/>
          <p:nvPr/>
        </p:nvGrpSpPr>
        <p:grpSpPr>
          <a:xfrm>
            <a:off x="76200" y="587860"/>
            <a:ext cx="374651" cy="339241"/>
            <a:chOff x="76200" y="587860"/>
            <a:chExt cx="374651" cy="339241"/>
          </a:xfrm>
        </p:grpSpPr>
        <p:sp>
          <p:nvSpPr>
            <p:cNvPr id="25" name="SMARTInkShape-1950"/>
            <p:cNvSpPr/>
            <p:nvPr>
              <p:custDataLst>
                <p:tags r:id="rId217"/>
              </p:custDataLst>
            </p:nvPr>
          </p:nvSpPr>
          <p:spPr>
            <a:xfrm>
              <a:off x="76200" y="587860"/>
              <a:ext cx="158751" cy="273881"/>
            </a:xfrm>
            <a:custGeom>
              <a:avLst/>
              <a:gdLst/>
              <a:ahLst/>
              <a:cxnLst/>
              <a:rect l="0" t="0" r="0" b="0"/>
              <a:pathLst>
                <a:path w="158751" h="273881">
                  <a:moveTo>
                    <a:pt x="0" y="34440"/>
                  </a:moveTo>
                  <a:lnTo>
                    <a:pt x="0" y="34440"/>
                  </a:lnTo>
                  <a:lnTo>
                    <a:pt x="0" y="46649"/>
                  </a:lnTo>
                  <a:lnTo>
                    <a:pt x="1881" y="52331"/>
                  </a:lnTo>
                  <a:lnTo>
                    <a:pt x="3371" y="54834"/>
                  </a:lnTo>
                  <a:lnTo>
                    <a:pt x="5775" y="56503"/>
                  </a:lnTo>
                  <a:lnTo>
                    <a:pt x="15901" y="58851"/>
                  </a:lnTo>
                  <a:lnTo>
                    <a:pt x="28543" y="58841"/>
                  </a:lnTo>
                  <a:lnTo>
                    <a:pt x="39497" y="56339"/>
                  </a:lnTo>
                  <a:lnTo>
                    <a:pt x="57564" y="44221"/>
                  </a:lnTo>
                  <a:lnTo>
                    <a:pt x="90780" y="12658"/>
                  </a:lnTo>
                  <a:lnTo>
                    <a:pt x="93263" y="7591"/>
                  </a:lnTo>
                  <a:lnTo>
                    <a:pt x="93220" y="5252"/>
                  </a:lnTo>
                  <a:lnTo>
                    <a:pt x="91290" y="771"/>
                  </a:lnTo>
                  <a:lnTo>
                    <a:pt x="89082" y="0"/>
                  </a:lnTo>
                  <a:lnTo>
                    <a:pt x="82866" y="1024"/>
                  </a:lnTo>
                  <a:lnTo>
                    <a:pt x="68062" y="8938"/>
                  </a:lnTo>
                  <a:lnTo>
                    <a:pt x="50270" y="33704"/>
                  </a:lnTo>
                  <a:lnTo>
                    <a:pt x="36140" y="73518"/>
                  </a:lnTo>
                  <a:lnTo>
                    <a:pt x="33701" y="89203"/>
                  </a:lnTo>
                  <a:lnTo>
                    <a:pt x="38262" y="105110"/>
                  </a:lnTo>
                  <a:lnTo>
                    <a:pt x="58582" y="135887"/>
                  </a:lnTo>
                  <a:lnTo>
                    <a:pt x="66903" y="144618"/>
                  </a:lnTo>
                  <a:lnTo>
                    <a:pt x="74836" y="148197"/>
                  </a:lnTo>
                  <a:lnTo>
                    <a:pt x="71831" y="150380"/>
                  </a:lnTo>
                  <a:lnTo>
                    <a:pt x="69054" y="151950"/>
                  </a:lnTo>
                  <a:lnTo>
                    <a:pt x="38504" y="194572"/>
                  </a:lnTo>
                  <a:lnTo>
                    <a:pt x="29596" y="221665"/>
                  </a:lnTo>
                  <a:lnTo>
                    <a:pt x="27265" y="239242"/>
                  </a:lnTo>
                  <a:lnTo>
                    <a:pt x="29992" y="252698"/>
                  </a:lnTo>
                  <a:lnTo>
                    <a:pt x="32695" y="258262"/>
                  </a:lnTo>
                  <a:lnTo>
                    <a:pt x="41342" y="266326"/>
                  </a:lnTo>
                  <a:lnTo>
                    <a:pt x="52241" y="271556"/>
                  </a:lnTo>
                  <a:lnTo>
                    <a:pt x="64140" y="273880"/>
                  </a:lnTo>
                  <a:lnTo>
                    <a:pt x="82740" y="271818"/>
                  </a:lnTo>
                  <a:lnTo>
                    <a:pt x="124038" y="251926"/>
                  </a:lnTo>
                  <a:lnTo>
                    <a:pt x="158750" y="22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51"/>
            <p:cNvSpPr/>
            <p:nvPr>
              <p:custDataLst>
                <p:tags r:id="rId218"/>
              </p:custDataLst>
            </p:nvPr>
          </p:nvSpPr>
          <p:spPr>
            <a:xfrm>
              <a:off x="196850" y="671013"/>
              <a:ext cx="177801" cy="126137"/>
            </a:xfrm>
            <a:custGeom>
              <a:avLst/>
              <a:gdLst/>
              <a:ahLst/>
              <a:cxnLst/>
              <a:rect l="0" t="0" r="0" b="0"/>
              <a:pathLst>
                <a:path w="177801" h="126137">
                  <a:moveTo>
                    <a:pt x="0" y="40187"/>
                  </a:moveTo>
                  <a:lnTo>
                    <a:pt x="0" y="40187"/>
                  </a:lnTo>
                  <a:lnTo>
                    <a:pt x="0" y="34720"/>
                  </a:lnTo>
                  <a:lnTo>
                    <a:pt x="3371" y="30727"/>
                  </a:lnTo>
                  <a:lnTo>
                    <a:pt x="10670" y="28927"/>
                  </a:lnTo>
                  <a:lnTo>
                    <a:pt x="20265" y="28833"/>
                  </a:lnTo>
                  <a:lnTo>
                    <a:pt x="29232" y="31142"/>
                  </a:lnTo>
                  <a:lnTo>
                    <a:pt x="37922" y="38284"/>
                  </a:lnTo>
                  <a:lnTo>
                    <a:pt x="45782" y="48513"/>
                  </a:lnTo>
                  <a:lnTo>
                    <a:pt x="58885" y="81918"/>
                  </a:lnTo>
                  <a:lnTo>
                    <a:pt x="59567" y="96129"/>
                  </a:lnTo>
                  <a:lnTo>
                    <a:pt x="54256" y="119127"/>
                  </a:lnTo>
                  <a:lnTo>
                    <a:pt x="50455" y="124660"/>
                  </a:lnTo>
                  <a:lnTo>
                    <a:pt x="48453" y="126136"/>
                  </a:lnTo>
                  <a:lnTo>
                    <a:pt x="47119" y="125003"/>
                  </a:lnTo>
                  <a:lnTo>
                    <a:pt x="45241" y="113295"/>
                  </a:lnTo>
                  <a:lnTo>
                    <a:pt x="44801" y="102313"/>
                  </a:lnTo>
                  <a:lnTo>
                    <a:pt x="58311" y="59822"/>
                  </a:lnTo>
                  <a:lnTo>
                    <a:pt x="80770" y="14133"/>
                  </a:lnTo>
                  <a:lnTo>
                    <a:pt x="86491" y="3775"/>
                  </a:lnTo>
                  <a:lnTo>
                    <a:pt x="87829" y="15"/>
                  </a:lnTo>
                  <a:lnTo>
                    <a:pt x="88186" y="0"/>
                  </a:lnTo>
                  <a:lnTo>
                    <a:pt x="88424" y="696"/>
                  </a:lnTo>
                  <a:lnTo>
                    <a:pt x="77332" y="44935"/>
                  </a:lnTo>
                  <a:lnTo>
                    <a:pt x="82347" y="54997"/>
                  </a:lnTo>
                  <a:lnTo>
                    <a:pt x="86648" y="60644"/>
                  </a:lnTo>
                  <a:lnTo>
                    <a:pt x="98953" y="66918"/>
                  </a:lnTo>
                  <a:lnTo>
                    <a:pt x="114535" y="69001"/>
                  </a:lnTo>
                  <a:lnTo>
                    <a:pt x="160201" y="62805"/>
                  </a:lnTo>
                  <a:lnTo>
                    <a:pt x="177800" y="5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52"/>
            <p:cNvSpPr/>
            <p:nvPr>
              <p:custDataLst>
                <p:tags r:id="rId219"/>
              </p:custDataLst>
            </p:nvPr>
          </p:nvSpPr>
          <p:spPr>
            <a:xfrm>
              <a:off x="190500" y="774700"/>
              <a:ext cx="184151" cy="95251"/>
            </a:xfrm>
            <a:custGeom>
              <a:avLst/>
              <a:gdLst/>
              <a:ahLst/>
              <a:cxnLst/>
              <a:rect l="0" t="0" r="0" b="0"/>
              <a:pathLst>
                <a:path w="184151" h="95251">
                  <a:moveTo>
                    <a:pt x="0" y="95250"/>
                  </a:moveTo>
                  <a:lnTo>
                    <a:pt x="0" y="95250"/>
                  </a:lnTo>
                  <a:lnTo>
                    <a:pt x="42095" y="68735"/>
                  </a:lnTo>
                  <a:lnTo>
                    <a:pt x="84126" y="43728"/>
                  </a:lnTo>
                  <a:lnTo>
                    <a:pt x="128956" y="240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53"/>
            <p:cNvSpPr/>
            <p:nvPr>
              <p:custDataLst>
                <p:tags r:id="rId220"/>
              </p:custDataLst>
            </p:nvPr>
          </p:nvSpPr>
          <p:spPr>
            <a:xfrm>
              <a:off x="222250" y="793750"/>
              <a:ext cx="209551" cy="133351"/>
            </a:xfrm>
            <a:custGeom>
              <a:avLst/>
              <a:gdLst/>
              <a:ahLst/>
              <a:cxnLst/>
              <a:rect l="0" t="0" r="0" b="0"/>
              <a:pathLst>
                <a:path w="209551" h="133351">
                  <a:moveTo>
                    <a:pt x="0" y="133350"/>
                  </a:moveTo>
                  <a:lnTo>
                    <a:pt x="0" y="133350"/>
                  </a:lnTo>
                  <a:lnTo>
                    <a:pt x="45466" y="97997"/>
                  </a:lnTo>
                  <a:lnTo>
                    <a:pt x="92964" y="66901"/>
                  </a:lnTo>
                  <a:lnTo>
                    <a:pt x="140512" y="37618"/>
                  </a:lnTo>
                  <a:lnTo>
                    <a:pt x="182509" y="1443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54"/>
            <p:cNvSpPr/>
            <p:nvPr>
              <p:custDataLst>
                <p:tags r:id="rId221"/>
              </p:custDataLst>
            </p:nvPr>
          </p:nvSpPr>
          <p:spPr>
            <a:xfrm>
              <a:off x="406400" y="596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55"/>
            <p:cNvSpPr/>
            <p:nvPr>
              <p:custDataLst>
                <p:tags r:id="rId222"/>
              </p:custDataLst>
            </p:nvPr>
          </p:nvSpPr>
          <p:spPr>
            <a:xfrm>
              <a:off x="450850" y="742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38"/>
          <p:cNvGrpSpPr/>
          <p:nvPr/>
        </p:nvGrpSpPr>
        <p:grpSpPr>
          <a:xfrm>
            <a:off x="903441" y="1278010"/>
            <a:ext cx="1185710" cy="573419"/>
            <a:chOff x="903441" y="1278010"/>
            <a:chExt cx="1185710" cy="573419"/>
          </a:xfrm>
        </p:grpSpPr>
        <p:sp>
          <p:nvSpPr>
            <p:cNvPr id="32" name="SMARTInkShape-1956"/>
            <p:cNvSpPr/>
            <p:nvPr>
              <p:custDataLst>
                <p:tags r:id="rId205"/>
              </p:custDataLst>
            </p:nvPr>
          </p:nvSpPr>
          <p:spPr>
            <a:xfrm>
              <a:off x="903441" y="1278010"/>
              <a:ext cx="220510" cy="335324"/>
            </a:xfrm>
            <a:custGeom>
              <a:avLst/>
              <a:gdLst/>
              <a:ahLst/>
              <a:cxnLst/>
              <a:rect l="0" t="0" r="0" b="0"/>
              <a:pathLst>
                <a:path w="220510" h="335324">
                  <a:moveTo>
                    <a:pt x="4609" y="131690"/>
                  </a:moveTo>
                  <a:lnTo>
                    <a:pt x="4609" y="131690"/>
                  </a:lnTo>
                  <a:lnTo>
                    <a:pt x="4609" y="135061"/>
                  </a:lnTo>
                  <a:lnTo>
                    <a:pt x="6490" y="138597"/>
                  </a:lnTo>
                  <a:lnTo>
                    <a:pt x="7980" y="140528"/>
                  </a:lnTo>
                  <a:lnTo>
                    <a:pt x="10567" y="182182"/>
                  </a:lnTo>
                  <a:lnTo>
                    <a:pt x="12724" y="222380"/>
                  </a:lnTo>
                  <a:lnTo>
                    <a:pt x="17832" y="265570"/>
                  </a:lnTo>
                  <a:lnTo>
                    <a:pt x="21932" y="304002"/>
                  </a:lnTo>
                  <a:lnTo>
                    <a:pt x="25029" y="327620"/>
                  </a:lnTo>
                  <a:lnTo>
                    <a:pt x="27796" y="334481"/>
                  </a:lnTo>
                  <a:lnTo>
                    <a:pt x="28533" y="335323"/>
                  </a:lnTo>
                  <a:lnTo>
                    <a:pt x="29025" y="335179"/>
                  </a:lnTo>
                  <a:lnTo>
                    <a:pt x="16065" y="292865"/>
                  </a:lnTo>
                  <a:lnTo>
                    <a:pt x="8995" y="259062"/>
                  </a:lnTo>
                  <a:lnTo>
                    <a:pt x="3501" y="218168"/>
                  </a:lnTo>
                  <a:lnTo>
                    <a:pt x="589" y="176004"/>
                  </a:lnTo>
                  <a:lnTo>
                    <a:pt x="0" y="134452"/>
                  </a:lnTo>
                  <a:lnTo>
                    <a:pt x="2090" y="94818"/>
                  </a:lnTo>
                  <a:lnTo>
                    <a:pt x="3863" y="50288"/>
                  </a:lnTo>
                  <a:lnTo>
                    <a:pt x="9531" y="10822"/>
                  </a:lnTo>
                  <a:lnTo>
                    <a:pt x="13382" y="830"/>
                  </a:lnTo>
                  <a:lnTo>
                    <a:pt x="15396" y="0"/>
                  </a:lnTo>
                  <a:lnTo>
                    <a:pt x="17445" y="1564"/>
                  </a:lnTo>
                  <a:lnTo>
                    <a:pt x="23014" y="13178"/>
                  </a:lnTo>
                  <a:lnTo>
                    <a:pt x="37344" y="56123"/>
                  </a:lnTo>
                  <a:lnTo>
                    <a:pt x="46439" y="93401"/>
                  </a:lnTo>
                  <a:lnTo>
                    <a:pt x="62864" y="137200"/>
                  </a:lnTo>
                  <a:lnTo>
                    <a:pt x="84507" y="165778"/>
                  </a:lnTo>
                  <a:lnTo>
                    <a:pt x="91741" y="170643"/>
                  </a:lnTo>
                  <a:lnTo>
                    <a:pt x="105423" y="174167"/>
                  </a:lnTo>
                  <a:lnTo>
                    <a:pt x="112741" y="170592"/>
                  </a:lnTo>
                  <a:lnTo>
                    <a:pt x="128397" y="155330"/>
                  </a:lnTo>
                  <a:lnTo>
                    <a:pt x="149707" y="112824"/>
                  </a:lnTo>
                  <a:lnTo>
                    <a:pt x="161054" y="76268"/>
                  </a:lnTo>
                  <a:lnTo>
                    <a:pt x="170096" y="40736"/>
                  </a:lnTo>
                  <a:lnTo>
                    <a:pt x="180648" y="2338"/>
                  </a:lnTo>
                  <a:lnTo>
                    <a:pt x="181235" y="3827"/>
                  </a:lnTo>
                  <a:lnTo>
                    <a:pt x="185625" y="47528"/>
                  </a:lnTo>
                  <a:lnTo>
                    <a:pt x="189248" y="79468"/>
                  </a:lnTo>
                  <a:lnTo>
                    <a:pt x="193210" y="115536"/>
                  </a:lnTo>
                  <a:lnTo>
                    <a:pt x="197322" y="155084"/>
                  </a:lnTo>
                  <a:lnTo>
                    <a:pt x="203383" y="190536"/>
                  </a:lnTo>
                  <a:lnTo>
                    <a:pt x="210075" y="222755"/>
                  </a:lnTo>
                  <a:lnTo>
                    <a:pt x="217104" y="267249"/>
                  </a:lnTo>
                  <a:lnTo>
                    <a:pt x="220509" y="315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57"/>
            <p:cNvSpPr/>
            <p:nvPr>
              <p:custDataLst>
                <p:tags r:id="rId206"/>
              </p:custDataLst>
            </p:nvPr>
          </p:nvSpPr>
          <p:spPr>
            <a:xfrm>
              <a:off x="1224357" y="1411886"/>
              <a:ext cx="77394" cy="169265"/>
            </a:xfrm>
            <a:custGeom>
              <a:avLst/>
              <a:gdLst/>
              <a:ahLst/>
              <a:cxnLst/>
              <a:rect l="0" t="0" r="0" b="0"/>
              <a:pathLst>
                <a:path w="77394" h="169265">
                  <a:moveTo>
                    <a:pt x="13893" y="48614"/>
                  </a:moveTo>
                  <a:lnTo>
                    <a:pt x="13893" y="48614"/>
                  </a:lnTo>
                  <a:lnTo>
                    <a:pt x="8426" y="54081"/>
                  </a:lnTo>
                  <a:lnTo>
                    <a:pt x="7804" y="58074"/>
                  </a:lnTo>
                  <a:lnTo>
                    <a:pt x="9541" y="61755"/>
                  </a:lnTo>
                  <a:lnTo>
                    <a:pt x="10991" y="63725"/>
                  </a:lnTo>
                  <a:lnTo>
                    <a:pt x="16366" y="65913"/>
                  </a:lnTo>
                  <a:lnTo>
                    <a:pt x="34686" y="67318"/>
                  </a:lnTo>
                  <a:lnTo>
                    <a:pt x="44536" y="63747"/>
                  </a:lnTo>
                  <a:lnTo>
                    <a:pt x="49138" y="60820"/>
                  </a:lnTo>
                  <a:lnTo>
                    <a:pt x="56134" y="50040"/>
                  </a:lnTo>
                  <a:lnTo>
                    <a:pt x="60889" y="35842"/>
                  </a:lnTo>
                  <a:lnTo>
                    <a:pt x="63002" y="20125"/>
                  </a:lnTo>
                  <a:lnTo>
                    <a:pt x="60179" y="7495"/>
                  </a:lnTo>
                  <a:lnTo>
                    <a:pt x="57450" y="2151"/>
                  </a:lnTo>
                  <a:lnTo>
                    <a:pt x="52809" y="0"/>
                  </a:lnTo>
                  <a:lnTo>
                    <a:pt x="40126" y="1373"/>
                  </a:lnTo>
                  <a:lnTo>
                    <a:pt x="28845" y="10449"/>
                  </a:lnTo>
                  <a:lnTo>
                    <a:pt x="19127" y="25302"/>
                  </a:lnTo>
                  <a:lnTo>
                    <a:pt x="3272" y="69331"/>
                  </a:lnTo>
                  <a:lnTo>
                    <a:pt x="0" y="93099"/>
                  </a:lnTo>
                  <a:lnTo>
                    <a:pt x="3250" y="115422"/>
                  </a:lnTo>
                  <a:lnTo>
                    <a:pt x="11279" y="133340"/>
                  </a:lnTo>
                  <a:lnTo>
                    <a:pt x="22609" y="147653"/>
                  </a:lnTo>
                  <a:lnTo>
                    <a:pt x="37052" y="158719"/>
                  </a:lnTo>
                  <a:lnTo>
                    <a:pt x="52878" y="164577"/>
                  </a:lnTo>
                  <a:lnTo>
                    <a:pt x="77393" y="16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58"/>
            <p:cNvSpPr/>
            <p:nvPr>
              <p:custDataLst>
                <p:tags r:id="rId207"/>
              </p:custDataLst>
            </p:nvPr>
          </p:nvSpPr>
          <p:spPr>
            <a:xfrm>
              <a:off x="1326520" y="1413917"/>
              <a:ext cx="83181" cy="155392"/>
            </a:xfrm>
            <a:custGeom>
              <a:avLst/>
              <a:gdLst/>
              <a:ahLst/>
              <a:cxnLst/>
              <a:rect l="0" t="0" r="0" b="0"/>
              <a:pathLst>
                <a:path w="83181" h="155392">
                  <a:moveTo>
                    <a:pt x="64130" y="27533"/>
                  </a:moveTo>
                  <a:lnTo>
                    <a:pt x="64130" y="27533"/>
                  </a:lnTo>
                  <a:lnTo>
                    <a:pt x="52196" y="13718"/>
                  </a:lnTo>
                  <a:lnTo>
                    <a:pt x="46832" y="6576"/>
                  </a:lnTo>
                  <a:lnTo>
                    <a:pt x="39744" y="1050"/>
                  </a:lnTo>
                  <a:lnTo>
                    <a:pt x="35172" y="0"/>
                  </a:lnTo>
                  <a:lnTo>
                    <a:pt x="24449" y="715"/>
                  </a:lnTo>
                  <a:lnTo>
                    <a:pt x="19331" y="5421"/>
                  </a:lnTo>
                  <a:lnTo>
                    <a:pt x="9882" y="21939"/>
                  </a:lnTo>
                  <a:lnTo>
                    <a:pt x="0" y="61780"/>
                  </a:lnTo>
                  <a:lnTo>
                    <a:pt x="2717" y="105963"/>
                  </a:lnTo>
                  <a:lnTo>
                    <a:pt x="15830" y="140220"/>
                  </a:lnTo>
                  <a:lnTo>
                    <a:pt x="22052" y="147108"/>
                  </a:lnTo>
                  <a:lnTo>
                    <a:pt x="36492" y="154761"/>
                  </a:lnTo>
                  <a:lnTo>
                    <a:pt x="42882" y="155391"/>
                  </a:lnTo>
                  <a:lnTo>
                    <a:pt x="53746" y="152327"/>
                  </a:lnTo>
                  <a:lnTo>
                    <a:pt x="57913" y="147418"/>
                  </a:lnTo>
                  <a:lnTo>
                    <a:pt x="64424" y="132556"/>
                  </a:lnTo>
                  <a:lnTo>
                    <a:pt x="68686" y="97613"/>
                  </a:lnTo>
                  <a:lnTo>
                    <a:pt x="70126" y="50156"/>
                  </a:lnTo>
                  <a:lnTo>
                    <a:pt x="70322" y="38058"/>
                  </a:lnTo>
                  <a:lnTo>
                    <a:pt x="69669" y="35961"/>
                  </a:lnTo>
                  <a:lnTo>
                    <a:pt x="68529" y="35974"/>
                  </a:lnTo>
                  <a:lnTo>
                    <a:pt x="67062" y="37394"/>
                  </a:lnTo>
                  <a:lnTo>
                    <a:pt x="64999" y="56246"/>
                  </a:lnTo>
                  <a:lnTo>
                    <a:pt x="70077" y="93517"/>
                  </a:lnTo>
                  <a:lnTo>
                    <a:pt x="83180" y="12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59"/>
            <p:cNvSpPr/>
            <p:nvPr>
              <p:custDataLst>
                <p:tags r:id="rId208"/>
              </p:custDataLst>
            </p:nvPr>
          </p:nvSpPr>
          <p:spPr>
            <a:xfrm>
              <a:off x="1455033" y="1420564"/>
              <a:ext cx="68968" cy="147243"/>
            </a:xfrm>
            <a:custGeom>
              <a:avLst/>
              <a:gdLst/>
              <a:ahLst/>
              <a:cxnLst/>
              <a:rect l="0" t="0" r="0" b="0"/>
              <a:pathLst>
                <a:path w="68968" h="147243">
                  <a:moveTo>
                    <a:pt x="5467" y="27236"/>
                  </a:moveTo>
                  <a:lnTo>
                    <a:pt x="5467" y="27236"/>
                  </a:lnTo>
                  <a:lnTo>
                    <a:pt x="0" y="69331"/>
                  </a:lnTo>
                  <a:lnTo>
                    <a:pt x="4361" y="111150"/>
                  </a:lnTo>
                  <a:lnTo>
                    <a:pt x="11069" y="147242"/>
                  </a:lnTo>
                  <a:lnTo>
                    <a:pt x="11319" y="146751"/>
                  </a:lnTo>
                  <a:lnTo>
                    <a:pt x="11773" y="104956"/>
                  </a:lnTo>
                  <a:lnTo>
                    <a:pt x="11804" y="57555"/>
                  </a:lnTo>
                  <a:lnTo>
                    <a:pt x="15185" y="11196"/>
                  </a:lnTo>
                  <a:lnTo>
                    <a:pt x="17590" y="5959"/>
                  </a:lnTo>
                  <a:lnTo>
                    <a:pt x="20605" y="2468"/>
                  </a:lnTo>
                  <a:lnTo>
                    <a:pt x="24026" y="141"/>
                  </a:lnTo>
                  <a:lnTo>
                    <a:pt x="27717" y="0"/>
                  </a:lnTo>
                  <a:lnTo>
                    <a:pt x="35582" y="3607"/>
                  </a:lnTo>
                  <a:lnTo>
                    <a:pt x="51314" y="20313"/>
                  </a:lnTo>
                  <a:lnTo>
                    <a:pt x="62639" y="53250"/>
                  </a:lnTo>
                  <a:lnTo>
                    <a:pt x="67717" y="97782"/>
                  </a:lnTo>
                  <a:lnTo>
                    <a:pt x="68967" y="13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60"/>
            <p:cNvSpPr/>
            <p:nvPr>
              <p:custDataLst>
                <p:tags r:id="rId209"/>
              </p:custDataLst>
            </p:nvPr>
          </p:nvSpPr>
          <p:spPr>
            <a:xfrm>
              <a:off x="1581150" y="1473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61"/>
            <p:cNvSpPr/>
            <p:nvPr>
              <p:custDataLst>
                <p:tags r:id="rId210"/>
              </p:custDataLst>
            </p:nvPr>
          </p:nvSpPr>
          <p:spPr>
            <a:xfrm>
              <a:off x="1568450" y="1358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62"/>
            <p:cNvSpPr/>
            <p:nvPr>
              <p:custDataLst>
                <p:tags r:id="rId211"/>
              </p:custDataLst>
            </p:nvPr>
          </p:nvSpPr>
          <p:spPr>
            <a:xfrm>
              <a:off x="1657350" y="1405546"/>
              <a:ext cx="101601" cy="175605"/>
            </a:xfrm>
            <a:custGeom>
              <a:avLst/>
              <a:gdLst/>
              <a:ahLst/>
              <a:cxnLst/>
              <a:rect l="0" t="0" r="0" b="0"/>
              <a:pathLst>
                <a:path w="101601" h="175605">
                  <a:moveTo>
                    <a:pt x="0" y="16854"/>
                  </a:moveTo>
                  <a:lnTo>
                    <a:pt x="0" y="16854"/>
                  </a:lnTo>
                  <a:lnTo>
                    <a:pt x="3371" y="20225"/>
                  </a:lnTo>
                  <a:lnTo>
                    <a:pt x="12865" y="54205"/>
                  </a:lnTo>
                  <a:lnTo>
                    <a:pt x="15336" y="86482"/>
                  </a:lnTo>
                  <a:lnTo>
                    <a:pt x="13047" y="132405"/>
                  </a:lnTo>
                  <a:lnTo>
                    <a:pt x="12854" y="141823"/>
                  </a:lnTo>
                  <a:lnTo>
                    <a:pt x="12097" y="143206"/>
                  </a:lnTo>
                  <a:lnTo>
                    <a:pt x="10887" y="142716"/>
                  </a:lnTo>
                  <a:lnTo>
                    <a:pt x="9375" y="140979"/>
                  </a:lnTo>
                  <a:lnTo>
                    <a:pt x="7246" y="118308"/>
                  </a:lnTo>
                  <a:lnTo>
                    <a:pt x="10511" y="87109"/>
                  </a:lnTo>
                  <a:lnTo>
                    <a:pt x="16666" y="51606"/>
                  </a:lnTo>
                  <a:lnTo>
                    <a:pt x="28065" y="14608"/>
                  </a:lnTo>
                  <a:lnTo>
                    <a:pt x="36227" y="2215"/>
                  </a:lnTo>
                  <a:lnTo>
                    <a:pt x="41085" y="39"/>
                  </a:lnTo>
                  <a:lnTo>
                    <a:pt x="46440" y="0"/>
                  </a:lnTo>
                  <a:lnTo>
                    <a:pt x="52126" y="1384"/>
                  </a:lnTo>
                  <a:lnTo>
                    <a:pt x="64089" y="10449"/>
                  </a:lnTo>
                  <a:lnTo>
                    <a:pt x="76462" y="26002"/>
                  </a:lnTo>
                  <a:lnTo>
                    <a:pt x="93211" y="62525"/>
                  </a:lnTo>
                  <a:lnTo>
                    <a:pt x="99114" y="103921"/>
                  </a:lnTo>
                  <a:lnTo>
                    <a:pt x="101109" y="150547"/>
                  </a:lnTo>
                  <a:lnTo>
                    <a:pt x="101600" y="175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63"/>
            <p:cNvSpPr/>
            <p:nvPr>
              <p:custDataLst>
                <p:tags r:id="rId212"/>
              </p:custDataLst>
            </p:nvPr>
          </p:nvSpPr>
          <p:spPr>
            <a:xfrm>
              <a:off x="1798058" y="1412482"/>
              <a:ext cx="138322" cy="438947"/>
            </a:xfrm>
            <a:custGeom>
              <a:avLst/>
              <a:gdLst/>
              <a:ahLst/>
              <a:cxnLst/>
              <a:rect l="0" t="0" r="0" b="0"/>
              <a:pathLst>
                <a:path w="138322" h="438947">
                  <a:moveTo>
                    <a:pt x="106942" y="48018"/>
                  </a:moveTo>
                  <a:lnTo>
                    <a:pt x="106942" y="48018"/>
                  </a:lnTo>
                  <a:lnTo>
                    <a:pt x="77088" y="6609"/>
                  </a:lnTo>
                  <a:lnTo>
                    <a:pt x="68744" y="1392"/>
                  </a:lnTo>
                  <a:lnTo>
                    <a:pt x="64543" y="0"/>
                  </a:lnTo>
                  <a:lnTo>
                    <a:pt x="52350" y="4099"/>
                  </a:lnTo>
                  <a:lnTo>
                    <a:pt x="45147" y="8155"/>
                  </a:lnTo>
                  <a:lnTo>
                    <a:pt x="33381" y="23951"/>
                  </a:lnTo>
                  <a:lnTo>
                    <a:pt x="24859" y="45788"/>
                  </a:lnTo>
                  <a:lnTo>
                    <a:pt x="21473" y="83733"/>
                  </a:lnTo>
                  <a:lnTo>
                    <a:pt x="25682" y="104343"/>
                  </a:lnTo>
                  <a:lnTo>
                    <a:pt x="39356" y="128442"/>
                  </a:lnTo>
                  <a:lnTo>
                    <a:pt x="50798" y="136679"/>
                  </a:lnTo>
                  <a:lnTo>
                    <a:pt x="56813" y="138875"/>
                  </a:lnTo>
                  <a:lnTo>
                    <a:pt x="62939" y="138223"/>
                  </a:lnTo>
                  <a:lnTo>
                    <a:pt x="75391" y="131853"/>
                  </a:lnTo>
                  <a:lnTo>
                    <a:pt x="94301" y="106254"/>
                  </a:lnTo>
                  <a:lnTo>
                    <a:pt x="109515" y="58842"/>
                  </a:lnTo>
                  <a:lnTo>
                    <a:pt x="116328" y="43307"/>
                  </a:lnTo>
                  <a:lnTo>
                    <a:pt x="117433" y="42055"/>
                  </a:lnTo>
                  <a:lnTo>
                    <a:pt x="118169" y="41926"/>
                  </a:lnTo>
                  <a:lnTo>
                    <a:pt x="114045" y="80415"/>
                  </a:lnTo>
                  <a:lnTo>
                    <a:pt x="116886" y="120333"/>
                  </a:lnTo>
                  <a:lnTo>
                    <a:pt x="125568" y="167909"/>
                  </a:lnTo>
                  <a:lnTo>
                    <a:pt x="133094" y="202903"/>
                  </a:lnTo>
                  <a:lnTo>
                    <a:pt x="138321" y="240328"/>
                  </a:lnTo>
                  <a:lnTo>
                    <a:pt x="135940" y="280480"/>
                  </a:lnTo>
                  <a:lnTo>
                    <a:pt x="124534" y="319962"/>
                  </a:lnTo>
                  <a:lnTo>
                    <a:pt x="106294" y="357971"/>
                  </a:lnTo>
                  <a:lnTo>
                    <a:pt x="81724" y="393678"/>
                  </a:lnTo>
                  <a:lnTo>
                    <a:pt x="43496" y="428660"/>
                  </a:lnTo>
                  <a:lnTo>
                    <a:pt x="23710" y="437561"/>
                  </a:lnTo>
                  <a:lnTo>
                    <a:pt x="15471" y="438946"/>
                  </a:lnTo>
                  <a:lnTo>
                    <a:pt x="9272" y="437754"/>
                  </a:lnTo>
                  <a:lnTo>
                    <a:pt x="4434" y="434842"/>
                  </a:lnTo>
                  <a:lnTo>
                    <a:pt x="504" y="430784"/>
                  </a:lnTo>
                  <a:lnTo>
                    <a:pt x="0" y="424551"/>
                  </a:lnTo>
                  <a:lnTo>
                    <a:pt x="5084" y="408218"/>
                  </a:lnTo>
                  <a:lnTo>
                    <a:pt x="21926" y="391081"/>
                  </a:lnTo>
                  <a:lnTo>
                    <a:pt x="56142" y="365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64"/>
            <p:cNvSpPr/>
            <p:nvPr>
              <p:custDataLst>
                <p:tags r:id="rId213"/>
              </p:custDataLst>
            </p:nvPr>
          </p:nvSpPr>
          <p:spPr>
            <a:xfrm>
              <a:off x="908050" y="1682750"/>
              <a:ext cx="990601" cy="63501"/>
            </a:xfrm>
            <a:custGeom>
              <a:avLst/>
              <a:gdLst/>
              <a:ahLst/>
              <a:cxnLst/>
              <a:rect l="0" t="0" r="0" b="0"/>
              <a:pathLst>
                <a:path w="990601" h="63501">
                  <a:moveTo>
                    <a:pt x="0" y="63500"/>
                  </a:moveTo>
                  <a:lnTo>
                    <a:pt x="0" y="63500"/>
                  </a:lnTo>
                  <a:lnTo>
                    <a:pt x="42063" y="63500"/>
                  </a:lnTo>
                  <a:lnTo>
                    <a:pt x="77256" y="62794"/>
                  </a:lnTo>
                  <a:lnTo>
                    <a:pt x="123471" y="60129"/>
                  </a:lnTo>
                  <a:lnTo>
                    <a:pt x="154281" y="57725"/>
                  </a:lnTo>
                  <a:lnTo>
                    <a:pt x="189637" y="54711"/>
                  </a:lnTo>
                  <a:lnTo>
                    <a:pt x="228025" y="51290"/>
                  </a:lnTo>
                  <a:lnTo>
                    <a:pt x="272666" y="47599"/>
                  </a:lnTo>
                  <a:lnTo>
                    <a:pt x="321478" y="43727"/>
                  </a:lnTo>
                  <a:lnTo>
                    <a:pt x="373068" y="39735"/>
                  </a:lnTo>
                  <a:lnTo>
                    <a:pt x="428629" y="35662"/>
                  </a:lnTo>
                  <a:lnTo>
                    <a:pt x="486836" y="31536"/>
                  </a:lnTo>
                  <a:lnTo>
                    <a:pt x="546807" y="27374"/>
                  </a:lnTo>
                  <a:lnTo>
                    <a:pt x="603721" y="23188"/>
                  </a:lnTo>
                  <a:lnTo>
                    <a:pt x="658598" y="18986"/>
                  </a:lnTo>
                  <a:lnTo>
                    <a:pt x="712115" y="14774"/>
                  </a:lnTo>
                  <a:lnTo>
                    <a:pt x="759788" y="11966"/>
                  </a:lnTo>
                  <a:lnTo>
                    <a:pt x="803564" y="10094"/>
                  </a:lnTo>
                  <a:lnTo>
                    <a:pt x="844743" y="8846"/>
                  </a:lnTo>
                  <a:lnTo>
                    <a:pt x="879251" y="7308"/>
                  </a:lnTo>
                  <a:lnTo>
                    <a:pt x="909312" y="5578"/>
                  </a:lnTo>
                  <a:lnTo>
                    <a:pt x="954472" y="2479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65"/>
            <p:cNvSpPr/>
            <p:nvPr>
              <p:custDataLst>
                <p:tags r:id="rId214"/>
              </p:custDataLst>
            </p:nvPr>
          </p:nvSpPr>
          <p:spPr>
            <a:xfrm>
              <a:off x="1193800" y="1727200"/>
              <a:ext cx="723901" cy="95251"/>
            </a:xfrm>
            <a:custGeom>
              <a:avLst/>
              <a:gdLst/>
              <a:ahLst/>
              <a:cxnLst/>
              <a:rect l="0" t="0" r="0" b="0"/>
              <a:pathLst>
                <a:path w="723901" h="95251">
                  <a:moveTo>
                    <a:pt x="0" y="95250"/>
                  </a:moveTo>
                  <a:lnTo>
                    <a:pt x="0" y="95250"/>
                  </a:lnTo>
                  <a:lnTo>
                    <a:pt x="39001" y="90180"/>
                  </a:lnTo>
                  <a:lnTo>
                    <a:pt x="72602" y="86411"/>
                  </a:lnTo>
                  <a:lnTo>
                    <a:pt x="118581" y="80503"/>
                  </a:lnTo>
                  <a:lnTo>
                    <a:pt x="144670" y="76952"/>
                  </a:lnTo>
                  <a:lnTo>
                    <a:pt x="175469" y="73174"/>
                  </a:lnTo>
                  <a:lnTo>
                    <a:pt x="209407" y="69244"/>
                  </a:lnTo>
                  <a:lnTo>
                    <a:pt x="245438" y="65212"/>
                  </a:lnTo>
                  <a:lnTo>
                    <a:pt x="284981" y="60408"/>
                  </a:lnTo>
                  <a:lnTo>
                    <a:pt x="326865" y="55089"/>
                  </a:lnTo>
                  <a:lnTo>
                    <a:pt x="370310" y="49426"/>
                  </a:lnTo>
                  <a:lnTo>
                    <a:pt x="412679" y="44945"/>
                  </a:lnTo>
                  <a:lnTo>
                    <a:pt x="454330" y="41252"/>
                  </a:lnTo>
                  <a:lnTo>
                    <a:pt x="495503" y="38085"/>
                  </a:lnTo>
                  <a:lnTo>
                    <a:pt x="532830" y="34562"/>
                  </a:lnTo>
                  <a:lnTo>
                    <a:pt x="567592" y="30803"/>
                  </a:lnTo>
                  <a:lnTo>
                    <a:pt x="600645" y="26885"/>
                  </a:lnTo>
                  <a:lnTo>
                    <a:pt x="629030" y="22157"/>
                  </a:lnTo>
                  <a:lnTo>
                    <a:pt x="654303" y="16888"/>
                  </a:lnTo>
                  <a:lnTo>
                    <a:pt x="692968" y="7506"/>
                  </a:lnTo>
                  <a:lnTo>
                    <a:pt x="723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66"/>
            <p:cNvSpPr/>
            <p:nvPr>
              <p:custDataLst>
                <p:tags r:id="rId215"/>
              </p:custDataLst>
            </p:nvPr>
          </p:nvSpPr>
          <p:spPr>
            <a:xfrm>
              <a:off x="2078215" y="1397000"/>
              <a:ext cx="10936" cy="44451"/>
            </a:xfrm>
            <a:custGeom>
              <a:avLst/>
              <a:gdLst/>
              <a:ahLst/>
              <a:cxnLst/>
              <a:rect l="0" t="0" r="0" b="0"/>
              <a:pathLst>
                <a:path w="10936" h="444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6481"/>
                  </a:lnTo>
                  <a:lnTo>
                    <a:pt x="0" y="15580"/>
                  </a:lnTo>
                  <a:lnTo>
                    <a:pt x="458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67"/>
            <p:cNvSpPr/>
            <p:nvPr>
              <p:custDataLst>
                <p:tags r:id="rId216"/>
              </p:custDataLst>
            </p:nvPr>
          </p:nvSpPr>
          <p:spPr>
            <a:xfrm>
              <a:off x="2076450" y="1549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39"/>
          <p:cNvGrpSpPr/>
          <p:nvPr/>
        </p:nvGrpSpPr>
        <p:grpSpPr>
          <a:xfrm>
            <a:off x="2577501" y="1291742"/>
            <a:ext cx="337150" cy="346559"/>
            <a:chOff x="2577501" y="1291742"/>
            <a:chExt cx="337150" cy="346559"/>
          </a:xfrm>
        </p:grpSpPr>
        <p:sp>
          <p:nvSpPr>
            <p:cNvPr id="45" name="SMARTInkShape-1968"/>
            <p:cNvSpPr/>
            <p:nvPr>
              <p:custDataLst>
                <p:tags r:id="rId201"/>
              </p:custDataLst>
            </p:nvPr>
          </p:nvSpPr>
          <p:spPr>
            <a:xfrm>
              <a:off x="2673350" y="1341615"/>
              <a:ext cx="23866" cy="296686"/>
            </a:xfrm>
            <a:custGeom>
              <a:avLst/>
              <a:gdLst/>
              <a:ahLst/>
              <a:cxnLst/>
              <a:rect l="0" t="0" r="0" b="0"/>
              <a:pathLst>
                <a:path w="23866" h="2966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6" y="36634"/>
                  </a:lnTo>
                  <a:lnTo>
                    <a:pt x="3371" y="67512"/>
                  </a:lnTo>
                  <a:lnTo>
                    <a:pt x="6907" y="104284"/>
                  </a:lnTo>
                  <a:lnTo>
                    <a:pt x="10831" y="144146"/>
                  </a:lnTo>
                  <a:lnTo>
                    <a:pt x="14927" y="185381"/>
                  </a:lnTo>
                  <a:lnTo>
                    <a:pt x="19099" y="221581"/>
                  </a:lnTo>
                  <a:lnTo>
                    <a:pt x="23533" y="264084"/>
                  </a:lnTo>
                  <a:lnTo>
                    <a:pt x="23865" y="282196"/>
                  </a:lnTo>
                  <a:lnTo>
                    <a:pt x="1905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69"/>
            <p:cNvSpPr/>
            <p:nvPr>
              <p:custDataLst>
                <p:tags r:id="rId202"/>
              </p:custDataLst>
            </p:nvPr>
          </p:nvSpPr>
          <p:spPr>
            <a:xfrm>
              <a:off x="2785014" y="1291742"/>
              <a:ext cx="15337" cy="333859"/>
            </a:xfrm>
            <a:custGeom>
              <a:avLst/>
              <a:gdLst/>
              <a:ahLst/>
              <a:cxnLst/>
              <a:rect l="0" t="0" r="0" b="0"/>
              <a:pathLst>
                <a:path w="15337" h="333859">
                  <a:moveTo>
                    <a:pt x="15336" y="3658"/>
                  </a:moveTo>
                  <a:lnTo>
                    <a:pt x="15336" y="3658"/>
                  </a:lnTo>
                  <a:lnTo>
                    <a:pt x="15336" y="287"/>
                  </a:lnTo>
                  <a:lnTo>
                    <a:pt x="14630" y="0"/>
                  </a:lnTo>
                  <a:lnTo>
                    <a:pt x="11965" y="1562"/>
                  </a:lnTo>
                  <a:lnTo>
                    <a:pt x="4505" y="35778"/>
                  </a:lnTo>
                  <a:lnTo>
                    <a:pt x="409" y="66617"/>
                  </a:lnTo>
                  <a:lnTo>
                    <a:pt x="0" y="107134"/>
                  </a:lnTo>
                  <a:lnTo>
                    <a:pt x="2170" y="152658"/>
                  </a:lnTo>
                  <a:lnTo>
                    <a:pt x="5487" y="198762"/>
                  </a:lnTo>
                  <a:lnTo>
                    <a:pt x="7431" y="241360"/>
                  </a:lnTo>
                  <a:lnTo>
                    <a:pt x="8295" y="277931"/>
                  </a:lnTo>
                  <a:lnTo>
                    <a:pt x="10731" y="318760"/>
                  </a:lnTo>
                  <a:lnTo>
                    <a:pt x="15336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70"/>
            <p:cNvSpPr/>
            <p:nvPr>
              <p:custDataLst>
                <p:tags r:id="rId203"/>
              </p:custDataLst>
            </p:nvPr>
          </p:nvSpPr>
          <p:spPr>
            <a:xfrm>
              <a:off x="2577501" y="1389449"/>
              <a:ext cx="337150" cy="63819"/>
            </a:xfrm>
            <a:custGeom>
              <a:avLst/>
              <a:gdLst/>
              <a:ahLst/>
              <a:cxnLst/>
              <a:rect l="0" t="0" r="0" b="0"/>
              <a:pathLst>
                <a:path w="337150" h="63819">
                  <a:moveTo>
                    <a:pt x="25999" y="58351"/>
                  </a:moveTo>
                  <a:lnTo>
                    <a:pt x="25999" y="58351"/>
                  </a:lnTo>
                  <a:lnTo>
                    <a:pt x="759" y="63818"/>
                  </a:lnTo>
                  <a:lnTo>
                    <a:pt x="0" y="63407"/>
                  </a:lnTo>
                  <a:lnTo>
                    <a:pt x="905" y="62427"/>
                  </a:lnTo>
                  <a:lnTo>
                    <a:pt x="10613" y="58046"/>
                  </a:lnTo>
                  <a:lnTo>
                    <a:pt x="54601" y="43679"/>
                  </a:lnTo>
                  <a:lnTo>
                    <a:pt x="99624" y="32075"/>
                  </a:lnTo>
                  <a:lnTo>
                    <a:pt x="125882" y="26017"/>
                  </a:lnTo>
                  <a:lnTo>
                    <a:pt x="153971" y="19861"/>
                  </a:lnTo>
                  <a:lnTo>
                    <a:pt x="183280" y="13641"/>
                  </a:lnTo>
                  <a:lnTo>
                    <a:pt x="210581" y="8789"/>
                  </a:lnTo>
                  <a:lnTo>
                    <a:pt x="236543" y="4848"/>
                  </a:lnTo>
                  <a:lnTo>
                    <a:pt x="281146" y="0"/>
                  </a:lnTo>
                  <a:lnTo>
                    <a:pt x="337149" y="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71"/>
            <p:cNvSpPr/>
            <p:nvPr>
              <p:custDataLst>
                <p:tags r:id="rId204"/>
              </p:custDataLst>
            </p:nvPr>
          </p:nvSpPr>
          <p:spPr>
            <a:xfrm>
              <a:off x="2590800" y="1492250"/>
              <a:ext cx="266701" cy="49477"/>
            </a:xfrm>
            <a:custGeom>
              <a:avLst/>
              <a:gdLst/>
              <a:ahLst/>
              <a:cxnLst/>
              <a:rect l="0" t="0" r="0" b="0"/>
              <a:pathLst>
                <a:path w="266701" h="49477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7526" y="49476"/>
                  </a:lnTo>
                  <a:lnTo>
                    <a:pt x="23101" y="48801"/>
                  </a:lnTo>
                  <a:lnTo>
                    <a:pt x="65719" y="39781"/>
                  </a:lnTo>
                  <a:lnTo>
                    <a:pt x="105173" y="29675"/>
                  </a:lnTo>
                  <a:lnTo>
                    <a:pt x="146697" y="20009"/>
                  </a:lnTo>
                  <a:lnTo>
                    <a:pt x="187965" y="11715"/>
                  </a:lnTo>
                  <a:lnTo>
                    <a:pt x="227473" y="5677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40"/>
          <p:cNvGrpSpPr/>
          <p:nvPr/>
        </p:nvGrpSpPr>
        <p:grpSpPr>
          <a:xfrm>
            <a:off x="3309310" y="1246351"/>
            <a:ext cx="780091" cy="356458"/>
            <a:chOff x="3309310" y="1246351"/>
            <a:chExt cx="780091" cy="356458"/>
          </a:xfrm>
        </p:grpSpPr>
        <p:sp>
          <p:nvSpPr>
            <p:cNvPr id="50" name="SMARTInkShape-1972"/>
            <p:cNvSpPr/>
            <p:nvPr>
              <p:custDataLst>
                <p:tags r:id="rId195"/>
              </p:custDataLst>
            </p:nvPr>
          </p:nvSpPr>
          <p:spPr>
            <a:xfrm>
              <a:off x="3309310" y="1320800"/>
              <a:ext cx="18091" cy="282009"/>
            </a:xfrm>
            <a:custGeom>
              <a:avLst/>
              <a:gdLst/>
              <a:ahLst/>
              <a:cxnLst/>
              <a:rect l="0" t="0" r="0" b="0"/>
              <a:pathLst>
                <a:path w="18091" h="282009">
                  <a:moveTo>
                    <a:pt x="11740" y="0"/>
                  </a:moveTo>
                  <a:lnTo>
                    <a:pt x="11740" y="0"/>
                  </a:lnTo>
                  <a:lnTo>
                    <a:pt x="8369" y="0"/>
                  </a:lnTo>
                  <a:lnTo>
                    <a:pt x="7376" y="1411"/>
                  </a:lnTo>
                  <a:lnTo>
                    <a:pt x="1200" y="45468"/>
                  </a:lnTo>
                  <a:lnTo>
                    <a:pt x="0" y="82062"/>
                  </a:lnTo>
                  <a:lnTo>
                    <a:pt x="1348" y="122315"/>
                  </a:lnTo>
                  <a:lnTo>
                    <a:pt x="4299" y="163723"/>
                  </a:lnTo>
                  <a:lnTo>
                    <a:pt x="7963" y="205645"/>
                  </a:lnTo>
                  <a:lnTo>
                    <a:pt x="10061" y="240270"/>
                  </a:lnTo>
                  <a:lnTo>
                    <a:pt x="13124" y="274156"/>
                  </a:lnTo>
                  <a:lnTo>
                    <a:pt x="14779" y="280137"/>
                  </a:lnTo>
                  <a:lnTo>
                    <a:pt x="15883" y="282008"/>
                  </a:lnTo>
                  <a:lnTo>
                    <a:pt x="16618" y="281139"/>
                  </a:lnTo>
                  <a:lnTo>
                    <a:pt x="1809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73"/>
            <p:cNvSpPr/>
            <p:nvPr>
              <p:custDataLst>
                <p:tags r:id="rId196"/>
              </p:custDataLst>
            </p:nvPr>
          </p:nvSpPr>
          <p:spPr>
            <a:xfrm>
              <a:off x="3309495" y="1281697"/>
              <a:ext cx="150458" cy="299454"/>
            </a:xfrm>
            <a:custGeom>
              <a:avLst/>
              <a:gdLst/>
              <a:ahLst/>
              <a:cxnLst/>
              <a:rect l="0" t="0" r="0" b="0"/>
              <a:pathLst>
                <a:path w="150458" h="299454">
                  <a:moveTo>
                    <a:pt x="11555" y="229603"/>
                  </a:moveTo>
                  <a:lnTo>
                    <a:pt x="11555" y="229603"/>
                  </a:lnTo>
                  <a:lnTo>
                    <a:pt x="6485" y="207783"/>
                  </a:lnTo>
                  <a:lnTo>
                    <a:pt x="0" y="199161"/>
                  </a:lnTo>
                  <a:lnTo>
                    <a:pt x="324" y="198725"/>
                  </a:lnTo>
                  <a:lnTo>
                    <a:pt x="2565" y="198241"/>
                  </a:lnTo>
                  <a:lnTo>
                    <a:pt x="31488" y="197887"/>
                  </a:lnTo>
                  <a:lnTo>
                    <a:pt x="53287" y="187750"/>
                  </a:lnTo>
                  <a:lnTo>
                    <a:pt x="93960" y="158881"/>
                  </a:lnTo>
                  <a:lnTo>
                    <a:pt x="110268" y="137493"/>
                  </a:lnTo>
                  <a:lnTo>
                    <a:pt x="127979" y="91539"/>
                  </a:lnTo>
                  <a:lnTo>
                    <a:pt x="142163" y="44448"/>
                  </a:lnTo>
                  <a:lnTo>
                    <a:pt x="150457" y="0"/>
                  </a:lnTo>
                  <a:lnTo>
                    <a:pt x="147647" y="9721"/>
                  </a:lnTo>
                  <a:lnTo>
                    <a:pt x="145717" y="43960"/>
                  </a:lnTo>
                  <a:lnTo>
                    <a:pt x="145266" y="79597"/>
                  </a:lnTo>
                  <a:lnTo>
                    <a:pt x="145065" y="121306"/>
                  </a:lnTo>
                  <a:lnTo>
                    <a:pt x="144976" y="165713"/>
                  </a:lnTo>
                  <a:lnTo>
                    <a:pt x="143055" y="207557"/>
                  </a:lnTo>
                  <a:lnTo>
                    <a:pt x="141261" y="244499"/>
                  </a:lnTo>
                  <a:lnTo>
                    <a:pt x="144905" y="29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74"/>
            <p:cNvSpPr/>
            <p:nvPr>
              <p:custDataLst>
                <p:tags r:id="rId197"/>
              </p:custDataLst>
            </p:nvPr>
          </p:nvSpPr>
          <p:spPr>
            <a:xfrm>
              <a:off x="3555077" y="1426116"/>
              <a:ext cx="96174" cy="167735"/>
            </a:xfrm>
            <a:custGeom>
              <a:avLst/>
              <a:gdLst/>
              <a:ahLst/>
              <a:cxnLst/>
              <a:rect l="0" t="0" r="0" b="0"/>
              <a:pathLst>
                <a:path w="96174" h="167735">
                  <a:moveTo>
                    <a:pt x="923" y="59784"/>
                  </a:moveTo>
                  <a:lnTo>
                    <a:pt x="923" y="59784"/>
                  </a:lnTo>
                  <a:lnTo>
                    <a:pt x="923" y="63155"/>
                  </a:lnTo>
                  <a:lnTo>
                    <a:pt x="1628" y="64148"/>
                  </a:lnTo>
                  <a:lnTo>
                    <a:pt x="2805" y="64810"/>
                  </a:lnTo>
                  <a:lnTo>
                    <a:pt x="4294" y="65251"/>
                  </a:lnTo>
                  <a:lnTo>
                    <a:pt x="9761" y="69244"/>
                  </a:lnTo>
                  <a:lnTo>
                    <a:pt x="19432" y="69162"/>
                  </a:lnTo>
                  <a:lnTo>
                    <a:pt x="40744" y="63268"/>
                  </a:lnTo>
                  <a:lnTo>
                    <a:pt x="48637" y="59990"/>
                  </a:lnTo>
                  <a:lnTo>
                    <a:pt x="59288" y="50703"/>
                  </a:lnTo>
                  <a:lnTo>
                    <a:pt x="71875" y="27494"/>
                  </a:lnTo>
                  <a:lnTo>
                    <a:pt x="72213" y="21324"/>
                  </a:lnTo>
                  <a:lnTo>
                    <a:pt x="68826" y="8824"/>
                  </a:lnTo>
                  <a:lnTo>
                    <a:pt x="65242" y="4644"/>
                  </a:lnTo>
                  <a:lnTo>
                    <a:pt x="55614" y="0"/>
                  </a:lnTo>
                  <a:lnTo>
                    <a:pt x="49379" y="878"/>
                  </a:lnTo>
                  <a:lnTo>
                    <a:pt x="34923" y="7498"/>
                  </a:lnTo>
                  <a:lnTo>
                    <a:pt x="14290" y="29867"/>
                  </a:lnTo>
                  <a:lnTo>
                    <a:pt x="1513" y="65580"/>
                  </a:lnTo>
                  <a:lnTo>
                    <a:pt x="0" y="104070"/>
                  </a:lnTo>
                  <a:lnTo>
                    <a:pt x="8039" y="125798"/>
                  </a:lnTo>
                  <a:lnTo>
                    <a:pt x="21724" y="143451"/>
                  </a:lnTo>
                  <a:lnTo>
                    <a:pt x="39566" y="156001"/>
                  </a:lnTo>
                  <a:lnTo>
                    <a:pt x="96173" y="167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75"/>
            <p:cNvSpPr/>
            <p:nvPr>
              <p:custDataLst>
                <p:tags r:id="rId198"/>
              </p:custDataLst>
            </p:nvPr>
          </p:nvSpPr>
          <p:spPr>
            <a:xfrm>
              <a:off x="3667154" y="1442248"/>
              <a:ext cx="161897" cy="137359"/>
            </a:xfrm>
            <a:custGeom>
              <a:avLst/>
              <a:gdLst/>
              <a:ahLst/>
              <a:cxnLst/>
              <a:rect l="0" t="0" r="0" b="0"/>
              <a:pathLst>
                <a:path w="161897" h="137359">
                  <a:moveTo>
                    <a:pt x="92046" y="24602"/>
                  </a:moveTo>
                  <a:lnTo>
                    <a:pt x="92046" y="24602"/>
                  </a:lnTo>
                  <a:lnTo>
                    <a:pt x="81201" y="10099"/>
                  </a:lnTo>
                  <a:lnTo>
                    <a:pt x="70998" y="1458"/>
                  </a:lnTo>
                  <a:lnTo>
                    <a:pt x="64609" y="0"/>
                  </a:lnTo>
                  <a:lnTo>
                    <a:pt x="49983" y="2144"/>
                  </a:lnTo>
                  <a:lnTo>
                    <a:pt x="34075" y="13445"/>
                  </a:lnTo>
                  <a:lnTo>
                    <a:pt x="19009" y="30932"/>
                  </a:lnTo>
                  <a:lnTo>
                    <a:pt x="4005" y="64577"/>
                  </a:lnTo>
                  <a:lnTo>
                    <a:pt x="0" y="88936"/>
                  </a:lnTo>
                  <a:lnTo>
                    <a:pt x="1983" y="110110"/>
                  </a:lnTo>
                  <a:lnTo>
                    <a:pt x="4487" y="119707"/>
                  </a:lnTo>
                  <a:lnTo>
                    <a:pt x="8979" y="126811"/>
                  </a:lnTo>
                  <a:lnTo>
                    <a:pt x="21496" y="136585"/>
                  </a:lnTo>
                  <a:lnTo>
                    <a:pt x="28785" y="137358"/>
                  </a:lnTo>
                  <a:lnTo>
                    <a:pt x="44409" y="132571"/>
                  </a:lnTo>
                  <a:lnTo>
                    <a:pt x="69073" y="111234"/>
                  </a:lnTo>
                  <a:lnTo>
                    <a:pt x="80189" y="90622"/>
                  </a:lnTo>
                  <a:lnTo>
                    <a:pt x="96031" y="44283"/>
                  </a:lnTo>
                  <a:lnTo>
                    <a:pt x="96819" y="41956"/>
                  </a:lnTo>
                  <a:lnTo>
                    <a:pt x="97345" y="41815"/>
                  </a:lnTo>
                  <a:lnTo>
                    <a:pt x="98084" y="49771"/>
                  </a:lnTo>
                  <a:lnTo>
                    <a:pt x="99715" y="69376"/>
                  </a:lnTo>
                  <a:lnTo>
                    <a:pt x="105097" y="84953"/>
                  </a:lnTo>
                  <a:lnTo>
                    <a:pt x="115956" y="97521"/>
                  </a:lnTo>
                  <a:lnTo>
                    <a:pt x="130189" y="107105"/>
                  </a:lnTo>
                  <a:lnTo>
                    <a:pt x="161896" y="11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76"/>
            <p:cNvSpPr/>
            <p:nvPr>
              <p:custDataLst>
                <p:tags r:id="rId199"/>
              </p:custDataLst>
            </p:nvPr>
          </p:nvSpPr>
          <p:spPr>
            <a:xfrm>
              <a:off x="3843215" y="1246351"/>
              <a:ext cx="144586" cy="336239"/>
            </a:xfrm>
            <a:custGeom>
              <a:avLst/>
              <a:gdLst/>
              <a:ahLst/>
              <a:cxnLst/>
              <a:rect l="0" t="0" r="0" b="0"/>
              <a:pathLst>
                <a:path w="144586" h="336239">
                  <a:moveTo>
                    <a:pt x="62035" y="258599"/>
                  </a:moveTo>
                  <a:lnTo>
                    <a:pt x="62035" y="258599"/>
                  </a:lnTo>
                  <a:lnTo>
                    <a:pt x="67061" y="237876"/>
                  </a:lnTo>
                  <a:lnTo>
                    <a:pt x="66111" y="218122"/>
                  </a:lnTo>
                  <a:lnTo>
                    <a:pt x="59469" y="192905"/>
                  </a:lnTo>
                  <a:lnTo>
                    <a:pt x="56091" y="191519"/>
                  </a:lnTo>
                  <a:lnTo>
                    <a:pt x="51722" y="192713"/>
                  </a:lnTo>
                  <a:lnTo>
                    <a:pt x="46693" y="195625"/>
                  </a:lnTo>
                  <a:lnTo>
                    <a:pt x="26131" y="219949"/>
                  </a:lnTo>
                  <a:lnTo>
                    <a:pt x="5536" y="257338"/>
                  </a:lnTo>
                  <a:lnTo>
                    <a:pt x="0" y="283439"/>
                  </a:lnTo>
                  <a:lnTo>
                    <a:pt x="597" y="307033"/>
                  </a:lnTo>
                  <a:lnTo>
                    <a:pt x="5566" y="324575"/>
                  </a:lnTo>
                  <a:lnTo>
                    <a:pt x="8867" y="330100"/>
                  </a:lnTo>
                  <a:lnTo>
                    <a:pt x="16297" y="336238"/>
                  </a:lnTo>
                  <a:lnTo>
                    <a:pt x="21665" y="335758"/>
                  </a:lnTo>
                  <a:lnTo>
                    <a:pt x="35155" y="329581"/>
                  </a:lnTo>
                  <a:lnTo>
                    <a:pt x="55247" y="307461"/>
                  </a:lnTo>
                  <a:lnTo>
                    <a:pt x="77976" y="265080"/>
                  </a:lnTo>
                  <a:lnTo>
                    <a:pt x="90522" y="219146"/>
                  </a:lnTo>
                  <a:lnTo>
                    <a:pt x="95843" y="192080"/>
                  </a:lnTo>
                  <a:lnTo>
                    <a:pt x="101507" y="162748"/>
                  </a:lnTo>
                  <a:lnTo>
                    <a:pt x="107400" y="131904"/>
                  </a:lnTo>
                  <a:lnTo>
                    <a:pt x="113445" y="100052"/>
                  </a:lnTo>
                  <a:lnTo>
                    <a:pt x="120162" y="55254"/>
                  </a:lnTo>
                  <a:lnTo>
                    <a:pt x="122061" y="15845"/>
                  </a:lnTo>
                  <a:lnTo>
                    <a:pt x="121102" y="7863"/>
                  </a:lnTo>
                  <a:lnTo>
                    <a:pt x="119052" y="3247"/>
                  </a:lnTo>
                  <a:lnTo>
                    <a:pt x="116274" y="876"/>
                  </a:lnTo>
                  <a:lnTo>
                    <a:pt x="113011" y="0"/>
                  </a:lnTo>
                  <a:lnTo>
                    <a:pt x="109425" y="4355"/>
                  </a:lnTo>
                  <a:lnTo>
                    <a:pt x="97635" y="38315"/>
                  </a:lnTo>
                  <a:lnTo>
                    <a:pt x="89381" y="80497"/>
                  </a:lnTo>
                  <a:lnTo>
                    <a:pt x="84772" y="127937"/>
                  </a:lnTo>
                  <a:lnTo>
                    <a:pt x="83543" y="152441"/>
                  </a:lnTo>
                  <a:lnTo>
                    <a:pt x="85941" y="198482"/>
                  </a:lnTo>
                  <a:lnTo>
                    <a:pt x="92415" y="238936"/>
                  </a:lnTo>
                  <a:lnTo>
                    <a:pt x="102348" y="268675"/>
                  </a:lnTo>
                  <a:lnTo>
                    <a:pt x="117582" y="288007"/>
                  </a:lnTo>
                  <a:lnTo>
                    <a:pt x="144585" y="30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77"/>
            <p:cNvSpPr/>
            <p:nvPr>
              <p:custDataLst>
                <p:tags r:id="rId200"/>
              </p:custDataLst>
            </p:nvPr>
          </p:nvSpPr>
          <p:spPr>
            <a:xfrm>
              <a:off x="4029642" y="1409700"/>
              <a:ext cx="59759" cy="146554"/>
            </a:xfrm>
            <a:custGeom>
              <a:avLst/>
              <a:gdLst/>
              <a:ahLst/>
              <a:cxnLst/>
              <a:rect l="0" t="0" r="0" b="0"/>
              <a:pathLst>
                <a:path w="59759" h="146554">
                  <a:moveTo>
                    <a:pt x="59758" y="0"/>
                  </a:moveTo>
                  <a:lnTo>
                    <a:pt x="59758" y="0"/>
                  </a:lnTo>
                  <a:lnTo>
                    <a:pt x="15205" y="1882"/>
                  </a:lnTo>
                  <a:lnTo>
                    <a:pt x="8889" y="3371"/>
                  </a:lnTo>
                  <a:lnTo>
                    <a:pt x="4678" y="5775"/>
                  </a:lnTo>
                  <a:lnTo>
                    <a:pt x="1872" y="8789"/>
                  </a:lnTo>
                  <a:lnTo>
                    <a:pt x="0" y="12209"/>
                  </a:lnTo>
                  <a:lnTo>
                    <a:pt x="164" y="16606"/>
                  </a:lnTo>
                  <a:lnTo>
                    <a:pt x="4108" y="27136"/>
                  </a:lnTo>
                  <a:lnTo>
                    <a:pt x="31676" y="69120"/>
                  </a:lnTo>
                  <a:lnTo>
                    <a:pt x="44774" y="92055"/>
                  </a:lnTo>
                  <a:lnTo>
                    <a:pt x="47689" y="106530"/>
                  </a:lnTo>
                  <a:lnTo>
                    <a:pt x="45927" y="119313"/>
                  </a:lnTo>
                  <a:lnTo>
                    <a:pt x="40441" y="129699"/>
                  </a:lnTo>
                  <a:lnTo>
                    <a:pt x="22676" y="143479"/>
                  </a:lnTo>
                  <a:lnTo>
                    <a:pt x="13173" y="146553"/>
                  </a:lnTo>
                  <a:lnTo>
                    <a:pt x="260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41"/>
          <p:cNvGrpSpPr/>
          <p:nvPr/>
        </p:nvGrpSpPr>
        <p:grpSpPr>
          <a:xfrm>
            <a:off x="4506724" y="1325329"/>
            <a:ext cx="217677" cy="233270"/>
            <a:chOff x="4506724" y="1325329"/>
            <a:chExt cx="217677" cy="233270"/>
          </a:xfrm>
        </p:grpSpPr>
        <p:sp>
          <p:nvSpPr>
            <p:cNvPr id="57" name="SMARTInkShape-1978"/>
            <p:cNvSpPr/>
            <p:nvPr>
              <p:custDataLst>
                <p:tags r:id="rId192"/>
              </p:custDataLst>
            </p:nvPr>
          </p:nvSpPr>
          <p:spPr>
            <a:xfrm>
              <a:off x="4540250" y="14351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2117"/>
                  </a:lnTo>
                  <a:lnTo>
                    <a:pt x="15548" y="33257"/>
                  </a:lnTo>
                  <a:lnTo>
                    <a:pt x="19064" y="80705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79"/>
            <p:cNvSpPr/>
            <p:nvPr>
              <p:custDataLst>
                <p:tags r:id="rId193"/>
              </p:custDataLst>
            </p:nvPr>
          </p:nvSpPr>
          <p:spPr>
            <a:xfrm>
              <a:off x="4506724" y="1325329"/>
              <a:ext cx="14477" cy="14522"/>
            </a:xfrm>
            <a:custGeom>
              <a:avLst/>
              <a:gdLst/>
              <a:ahLst/>
              <a:cxnLst/>
              <a:rect l="0" t="0" r="0" b="0"/>
              <a:pathLst>
                <a:path w="14477" h="14522">
                  <a:moveTo>
                    <a:pt x="14476" y="8171"/>
                  </a:moveTo>
                  <a:lnTo>
                    <a:pt x="14476" y="8171"/>
                  </a:lnTo>
                  <a:lnTo>
                    <a:pt x="7734" y="1429"/>
                  </a:lnTo>
                  <a:lnTo>
                    <a:pt x="5042" y="149"/>
                  </a:lnTo>
                  <a:lnTo>
                    <a:pt x="2542" y="0"/>
                  </a:lnTo>
                  <a:lnTo>
                    <a:pt x="170" y="607"/>
                  </a:lnTo>
                  <a:lnTo>
                    <a:pt x="0" y="2423"/>
                  </a:lnTo>
                  <a:lnTo>
                    <a:pt x="8126" y="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80"/>
            <p:cNvSpPr/>
            <p:nvPr>
              <p:custDataLst>
                <p:tags r:id="rId194"/>
              </p:custDataLst>
            </p:nvPr>
          </p:nvSpPr>
          <p:spPr>
            <a:xfrm>
              <a:off x="4632430" y="1384540"/>
              <a:ext cx="91971" cy="174059"/>
            </a:xfrm>
            <a:custGeom>
              <a:avLst/>
              <a:gdLst/>
              <a:ahLst/>
              <a:cxnLst/>
              <a:rect l="0" t="0" r="0" b="0"/>
              <a:pathLst>
                <a:path w="91971" h="174059">
                  <a:moveTo>
                    <a:pt x="9420" y="31510"/>
                  </a:moveTo>
                  <a:lnTo>
                    <a:pt x="9420" y="31510"/>
                  </a:lnTo>
                  <a:lnTo>
                    <a:pt x="6049" y="24768"/>
                  </a:lnTo>
                  <a:lnTo>
                    <a:pt x="4351" y="23488"/>
                  </a:lnTo>
                  <a:lnTo>
                    <a:pt x="2512" y="23339"/>
                  </a:lnTo>
                  <a:lnTo>
                    <a:pt x="581" y="23946"/>
                  </a:lnTo>
                  <a:lnTo>
                    <a:pt x="0" y="26467"/>
                  </a:lnTo>
                  <a:lnTo>
                    <a:pt x="2526" y="65053"/>
                  </a:lnTo>
                  <a:lnTo>
                    <a:pt x="2909" y="105262"/>
                  </a:lnTo>
                  <a:lnTo>
                    <a:pt x="6393" y="145085"/>
                  </a:lnTo>
                  <a:lnTo>
                    <a:pt x="8523" y="170211"/>
                  </a:lnTo>
                  <a:lnTo>
                    <a:pt x="8116" y="173366"/>
                  </a:lnTo>
                  <a:lnTo>
                    <a:pt x="7140" y="174058"/>
                  </a:lnTo>
                  <a:lnTo>
                    <a:pt x="5783" y="173109"/>
                  </a:lnTo>
                  <a:lnTo>
                    <a:pt x="7245" y="154918"/>
                  </a:lnTo>
                  <a:lnTo>
                    <a:pt x="15518" y="117072"/>
                  </a:lnTo>
                  <a:lnTo>
                    <a:pt x="22949" y="82473"/>
                  </a:lnTo>
                  <a:lnTo>
                    <a:pt x="31661" y="47105"/>
                  </a:lnTo>
                  <a:lnTo>
                    <a:pt x="50737" y="5062"/>
                  </a:lnTo>
                  <a:lnTo>
                    <a:pt x="53898" y="1178"/>
                  </a:lnTo>
                  <a:lnTo>
                    <a:pt x="57416" y="0"/>
                  </a:lnTo>
                  <a:lnTo>
                    <a:pt x="61173" y="625"/>
                  </a:lnTo>
                  <a:lnTo>
                    <a:pt x="65089" y="2453"/>
                  </a:lnTo>
                  <a:lnTo>
                    <a:pt x="77341" y="25252"/>
                  </a:lnTo>
                  <a:lnTo>
                    <a:pt x="86538" y="62190"/>
                  </a:lnTo>
                  <a:lnTo>
                    <a:pt x="90360" y="104414"/>
                  </a:lnTo>
                  <a:lnTo>
                    <a:pt x="91970" y="15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981"/>
          <p:cNvSpPr/>
          <p:nvPr>
            <p:custDataLst>
              <p:tags r:id="rId1"/>
            </p:custDataLst>
          </p:nvPr>
        </p:nvSpPr>
        <p:spPr>
          <a:xfrm>
            <a:off x="5302266" y="1351068"/>
            <a:ext cx="133335" cy="223733"/>
          </a:xfrm>
          <a:custGeom>
            <a:avLst/>
            <a:gdLst/>
            <a:ahLst/>
            <a:cxnLst/>
            <a:rect l="0" t="0" r="0" b="0"/>
            <a:pathLst>
              <a:path w="133335" h="223733">
                <a:moveTo>
                  <a:pt x="6334" y="58632"/>
                </a:moveTo>
                <a:lnTo>
                  <a:pt x="6334" y="58632"/>
                </a:lnTo>
                <a:lnTo>
                  <a:pt x="2963" y="58632"/>
                </a:lnTo>
                <a:lnTo>
                  <a:pt x="1970" y="59338"/>
                </a:lnTo>
                <a:lnTo>
                  <a:pt x="1308" y="60514"/>
                </a:lnTo>
                <a:lnTo>
                  <a:pt x="376" y="67421"/>
                </a:lnTo>
                <a:lnTo>
                  <a:pt x="18" y="108174"/>
                </a:lnTo>
                <a:lnTo>
                  <a:pt x="3361" y="154888"/>
                </a:lnTo>
                <a:lnTo>
                  <a:pt x="606" y="200284"/>
                </a:lnTo>
                <a:lnTo>
                  <a:pt x="260" y="204374"/>
                </a:lnTo>
                <a:lnTo>
                  <a:pt x="168" y="204476"/>
                </a:lnTo>
                <a:lnTo>
                  <a:pt x="0" y="168036"/>
                </a:lnTo>
                <a:lnTo>
                  <a:pt x="3359" y="126639"/>
                </a:lnTo>
                <a:lnTo>
                  <a:pt x="12195" y="81997"/>
                </a:lnTo>
                <a:lnTo>
                  <a:pt x="23458" y="38579"/>
                </a:lnTo>
                <a:lnTo>
                  <a:pt x="34534" y="17177"/>
                </a:lnTo>
                <a:lnTo>
                  <a:pt x="42621" y="8928"/>
                </a:lnTo>
                <a:lnTo>
                  <a:pt x="61849" y="317"/>
                </a:lnTo>
                <a:lnTo>
                  <a:pt x="68039" y="0"/>
                </a:lnTo>
                <a:lnTo>
                  <a:pt x="78679" y="3410"/>
                </a:lnTo>
                <a:lnTo>
                  <a:pt x="101371" y="17803"/>
                </a:lnTo>
                <a:lnTo>
                  <a:pt x="111131" y="28491"/>
                </a:lnTo>
                <a:lnTo>
                  <a:pt x="123826" y="57669"/>
                </a:lnTo>
                <a:lnTo>
                  <a:pt x="131247" y="94373"/>
                </a:lnTo>
                <a:lnTo>
                  <a:pt x="132921" y="138599"/>
                </a:lnTo>
                <a:lnTo>
                  <a:pt x="133253" y="180601"/>
                </a:lnTo>
                <a:lnTo>
                  <a:pt x="133334" y="2237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343"/>
          <p:cNvGrpSpPr/>
          <p:nvPr/>
        </p:nvGrpSpPr>
        <p:grpSpPr>
          <a:xfrm>
            <a:off x="5842262" y="1100315"/>
            <a:ext cx="1701539" cy="566751"/>
            <a:chOff x="5842262" y="1100315"/>
            <a:chExt cx="1701539" cy="566751"/>
          </a:xfrm>
        </p:grpSpPr>
        <p:sp>
          <p:nvSpPr>
            <p:cNvPr id="62" name="SMARTInkShape-1982"/>
            <p:cNvSpPr/>
            <p:nvPr>
              <p:custDataLst>
                <p:tags r:id="rId181"/>
              </p:custDataLst>
            </p:nvPr>
          </p:nvSpPr>
          <p:spPr>
            <a:xfrm>
              <a:off x="7387741" y="1244600"/>
              <a:ext cx="156060" cy="38101"/>
            </a:xfrm>
            <a:custGeom>
              <a:avLst/>
              <a:gdLst/>
              <a:ahLst/>
              <a:cxnLst/>
              <a:rect l="0" t="0" r="0" b="0"/>
              <a:pathLst>
                <a:path w="1560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1358"/>
                  </a:lnTo>
                  <a:lnTo>
                    <a:pt x="0" y="28666"/>
                  </a:lnTo>
                  <a:lnTo>
                    <a:pt x="1563" y="23794"/>
                  </a:lnTo>
                  <a:lnTo>
                    <a:pt x="16521" y="13714"/>
                  </a:lnTo>
                  <a:lnTo>
                    <a:pt x="52312" y="5161"/>
                  </a:lnTo>
                  <a:lnTo>
                    <a:pt x="90193" y="2294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83"/>
            <p:cNvSpPr/>
            <p:nvPr>
              <p:custDataLst>
                <p:tags r:id="rId182"/>
              </p:custDataLst>
            </p:nvPr>
          </p:nvSpPr>
          <p:spPr>
            <a:xfrm>
              <a:off x="7439385" y="1100315"/>
              <a:ext cx="79016" cy="331132"/>
            </a:xfrm>
            <a:custGeom>
              <a:avLst/>
              <a:gdLst/>
              <a:ahLst/>
              <a:cxnLst/>
              <a:rect l="0" t="0" r="0" b="0"/>
              <a:pathLst>
                <a:path w="79016" h="331132">
                  <a:moveTo>
                    <a:pt x="79015" y="10935"/>
                  </a:moveTo>
                  <a:lnTo>
                    <a:pt x="79015" y="10935"/>
                  </a:lnTo>
                  <a:lnTo>
                    <a:pt x="75644" y="4193"/>
                  </a:lnTo>
                  <a:lnTo>
                    <a:pt x="73946" y="2207"/>
                  </a:lnTo>
                  <a:lnTo>
                    <a:pt x="70176" y="0"/>
                  </a:lnTo>
                  <a:lnTo>
                    <a:pt x="67478" y="2234"/>
                  </a:lnTo>
                  <a:lnTo>
                    <a:pt x="60718" y="12242"/>
                  </a:lnTo>
                  <a:lnTo>
                    <a:pt x="44879" y="58988"/>
                  </a:lnTo>
                  <a:lnTo>
                    <a:pt x="36561" y="94616"/>
                  </a:lnTo>
                  <a:lnTo>
                    <a:pt x="28162" y="133969"/>
                  </a:lnTo>
                  <a:lnTo>
                    <a:pt x="19724" y="174272"/>
                  </a:lnTo>
                  <a:lnTo>
                    <a:pt x="11270" y="213352"/>
                  </a:lnTo>
                  <a:lnTo>
                    <a:pt x="6572" y="248124"/>
                  </a:lnTo>
                  <a:lnTo>
                    <a:pt x="2047" y="289822"/>
                  </a:lnTo>
                  <a:lnTo>
                    <a:pt x="0" y="316289"/>
                  </a:lnTo>
                  <a:lnTo>
                    <a:pt x="938" y="322454"/>
                  </a:lnTo>
                  <a:lnTo>
                    <a:pt x="3680" y="326564"/>
                  </a:lnTo>
                  <a:lnTo>
                    <a:pt x="7625" y="329305"/>
                  </a:lnTo>
                  <a:lnTo>
                    <a:pt x="12372" y="331131"/>
                  </a:lnTo>
                  <a:lnTo>
                    <a:pt x="25171" y="329398"/>
                  </a:lnTo>
                  <a:lnTo>
                    <a:pt x="38857" y="323924"/>
                  </a:lnTo>
                  <a:lnTo>
                    <a:pt x="59965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84"/>
            <p:cNvSpPr/>
            <p:nvPr>
              <p:custDataLst>
                <p:tags r:id="rId183"/>
              </p:custDataLst>
            </p:nvPr>
          </p:nvSpPr>
          <p:spPr>
            <a:xfrm>
              <a:off x="6941889" y="1116564"/>
              <a:ext cx="393625" cy="349628"/>
            </a:xfrm>
            <a:custGeom>
              <a:avLst/>
              <a:gdLst/>
              <a:ahLst/>
              <a:cxnLst/>
              <a:rect l="0" t="0" r="0" b="0"/>
              <a:pathLst>
                <a:path w="393625" h="349628">
                  <a:moveTo>
                    <a:pt x="81211" y="197886"/>
                  </a:moveTo>
                  <a:lnTo>
                    <a:pt x="81211" y="197886"/>
                  </a:lnTo>
                  <a:lnTo>
                    <a:pt x="49228" y="192419"/>
                  </a:lnTo>
                  <a:lnTo>
                    <a:pt x="36658" y="197573"/>
                  </a:lnTo>
                  <a:lnTo>
                    <a:pt x="30341" y="201910"/>
                  </a:lnTo>
                  <a:lnTo>
                    <a:pt x="14712" y="224870"/>
                  </a:lnTo>
                  <a:lnTo>
                    <a:pt x="1143" y="257387"/>
                  </a:lnTo>
                  <a:lnTo>
                    <a:pt x="0" y="279599"/>
                  </a:lnTo>
                  <a:lnTo>
                    <a:pt x="7391" y="322604"/>
                  </a:lnTo>
                  <a:lnTo>
                    <a:pt x="16927" y="344357"/>
                  </a:lnTo>
                  <a:lnTo>
                    <a:pt x="22127" y="347745"/>
                  </a:lnTo>
                  <a:lnTo>
                    <a:pt x="35431" y="349627"/>
                  </a:lnTo>
                  <a:lnTo>
                    <a:pt x="50752" y="342467"/>
                  </a:lnTo>
                  <a:lnTo>
                    <a:pt x="77124" y="316925"/>
                  </a:lnTo>
                  <a:lnTo>
                    <a:pt x="105399" y="272433"/>
                  </a:lnTo>
                  <a:lnTo>
                    <a:pt x="122300" y="231018"/>
                  </a:lnTo>
                  <a:lnTo>
                    <a:pt x="129770" y="205157"/>
                  </a:lnTo>
                  <a:lnTo>
                    <a:pt x="136867" y="177333"/>
                  </a:lnTo>
                  <a:lnTo>
                    <a:pt x="142304" y="150318"/>
                  </a:lnTo>
                  <a:lnTo>
                    <a:pt x="146634" y="123840"/>
                  </a:lnTo>
                  <a:lnTo>
                    <a:pt x="152621" y="76782"/>
                  </a:lnTo>
                  <a:lnTo>
                    <a:pt x="155286" y="31868"/>
                  </a:lnTo>
                  <a:lnTo>
                    <a:pt x="153409" y="12622"/>
                  </a:lnTo>
                  <a:lnTo>
                    <a:pt x="151215" y="6643"/>
                  </a:lnTo>
                  <a:lnTo>
                    <a:pt x="148341" y="2658"/>
                  </a:lnTo>
                  <a:lnTo>
                    <a:pt x="145015" y="0"/>
                  </a:lnTo>
                  <a:lnTo>
                    <a:pt x="140680" y="1757"/>
                  </a:lnTo>
                  <a:lnTo>
                    <a:pt x="130219" y="13115"/>
                  </a:lnTo>
                  <a:lnTo>
                    <a:pt x="115801" y="52828"/>
                  </a:lnTo>
                  <a:lnTo>
                    <a:pt x="108813" y="90612"/>
                  </a:lnTo>
                  <a:lnTo>
                    <a:pt x="103357" y="132570"/>
                  </a:lnTo>
                  <a:lnTo>
                    <a:pt x="98579" y="174736"/>
                  </a:lnTo>
                  <a:lnTo>
                    <a:pt x="97867" y="211351"/>
                  </a:lnTo>
                  <a:lnTo>
                    <a:pt x="103314" y="255968"/>
                  </a:lnTo>
                  <a:lnTo>
                    <a:pt x="114427" y="292536"/>
                  </a:lnTo>
                  <a:lnTo>
                    <a:pt x="119582" y="296969"/>
                  </a:lnTo>
                  <a:lnTo>
                    <a:pt x="134719" y="301895"/>
                  </a:lnTo>
                  <a:lnTo>
                    <a:pt x="153205" y="298440"/>
                  </a:lnTo>
                  <a:lnTo>
                    <a:pt x="172474" y="289143"/>
                  </a:lnTo>
                  <a:lnTo>
                    <a:pt x="216431" y="252115"/>
                  </a:lnTo>
                  <a:lnTo>
                    <a:pt x="231891" y="227281"/>
                  </a:lnTo>
                  <a:lnTo>
                    <a:pt x="233170" y="220305"/>
                  </a:lnTo>
                  <a:lnTo>
                    <a:pt x="232611" y="214243"/>
                  </a:lnTo>
                  <a:lnTo>
                    <a:pt x="230827" y="208791"/>
                  </a:lnTo>
                  <a:lnTo>
                    <a:pt x="227522" y="204450"/>
                  </a:lnTo>
                  <a:lnTo>
                    <a:pt x="218204" y="197746"/>
                  </a:lnTo>
                  <a:lnTo>
                    <a:pt x="213462" y="197087"/>
                  </a:lnTo>
                  <a:lnTo>
                    <a:pt x="204429" y="200118"/>
                  </a:lnTo>
                  <a:lnTo>
                    <a:pt x="195712" y="211813"/>
                  </a:lnTo>
                  <a:lnTo>
                    <a:pt x="181988" y="248066"/>
                  </a:lnTo>
                  <a:lnTo>
                    <a:pt x="182681" y="268401"/>
                  </a:lnTo>
                  <a:lnTo>
                    <a:pt x="188397" y="287082"/>
                  </a:lnTo>
                  <a:lnTo>
                    <a:pt x="197994" y="300088"/>
                  </a:lnTo>
                  <a:lnTo>
                    <a:pt x="215297" y="311972"/>
                  </a:lnTo>
                  <a:lnTo>
                    <a:pt x="221402" y="312749"/>
                  </a:lnTo>
                  <a:lnTo>
                    <a:pt x="233829" y="309849"/>
                  </a:lnTo>
                  <a:lnTo>
                    <a:pt x="280568" y="274206"/>
                  </a:lnTo>
                  <a:lnTo>
                    <a:pt x="309964" y="242738"/>
                  </a:lnTo>
                  <a:lnTo>
                    <a:pt x="310619" y="241193"/>
                  </a:lnTo>
                  <a:lnTo>
                    <a:pt x="309644" y="240869"/>
                  </a:lnTo>
                  <a:lnTo>
                    <a:pt x="307583" y="241358"/>
                  </a:lnTo>
                  <a:lnTo>
                    <a:pt x="303411" y="247546"/>
                  </a:lnTo>
                  <a:lnTo>
                    <a:pt x="287231" y="293339"/>
                  </a:lnTo>
                  <a:lnTo>
                    <a:pt x="284783" y="318171"/>
                  </a:lnTo>
                  <a:lnTo>
                    <a:pt x="285364" y="319704"/>
                  </a:lnTo>
                  <a:lnTo>
                    <a:pt x="286458" y="320020"/>
                  </a:lnTo>
                  <a:lnTo>
                    <a:pt x="287891" y="319525"/>
                  </a:lnTo>
                  <a:lnTo>
                    <a:pt x="308610" y="278914"/>
                  </a:lnTo>
                  <a:lnTo>
                    <a:pt x="333051" y="240788"/>
                  </a:lnTo>
                  <a:lnTo>
                    <a:pt x="357776" y="197584"/>
                  </a:lnTo>
                  <a:lnTo>
                    <a:pt x="377410" y="172632"/>
                  </a:lnTo>
                  <a:lnTo>
                    <a:pt x="381688" y="169761"/>
                  </a:lnTo>
                  <a:lnTo>
                    <a:pt x="385246" y="168553"/>
                  </a:lnTo>
                  <a:lnTo>
                    <a:pt x="388323" y="169864"/>
                  </a:lnTo>
                  <a:lnTo>
                    <a:pt x="393624" y="176965"/>
                  </a:lnTo>
                  <a:lnTo>
                    <a:pt x="392636" y="219049"/>
                  </a:lnTo>
                  <a:lnTo>
                    <a:pt x="387582" y="259111"/>
                  </a:lnTo>
                  <a:lnTo>
                    <a:pt x="379552" y="297443"/>
                  </a:lnTo>
                  <a:lnTo>
                    <a:pt x="373311" y="31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85"/>
            <p:cNvSpPr/>
            <p:nvPr>
              <p:custDataLst>
                <p:tags r:id="rId184"/>
              </p:custDataLst>
            </p:nvPr>
          </p:nvSpPr>
          <p:spPr>
            <a:xfrm>
              <a:off x="6778572" y="1289293"/>
              <a:ext cx="79429" cy="179243"/>
            </a:xfrm>
            <a:custGeom>
              <a:avLst/>
              <a:gdLst/>
              <a:ahLst/>
              <a:cxnLst/>
              <a:rect l="0" t="0" r="0" b="0"/>
              <a:pathLst>
                <a:path w="79429" h="179243">
                  <a:moveTo>
                    <a:pt x="34978" y="18807"/>
                  </a:moveTo>
                  <a:lnTo>
                    <a:pt x="34978" y="18807"/>
                  </a:lnTo>
                  <a:lnTo>
                    <a:pt x="28236" y="22178"/>
                  </a:lnTo>
                  <a:lnTo>
                    <a:pt x="23045" y="31359"/>
                  </a:lnTo>
                  <a:lnTo>
                    <a:pt x="10592" y="66991"/>
                  </a:lnTo>
                  <a:lnTo>
                    <a:pt x="5409" y="105834"/>
                  </a:lnTo>
                  <a:lnTo>
                    <a:pt x="0" y="151656"/>
                  </a:lnTo>
                  <a:lnTo>
                    <a:pt x="2663" y="179242"/>
                  </a:lnTo>
                  <a:lnTo>
                    <a:pt x="3557" y="178680"/>
                  </a:lnTo>
                  <a:lnTo>
                    <a:pt x="15388" y="150240"/>
                  </a:lnTo>
                  <a:lnTo>
                    <a:pt x="23607" y="107845"/>
                  </a:lnTo>
                  <a:lnTo>
                    <a:pt x="32041" y="73196"/>
                  </a:lnTo>
                  <a:lnTo>
                    <a:pt x="46808" y="27396"/>
                  </a:lnTo>
                  <a:lnTo>
                    <a:pt x="58239" y="3478"/>
                  </a:lnTo>
                  <a:lnTo>
                    <a:pt x="61069" y="121"/>
                  </a:lnTo>
                  <a:lnTo>
                    <a:pt x="63660" y="0"/>
                  </a:lnTo>
                  <a:lnTo>
                    <a:pt x="66094" y="2035"/>
                  </a:lnTo>
                  <a:lnTo>
                    <a:pt x="68422" y="5509"/>
                  </a:lnTo>
                  <a:lnTo>
                    <a:pt x="76522" y="42207"/>
                  </a:lnTo>
                  <a:lnTo>
                    <a:pt x="78567" y="81401"/>
                  </a:lnTo>
                  <a:lnTo>
                    <a:pt x="79258" y="127284"/>
                  </a:lnTo>
                  <a:lnTo>
                    <a:pt x="79428" y="152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86"/>
            <p:cNvSpPr/>
            <p:nvPr>
              <p:custDataLst>
                <p:tags r:id="rId185"/>
              </p:custDataLst>
            </p:nvPr>
          </p:nvSpPr>
          <p:spPr>
            <a:xfrm>
              <a:off x="6636089" y="1281611"/>
              <a:ext cx="126662" cy="150039"/>
            </a:xfrm>
            <a:custGeom>
              <a:avLst/>
              <a:gdLst/>
              <a:ahLst/>
              <a:cxnLst/>
              <a:rect l="0" t="0" r="0" b="0"/>
              <a:pathLst>
                <a:path w="126662" h="150039">
                  <a:moveTo>
                    <a:pt x="12361" y="32839"/>
                  </a:moveTo>
                  <a:lnTo>
                    <a:pt x="12361" y="32839"/>
                  </a:lnTo>
                  <a:lnTo>
                    <a:pt x="3522" y="32839"/>
                  </a:lnTo>
                  <a:lnTo>
                    <a:pt x="2235" y="33545"/>
                  </a:lnTo>
                  <a:lnTo>
                    <a:pt x="1377" y="34721"/>
                  </a:lnTo>
                  <a:lnTo>
                    <a:pt x="423" y="37909"/>
                  </a:lnTo>
                  <a:lnTo>
                    <a:pt x="0" y="41677"/>
                  </a:lnTo>
                  <a:lnTo>
                    <a:pt x="1298" y="43670"/>
                  </a:lnTo>
                  <a:lnTo>
                    <a:pt x="6503" y="47766"/>
                  </a:lnTo>
                  <a:lnTo>
                    <a:pt x="20737" y="54038"/>
                  </a:lnTo>
                  <a:lnTo>
                    <a:pt x="41732" y="53623"/>
                  </a:lnTo>
                  <a:lnTo>
                    <a:pt x="55754" y="47015"/>
                  </a:lnTo>
                  <a:lnTo>
                    <a:pt x="62456" y="42290"/>
                  </a:lnTo>
                  <a:lnTo>
                    <a:pt x="69903" y="31395"/>
                  </a:lnTo>
                  <a:lnTo>
                    <a:pt x="74684" y="10525"/>
                  </a:lnTo>
                  <a:lnTo>
                    <a:pt x="72960" y="6674"/>
                  </a:lnTo>
                  <a:lnTo>
                    <a:pt x="65399" y="514"/>
                  </a:lnTo>
                  <a:lnTo>
                    <a:pt x="60419" y="0"/>
                  </a:lnTo>
                  <a:lnTo>
                    <a:pt x="49242" y="3192"/>
                  </a:lnTo>
                  <a:lnTo>
                    <a:pt x="37219" y="14959"/>
                  </a:lnTo>
                  <a:lnTo>
                    <a:pt x="26231" y="32653"/>
                  </a:lnTo>
                  <a:lnTo>
                    <a:pt x="18995" y="54629"/>
                  </a:lnTo>
                  <a:lnTo>
                    <a:pt x="19072" y="78507"/>
                  </a:lnTo>
                  <a:lnTo>
                    <a:pt x="30620" y="121587"/>
                  </a:lnTo>
                  <a:lnTo>
                    <a:pt x="40231" y="136018"/>
                  </a:lnTo>
                  <a:lnTo>
                    <a:pt x="45757" y="141842"/>
                  </a:lnTo>
                  <a:lnTo>
                    <a:pt x="61305" y="148312"/>
                  </a:lnTo>
                  <a:lnTo>
                    <a:pt x="70390" y="150038"/>
                  </a:lnTo>
                  <a:lnTo>
                    <a:pt x="91773" y="146311"/>
                  </a:lnTo>
                  <a:lnTo>
                    <a:pt x="126661" y="134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87"/>
            <p:cNvSpPr/>
            <p:nvPr>
              <p:custDataLst>
                <p:tags r:id="rId186"/>
              </p:custDataLst>
            </p:nvPr>
          </p:nvSpPr>
          <p:spPr>
            <a:xfrm>
              <a:off x="6407260" y="1273337"/>
              <a:ext cx="138039" cy="393729"/>
            </a:xfrm>
            <a:custGeom>
              <a:avLst/>
              <a:gdLst/>
              <a:ahLst/>
              <a:cxnLst/>
              <a:rect l="0" t="0" r="0" b="0"/>
              <a:pathLst>
                <a:path w="138039" h="393729">
                  <a:moveTo>
                    <a:pt x="37990" y="91913"/>
                  </a:moveTo>
                  <a:lnTo>
                    <a:pt x="37990" y="91913"/>
                  </a:lnTo>
                  <a:lnTo>
                    <a:pt x="31248" y="91913"/>
                  </a:lnTo>
                  <a:lnTo>
                    <a:pt x="26057" y="93794"/>
                  </a:lnTo>
                  <a:lnTo>
                    <a:pt x="23685" y="95284"/>
                  </a:lnTo>
                  <a:lnTo>
                    <a:pt x="16975" y="110864"/>
                  </a:lnTo>
                  <a:lnTo>
                    <a:pt x="8387" y="157327"/>
                  </a:lnTo>
                  <a:lnTo>
                    <a:pt x="2720" y="203096"/>
                  </a:lnTo>
                  <a:lnTo>
                    <a:pt x="729" y="248955"/>
                  </a:lnTo>
                  <a:lnTo>
                    <a:pt x="263" y="281419"/>
                  </a:lnTo>
                  <a:lnTo>
                    <a:pt x="0" y="328058"/>
                  </a:lnTo>
                  <a:lnTo>
                    <a:pt x="4981" y="375103"/>
                  </a:lnTo>
                  <a:lnTo>
                    <a:pt x="8738" y="386638"/>
                  </a:lnTo>
                  <a:lnTo>
                    <a:pt x="12759" y="392235"/>
                  </a:lnTo>
                  <a:lnTo>
                    <a:pt x="14820" y="393728"/>
                  </a:lnTo>
                  <a:lnTo>
                    <a:pt x="16194" y="393312"/>
                  </a:lnTo>
                  <a:lnTo>
                    <a:pt x="17109" y="391623"/>
                  </a:lnTo>
                  <a:lnTo>
                    <a:pt x="29543" y="351070"/>
                  </a:lnTo>
                  <a:lnTo>
                    <a:pt x="39881" y="314574"/>
                  </a:lnTo>
                  <a:lnTo>
                    <a:pt x="45600" y="291153"/>
                  </a:lnTo>
                  <a:lnTo>
                    <a:pt x="51530" y="264957"/>
                  </a:lnTo>
                  <a:lnTo>
                    <a:pt x="57600" y="236909"/>
                  </a:lnTo>
                  <a:lnTo>
                    <a:pt x="63764" y="208332"/>
                  </a:lnTo>
                  <a:lnTo>
                    <a:pt x="69989" y="179404"/>
                  </a:lnTo>
                  <a:lnTo>
                    <a:pt x="76255" y="150240"/>
                  </a:lnTo>
                  <a:lnTo>
                    <a:pt x="81844" y="124448"/>
                  </a:lnTo>
                  <a:lnTo>
                    <a:pt x="91818" y="78856"/>
                  </a:lnTo>
                  <a:lnTo>
                    <a:pt x="100954" y="44953"/>
                  </a:lnTo>
                  <a:lnTo>
                    <a:pt x="114947" y="7926"/>
                  </a:lnTo>
                  <a:lnTo>
                    <a:pt x="118222" y="4172"/>
                  </a:lnTo>
                  <a:lnTo>
                    <a:pt x="125625" y="0"/>
                  </a:lnTo>
                  <a:lnTo>
                    <a:pt x="128869" y="2416"/>
                  </a:lnTo>
                  <a:lnTo>
                    <a:pt x="134355" y="14507"/>
                  </a:lnTo>
                  <a:lnTo>
                    <a:pt x="138038" y="58002"/>
                  </a:lnTo>
                  <a:lnTo>
                    <a:pt x="133256" y="93775"/>
                  </a:lnTo>
                  <a:lnTo>
                    <a:pt x="123369" y="129429"/>
                  </a:lnTo>
                  <a:lnTo>
                    <a:pt x="101936" y="174447"/>
                  </a:lnTo>
                  <a:lnTo>
                    <a:pt x="78417" y="201034"/>
                  </a:lnTo>
                  <a:lnTo>
                    <a:pt x="50690" y="218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88"/>
            <p:cNvSpPr/>
            <p:nvPr>
              <p:custDataLst>
                <p:tags r:id="rId187"/>
              </p:custDataLst>
            </p:nvPr>
          </p:nvSpPr>
          <p:spPr>
            <a:xfrm>
              <a:off x="6261983" y="1340402"/>
              <a:ext cx="119768" cy="165229"/>
            </a:xfrm>
            <a:custGeom>
              <a:avLst/>
              <a:gdLst/>
              <a:ahLst/>
              <a:cxnLst/>
              <a:rect l="0" t="0" r="0" b="0"/>
              <a:pathLst>
                <a:path w="119768" h="165229">
                  <a:moveTo>
                    <a:pt x="5467" y="50248"/>
                  </a:moveTo>
                  <a:lnTo>
                    <a:pt x="5467" y="50248"/>
                  </a:lnTo>
                  <a:lnTo>
                    <a:pt x="2096" y="53619"/>
                  </a:lnTo>
                  <a:lnTo>
                    <a:pt x="441" y="57155"/>
                  </a:lnTo>
                  <a:lnTo>
                    <a:pt x="0" y="59086"/>
                  </a:lnTo>
                  <a:lnTo>
                    <a:pt x="1116" y="61079"/>
                  </a:lnTo>
                  <a:lnTo>
                    <a:pt x="6120" y="65175"/>
                  </a:lnTo>
                  <a:lnTo>
                    <a:pt x="16811" y="65584"/>
                  </a:lnTo>
                  <a:lnTo>
                    <a:pt x="30264" y="62708"/>
                  </a:lnTo>
                  <a:lnTo>
                    <a:pt x="43300" y="56727"/>
                  </a:lnTo>
                  <a:lnTo>
                    <a:pt x="54266" y="45601"/>
                  </a:lnTo>
                  <a:lnTo>
                    <a:pt x="62433" y="32661"/>
                  </a:lnTo>
                  <a:lnTo>
                    <a:pt x="66063" y="22205"/>
                  </a:lnTo>
                  <a:lnTo>
                    <a:pt x="64736" y="5015"/>
                  </a:lnTo>
                  <a:lnTo>
                    <a:pt x="61207" y="1748"/>
                  </a:lnTo>
                  <a:lnTo>
                    <a:pt x="56033" y="276"/>
                  </a:lnTo>
                  <a:lnTo>
                    <a:pt x="49761" y="0"/>
                  </a:lnTo>
                  <a:lnTo>
                    <a:pt x="43463" y="2638"/>
                  </a:lnTo>
                  <a:lnTo>
                    <a:pt x="30820" y="13095"/>
                  </a:lnTo>
                  <a:lnTo>
                    <a:pt x="15174" y="41592"/>
                  </a:lnTo>
                  <a:lnTo>
                    <a:pt x="8343" y="80217"/>
                  </a:lnTo>
                  <a:lnTo>
                    <a:pt x="11810" y="126671"/>
                  </a:lnTo>
                  <a:lnTo>
                    <a:pt x="17929" y="145832"/>
                  </a:lnTo>
                  <a:lnTo>
                    <a:pt x="23652" y="152777"/>
                  </a:lnTo>
                  <a:lnTo>
                    <a:pt x="39420" y="162373"/>
                  </a:lnTo>
                  <a:lnTo>
                    <a:pt x="56305" y="165228"/>
                  </a:lnTo>
                  <a:lnTo>
                    <a:pt x="64758" y="165001"/>
                  </a:lnTo>
                  <a:lnTo>
                    <a:pt x="119767" y="139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89"/>
            <p:cNvSpPr/>
            <p:nvPr>
              <p:custDataLst>
                <p:tags r:id="rId188"/>
              </p:custDataLst>
            </p:nvPr>
          </p:nvSpPr>
          <p:spPr>
            <a:xfrm>
              <a:off x="6091314" y="1168625"/>
              <a:ext cx="131211" cy="351640"/>
            </a:xfrm>
            <a:custGeom>
              <a:avLst/>
              <a:gdLst/>
              <a:ahLst/>
              <a:cxnLst/>
              <a:rect l="0" t="0" r="0" b="0"/>
              <a:pathLst>
                <a:path w="131211" h="351640">
                  <a:moveTo>
                    <a:pt x="93586" y="215675"/>
                  </a:moveTo>
                  <a:lnTo>
                    <a:pt x="93586" y="215675"/>
                  </a:lnTo>
                  <a:lnTo>
                    <a:pt x="49460" y="189192"/>
                  </a:lnTo>
                  <a:lnTo>
                    <a:pt x="45824" y="188848"/>
                  </a:lnTo>
                  <a:lnTo>
                    <a:pt x="38022" y="192228"/>
                  </a:lnTo>
                  <a:lnTo>
                    <a:pt x="22324" y="212177"/>
                  </a:lnTo>
                  <a:lnTo>
                    <a:pt x="11010" y="247172"/>
                  </a:lnTo>
                  <a:lnTo>
                    <a:pt x="3189" y="285450"/>
                  </a:lnTo>
                  <a:lnTo>
                    <a:pt x="0" y="329124"/>
                  </a:lnTo>
                  <a:lnTo>
                    <a:pt x="2133" y="342767"/>
                  </a:lnTo>
                  <a:lnTo>
                    <a:pt x="4395" y="346970"/>
                  </a:lnTo>
                  <a:lnTo>
                    <a:pt x="7315" y="349772"/>
                  </a:lnTo>
                  <a:lnTo>
                    <a:pt x="10672" y="351639"/>
                  </a:lnTo>
                  <a:lnTo>
                    <a:pt x="21928" y="349952"/>
                  </a:lnTo>
                  <a:lnTo>
                    <a:pt x="28880" y="347526"/>
                  </a:lnTo>
                  <a:lnTo>
                    <a:pt x="42250" y="335424"/>
                  </a:lnTo>
                  <a:lnTo>
                    <a:pt x="71451" y="288797"/>
                  </a:lnTo>
                  <a:lnTo>
                    <a:pt x="87746" y="250290"/>
                  </a:lnTo>
                  <a:lnTo>
                    <a:pt x="102985" y="203543"/>
                  </a:lnTo>
                  <a:lnTo>
                    <a:pt x="109024" y="177248"/>
                  </a:lnTo>
                  <a:lnTo>
                    <a:pt x="114462" y="149840"/>
                  </a:lnTo>
                  <a:lnTo>
                    <a:pt x="119497" y="123807"/>
                  </a:lnTo>
                  <a:lnTo>
                    <a:pt x="124266" y="98691"/>
                  </a:lnTo>
                  <a:lnTo>
                    <a:pt x="131210" y="55026"/>
                  </a:lnTo>
                  <a:lnTo>
                    <a:pt x="131153" y="16695"/>
                  </a:lnTo>
                  <a:lnTo>
                    <a:pt x="127373" y="1339"/>
                  </a:lnTo>
                  <a:lnTo>
                    <a:pt x="126695" y="112"/>
                  </a:lnTo>
                  <a:lnTo>
                    <a:pt x="126241" y="0"/>
                  </a:lnTo>
                  <a:lnTo>
                    <a:pt x="118862" y="9955"/>
                  </a:lnTo>
                  <a:lnTo>
                    <a:pt x="104433" y="55382"/>
                  </a:lnTo>
                  <a:lnTo>
                    <a:pt x="98877" y="93398"/>
                  </a:lnTo>
                  <a:lnTo>
                    <a:pt x="94056" y="136165"/>
                  </a:lnTo>
                  <a:lnTo>
                    <a:pt x="90973" y="180337"/>
                  </a:lnTo>
                  <a:lnTo>
                    <a:pt x="91954" y="223488"/>
                  </a:lnTo>
                  <a:lnTo>
                    <a:pt x="94742" y="260540"/>
                  </a:lnTo>
                  <a:lnTo>
                    <a:pt x="100279" y="303522"/>
                  </a:lnTo>
                  <a:lnTo>
                    <a:pt x="106286" y="33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90"/>
            <p:cNvSpPr/>
            <p:nvPr>
              <p:custDataLst>
                <p:tags r:id="rId189"/>
              </p:custDataLst>
            </p:nvPr>
          </p:nvSpPr>
          <p:spPr>
            <a:xfrm>
              <a:off x="5918460" y="1352550"/>
              <a:ext cx="94991" cy="180481"/>
            </a:xfrm>
            <a:custGeom>
              <a:avLst/>
              <a:gdLst/>
              <a:ahLst/>
              <a:cxnLst/>
              <a:rect l="0" t="0" r="0" b="0"/>
              <a:pathLst>
                <a:path w="94991" h="180481">
                  <a:moveTo>
                    <a:pt x="6090" y="0"/>
                  </a:moveTo>
                  <a:lnTo>
                    <a:pt x="6090" y="0"/>
                  </a:lnTo>
                  <a:lnTo>
                    <a:pt x="2431" y="21689"/>
                  </a:lnTo>
                  <a:lnTo>
                    <a:pt x="5158" y="67157"/>
                  </a:lnTo>
                  <a:lnTo>
                    <a:pt x="5813" y="105271"/>
                  </a:lnTo>
                  <a:lnTo>
                    <a:pt x="6035" y="149754"/>
                  </a:lnTo>
                  <a:lnTo>
                    <a:pt x="618" y="180480"/>
                  </a:lnTo>
                  <a:lnTo>
                    <a:pt x="0" y="169579"/>
                  </a:lnTo>
                  <a:lnTo>
                    <a:pt x="4861" y="133425"/>
                  </a:lnTo>
                  <a:lnTo>
                    <a:pt x="11997" y="90020"/>
                  </a:lnTo>
                  <a:lnTo>
                    <a:pt x="26185" y="44939"/>
                  </a:lnTo>
                  <a:lnTo>
                    <a:pt x="35246" y="24912"/>
                  </a:lnTo>
                  <a:lnTo>
                    <a:pt x="45860" y="12718"/>
                  </a:lnTo>
                  <a:lnTo>
                    <a:pt x="51653" y="8479"/>
                  </a:lnTo>
                  <a:lnTo>
                    <a:pt x="56926" y="6358"/>
                  </a:lnTo>
                  <a:lnTo>
                    <a:pt x="66549" y="5883"/>
                  </a:lnTo>
                  <a:lnTo>
                    <a:pt x="71090" y="8861"/>
                  </a:lnTo>
                  <a:lnTo>
                    <a:pt x="79898" y="19696"/>
                  </a:lnTo>
                  <a:lnTo>
                    <a:pt x="87619" y="59786"/>
                  </a:lnTo>
                  <a:lnTo>
                    <a:pt x="93324" y="104708"/>
                  </a:lnTo>
                  <a:lnTo>
                    <a:pt x="9499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91"/>
            <p:cNvSpPr/>
            <p:nvPr>
              <p:custDataLst>
                <p:tags r:id="rId190"/>
              </p:custDataLst>
            </p:nvPr>
          </p:nvSpPr>
          <p:spPr>
            <a:xfrm>
              <a:off x="5842262" y="1289933"/>
              <a:ext cx="12439" cy="18168"/>
            </a:xfrm>
            <a:custGeom>
              <a:avLst/>
              <a:gdLst/>
              <a:ahLst/>
              <a:cxnLst/>
              <a:rect l="0" t="0" r="0" b="0"/>
              <a:pathLst>
                <a:path w="12439" h="1816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50"/>
                  </a:lnTo>
                  <a:lnTo>
                    <a:pt x="1243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92"/>
            <p:cNvSpPr/>
            <p:nvPr>
              <p:custDataLst>
                <p:tags r:id="rId191"/>
              </p:custDataLst>
            </p:nvPr>
          </p:nvSpPr>
          <p:spPr>
            <a:xfrm>
              <a:off x="5854700" y="1384300"/>
              <a:ext cx="6328" cy="158751"/>
            </a:xfrm>
            <a:custGeom>
              <a:avLst/>
              <a:gdLst/>
              <a:ahLst/>
              <a:cxnLst/>
              <a:rect l="0" t="0" r="0" b="0"/>
              <a:pathLst>
                <a:path w="6328" h="158751">
                  <a:moveTo>
                    <a:pt x="0" y="0"/>
                  </a:moveTo>
                  <a:lnTo>
                    <a:pt x="0" y="0"/>
                  </a:lnTo>
                  <a:lnTo>
                    <a:pt x="4364" y="44458"/>
                  </a:lnTo>
                  <a:lnTo>
                    <a:pt x="5762" y="81533"/>
                  </a:lnTo>
                  <a:lnTo>
                    <a:pt x="6234" y="124500"/>
                  </a:lnTo>
                  <a:lnTo>
                    <a:pt x="6327" y="153631"/>
                  </a:lnTo>
                  <a:lnTo>
                    <a:pt x="5629" y="156748"/>
                  </a:lnTo>
                  <a:lnTo>
                    <a:pt x="4459" y="15812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44"/>
          <p:cNvGrpSpPr/>
          <p:nvPr/>
        </p:nvGrpSpPr>
        <p:grpSpPr>
          <a:xfrm>
            <a:off x="7868532" y="1092200"/>
            <a:ext cx="623033" cy="474236"/>
            <a:chOff x="7868532" y="1092200"/>
            <a:chExt cx="623033" cy="474236"/>
          </a:xfrm>
        </p:grpSpPr>
        <p:sp>
          <p:nvSpPr>
            <p:cNvPr id="74" name="SMARTInkShape-1993"/>
            <p:cNvSpPr/>
            <p:nvPr>
              <p:custDataLst>
                <p:tags r:id="rId174"/>
              </p:custDataLst>
            </p:nvPr>
          </p:nvSpPr>
          <p:spPr>
            <a:xfrm>
              <a:off x="7924800" y="1094382"/>
              <a:ext cx="139701" cy="353419"/>
            </a:xfrm>
            <a:custGeom>
              <a:avLst/>
              <a:gdLst/>
              <a:ahLst/>
              <a:cxnLst/>
              <a:rect l="0" t="0" r="0" b="0"/>
              <a:pathLst>
                <a:path w="139701" h="353419">
                  <a:moveTo>
                    <a:pt x="139700" y="29568"/>
                  </a:moveTo>
                  <a:lnTo>
                    <a:pt x="139700" y="29568"/>
                  </a:lnTo>
                  <a:lnTo>
                    <a:pt x="125885" y="17634"/>
                  </a:lnTo>
                  <a:lnTo>
                    <a:pt x="96958" y="2727"/>
                  </a:lnTo>
                  <a:lnTo>
                    <a:pt x="86367" y="0"/>
                  </a:lnTo>
                  <a:lnTo>
                    <a:pt x="76956" y="669"/>
                  </a:lnTo>
                  <a:lnTo>
                    <a:pt x="72471" y="1835"/>
                  </a:lnTo>
                  <a:lnTo>
                    <a:pt x="56045" y="16961"/>
                  </a:lnTo>
                  <a:lnTo>
                    <a:pt x="37772" y="42687"/>
                  </a:lnTo>
                  <a:lnTo>
                    <a:pt x="25695" y="86137"/>
                  </a:lnTo>
                  <a:lnTo>
                    <a:pt x="20122" y="121032"/>
                  </a:lnTo>
                  <a:lnTo>
                    <a:pt x="15292" y="159119"/>
                  </a:lnTo>
                  <a:lnTo>
                    <a:pt x="10795" y="201916"/>
                  </a:lnTo>
                  <a:lnTo>
                    <a:pt x="10206" y="243045"/>
                  </a:lnTo>
                  <a:lnTo>
                    <a:pt x="11592" y="280374"/>
                  </a:lnTo>
                  <a:lnTo>
                    <a:pt x="11667" y="323074"/>
                  </a:lnTo>
                  <a:lnTo>
                    <a:pt x="7533" y="347249"/>
                  </a:lnTo>
                  <a:lnTo>
                    <a:pt x="5728" y="350011"/>
                  </a:lnTo>
                  <a:lnTo>
                    <a:pt x="0" y="35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94"/>
            <p:cNvSpPr/>
            <p:nvPr>
              <p:custDataLst>
                <p:tags r:id="rId175"/>
              </p:custDataLst>
            </p:nvPr>
          </p:nvSpPr>
          <p:spPr>
            <a:xfrm>
              <a:off x="8429178" y="1232362"/>
              <a:ext cx="62387" cy="164639"/>
            </a:xfrm>
            <a:custGeom>
              <a:avLst/>
              <a:gdLst/>
              <a:ahLst/>
              <a:cxnLst/>
              <a:rect l="0" t="0" r="0" b="0"/>
              <a:pathLst>
                <a:path w="62387" h="164639">
                  <a:moveTo>
                    <a:pt x="48072" y="31288"/>
                  </a:moveTo>
                  <a:lnTo>
                    <a:pt x="48072" y="31288"/>
                  </a:lnTo>
                  <a:lnTo>
                    <a:pt x="47366" y="10331"/>
                  </a:lnTo>
                  <a:lnTo>
                    <a:pt x="44701" y="4805"/>
                  </a:lnTo>
                  <a:lnTo>
                    <a:pt x="42297" y="3050"/>
                  </a:lnTo>
                  <a:lnTo>
                    <a:pt x="35863" y="1099"/>
                  </a:lnTo>
                  <a:lnTo>
                    <a:pt x="20936" y="0"/>
                  </a:lnTo>
                  <a:lnTo>
                    <a:pt x="15869" y="1963"/>
                  </a:lnTo>
                  <a:lnTo>
                    <a:pt x="6478" y="9788"/>
                  </a:lnTo>
                  <a:lnTo>
                    <a:pt x="1363" y="18440"/>
                  </a:lnTo>
                  <a:lnTo>
                    <a:pt x="0" y="22723"/>
                  </a:lnTo>
                  <a:lnTo>
                    <a:pt x="502" y="26989"/>
                  </a:lnTo>
                  <a:lnTo>
                    <a:pt x="4822" y="35492"/>
                  </a:lnTo>
                  <a:lnTo>
                    <a:pt x="43340" y="82252"/>
                  </a:lnTo>
                  <a:lnTo>
                    <a:pt x="53730" y="95567"/>
                  </a:lnTo>
                  <a:lnTo>
                    <a:pt x="60699" y="110891"/>
                  </a:lnTo>
                  <a:lnTo>
                    <a:pt x="62386" y="125228"/>
                  </a:lnTo>
                  <a:lnTo>
                    <a:pt x="60078" y="137950"/>
                  </a:lnTo>
                  <a:lnTo>
                    <a:pt x="54348" y="148308"/>
                  </a:lnTo>
                  <a:lnTo>
                    <a:pt x="39573" y="155734"/>
                  </a:lnTo>
                  <a:lnTo>
                    <a:pt x="9972" y="164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95"/>
            <p:cNvSpPr/>
            <p:nvPr>
              <p:custDataLst>
                <p:tags r:id="rId176"/>
              </p:custDataLst>
            </p:nvPr>
          </p:nvSpPr>
          <p:spPr>
            <a:xfrm>
              <a:off x="8243723" y="1245564"/>
              <a:ext cx="129473" cy="320872"/>
            </a:xfrm>
            <a:custGeom>
              <a:avLst/>
              <a:gdLst/>
              <a:ahLst/>
              <a:cxnLst/>
              <a:rect l="0" t="0" r="0" b="0"/>
              <a:pathLst>
                <a:path w="129473" h="320872">
                  <a:moveTo>
                    <a:pt x="43027" y="106986"/>
                  </a:moveTo>
                  <a:lnTo>
                    <a:pt x="43027" y="106986"/>
                  </a:lnTo>
                  <a:lnTo>
                    <a:pt x="25351" y="154549"/>
                  </a:lnTo>
                  <a:lnTo>
                    <a:pt x="19916" y="197200"/>
                  </a:lnTo>
                  <a:lnTo>
                    <a:pt x="18305" y="242215"/>
                  </a:lnTo>
                  <a:lnTo>
                    <a:pt x="11085" y="283461"/>
                  </a:lnTo>
                  <a:lnTo>
                    <a:pt x="712" y="319863"/>
                  </a:lnTo>
                  <a:lnTo>
                    <a:pt x="0" y="320871"/>
                  </a:lnTo>
                  <a:lnTo>
                    <a:pt x="231" y="320837"/>
                  </a:lnTo>
                  <a:lnTo>
                    <a:pt x="2369" y="318918"/>
                  </a:lnTo>
                  <a:lnTo>
                    <a:pt x="15260" y="283575"/>
                  </a:lnTo>
                  <a:lnTo>
                    <a:pt x="25042" y="254615"/>
                  </a:lnTo>
                  <a:lnTo>
                    <a:pt x="34093" y="213521"/>
                  </a:lnTo>
                  <a:lnTo>
                    <a:pt x="39893" y="188593"/>
                  </a:lnTo>
                  <a:lnTo>
                    <a:pt x="46583" y="161390"/>
                  </a:lnTo>
                  <a:lnTo>
                    <a:pt x="53864" y="132672"/>
                  </a:lnTo>
                  <a:lnTo>
                    <a:pt x="61540" y="106471"/>
                  </a:lnTo>
                  <a:lnTo>
                    <a:pt x="69480" y="81948"/>
                  </a:lnTo>
                  <a:lnTo>
                    <a:pt x="84417" y="41530"/>
                  </a:lnTo>
                  <a:lnTo>
                    <a:pt x="106707" y="1540"/>
                  </a:lnTo>
                  <a:lnTo>
                    <a:pt x="110175" y="0"/>
                  </a:lnTo>
                  <a:lnTo>
                    <a:pt x="113898" y="384"/>
                  </a:lnTo>
                  <a:lnTo>
                    <a:pt x="117791" y="2051"/>
                  </a:lnTo>
                  <a:lnTo>
                    <a:pt x="123998" y="11430"/>
                  </a:lnTo>
                  <a:lnTo>
                    <a:pt x="128403" y="27122"/>
                  </a:lnTo>
                  <a:lnTo>
                    <a:pt x="129472" y="63724"/>
                  </a:lnTo>
                  <a:lnTo>
                    <a:pt x="120773" y="104437"/>
                  </a:lnTo>
                  <a:lnTo>
                    <a:pt x="104398" y="138059"/>
                  </a:lnTo>
                  <a:lnTo>
                    <a:pt x="83397" y="159937"/>
                  </a:lnTo>
                  <a:lnTo>
                    <a:pt x="72493" y="165798"/>
                  </a:lnTo>
                  <a:lnTo>
                    <a:pt x="67610" y="165949"/>
                  </a:lnTo>
                  <a:lnTo>
                    <a:pt x="49377" y="157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96"/>
            <p:cNvSpPr/>
            <p:nvPr>
              <p:custDataLst>
                <p:tags r:id="rId177"/>
              </p:custDataLst>
            </p:nvPr>
          </p:nvSpPr>
          <p:spPr>
            <a:xfrm>
              <a:off x="8229600" y="1187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97"/>
            <p:cNvSpPr/>
            <p:nvPr>
              <p:custDataLst>
                <p:tags r:id="rId178"/>
              </p:custDataLst>
            </p:nvPr>
          </p:nvSpPr>
          <p:spPr>
            <a:xfrm>
              <a:off x="8204200" y="13081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5006" y="454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98"/>
            <p:cNvSpPr/>
            <p:nvPr>
              <p:custDataLst>
                <p:tags r:id="rId179"/>
              </p:custDataLst>
            </p:nvPr>
          </p:nvSpPr>
          <p:spPr>
            <a:xfrm>
              <a:off x="8121650" y="1092200"/>
              <a:ext cx="57151" cy="342901"/>
            </a:xfrm>
            <a:custGeom>
              <a:avLst/>
              <a:gdLst/>
              <a:ahLst/>
              <a:cxnLst/>
              <a:rect l="0" t="0" r="0" b="0"/>
              <a:pathLst>
                <a:path w="57151" h="342901">
                  <a:moveTo>
                    <a:pt x="57150" y="0"/>
                  </a:moveTo>
                  <a:lnTo>
                    <a:pt x="57150" y="0"/>
                  </a:lnTo>
                  <a:lnTo>
                    <a:pt x="51682" y="0"/>
                  </a:lnTo>
                  <a:lnTo>
                    <a:pt x="44009" y="45208"/>
                  </a:lnTo>
                  <a:lnTo>
                    <a:pt x="40021" y="76537"/>
                  </a:lnTo>
                  <a:lnTo>
                    <a:pt x="35896" y="113979"/>
                  </a:lnTo>
                  <a:lnTo>
                    <a:pt x="31710" y="152257"/>
                  </a:lnTo>
                  <a:lnTo>
                    <a:pt x="27499" y="191142"/>
                  </a:lnTo>
                  <a:lnTo>
                    <a:pt x="23275" y="231943"/>
                  </a:lnTo>
                  <a:lnTo>
                    <a:pt x="17165" y="267950"/>
                  </a:lnTo>
                  <a:lnTo>
                    <a:pt x="7672" y="31034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99"/>
            <p:cNvSpPr/>
            <p:nvPr>
              <p:custDataLst>
                <p:tags r:id="rId180"/>
              </p:custDataLst>
            </p:nvPr>
          </p:nvSpPr>
          <p:spPr>
            <a:xfrm>
              <a:off x="7868532" y="1270000"/>
              <a:ext cx="170569" cy="69851"/>
            </a:xfrm>
            <a:custGeom>
              <a:avLst/>
              <a:gdLst/>
              <a:ahLst/>
              <a:cxnLst/>
              <a:rect l="0" t="0" r="0" b="0"/>
              <a:pathLst>
                <a:path w="170569" h="69851">
                  <a:moveTo>
                    <a:pt x="5468" y="69850"/>
                  </a:moveTo>
                  <a:lnTo>
                    <a:pt x="5468" y="69850"/>
                  </a:lnTo>
                  <a:lnTo>
                    <a:pt x="2097" y="66479"/>
                  </a:lnTo>
                  <a:lnTo>
                    <a:pt x="441" y="62942"/>
                  </a:lnTo>
                  <a:lnTo>
                    <a:pt x="0" y="61012"/>
                  </a:lnTo>
                  <a:lnTo>
                    <a:pt x="1117" y="59019"/>
                  </a:lnTo>
                  <a:lnTo>
                    <a:pt x="6121" y="54923"/>
                  </a:lnTo>
                  <a:lnTo>
                    <a:pt x="49368" y="37528"/>
                  </a:lnTo>
                  <a:lnTo>
                    <a:pt x="89736" y="25231"/>
                  </a:lnTo>
                  <a:lnTo>
                    <a:pt x="131096" y="12650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2000"/>
          <p:cNvSpPr/>
          <p:nvPr>
            <p:custDataLst>
              <p:tags r:id="rId2"/>
            </p:custDataLst>
          </p:nvPr>
        </p:nvSpPr>
        <p:spPr>
          <a:xfrm>
            <a:off x="8801872" y="1062439"/>
            <a:ext cx="304029" cy="523090"/>
          </a:xfrm>
          <a:custGeom>
            <a:avLst/>
            <a:gdLst/>
            <a:ahLst/>
            <a:cxnLst/>
            <a:rect l="0" t="0" r="0" b="0"/>
            <a:pathLst>
              <a:path w="304029" h="523090">
                <a:moveTo>
                  <a:pt x="75428" y="226611"/>
                </a:moveTo>
                <a:lnTo>
                  <a:pt x="75428" y="226611"/>
                </a:lnTo>
                <a:lnTo>
                  <a:pt x="74722" y="210710"/>
                </a:lnTo>
                <a:lnTo>
                  <a:pt x="72057" y="202846"/>
                </a:lnTo>
                <a:lnTo>
                  <a:pt x="70359" y="200184"/>
                </a:lnTo>
                <a:lnTo>
                  <a:pt x="66590" y="197227"/>
                </a:lnTo>
                <a:lnTo>
                  <a:pt x="53759" y="195562"/>
                </a:lnTo>
                <a:lnTo>
                  <a:pt x="42514" y="200817"/>
                </a:lnTo>
                <a:lnTo>
                  <a:pt x="29755" y="212325"/>
                </a:lnTo>
                <a:lnTo>
                  <a:pt x="8822" y="242604"/>
                </a:lnTo>
                <a:lnTo>
                  <a:pt x="434" y="266174"/>
                </a:lnTo>
                <a:lnTo>
                  <a:pt x="0" y="288880"/>
                </a:lnTo>
                <a:lnTo>
                  <a:pt x="11218" y="328830"/>
                </a:lnTo>
                <a:lnTo>
                  <a:pt x="17099" y="335679"/>
                </a:lnTo>
                <a:lnTo>
                  <a:pt x="33041" y="345171"/>
                </a:lnTo>
                <a:lnTo>
                  <a:pt x="50004" y="346097"/>
                </a:lnTo>
                <a:lnTo>
                  <a:pt x="58479" y="344368"/>
                </a:lnTo>
                <a:lnTo>
                  <a:pt x="71658" y="334922"/>
                </a:lnTo>
                <a:lnTo>
                  <a:pt x="77147" y="328451"/>
                </a:lnTo>
                <a:lnTo>
                  <a:pt x="83248" y="311855"/>
                </a:lnTo>
                <a:lnTo>
                  <a:pt x="87164" y="272455"/>
                </a:lnTo>
                <a:lnTo>
                  <a:pt x="81100" y="231101"/>
                </a:lnTo>
                <a:lnTo>
                  <a:pt x="83851" y="193212"/>
                </a:lnTo>
                <a:lnTo>
                  <a:pt x="93602" y="163014"/>
                </a:lnTo>
                <a:lnTo>
                  <a:pt x="103261" y="150603"/>
                </a:lnTo>
                <a:lnTo>
                  <a:pt x="142904" y="116239"/>
                </a:lnTo>
                <a:lnTo>
                  <a:pt x="188789" y="74203"/>
                </a:lnTo>
                <a:lnTo>
                  <a:pt x="227549" y="39480"/>
                </a:lnTo>
                <a:lnTo>
                  <a:pt x="266907" y="2486"/>
                </a:lnTo>
                <a:lnTo>
                  <a:pt x="267286" y="994"/>
                </a:lnTo>
                <a:lnTo>
                  <a:pt x="266833" y="0"/>
                </a:lnTo>
                <a:lnTo>
                  <a:pt x="259454" y="12084"/>
                </a:lnTo>
                <a:lnTo>
                  <a:pt x="242907" y="58071"/>
                </a:lnTo>
                <a:lnTo>
                  <a:pt x="229356" y="91027"/>
                </a:lnTo>
                <a:lnTo>
                  <a:pt x="213924" y="130603"/>
                </a:lnTo>
                <a:lnTo>
                  <a:pt x="196954" y="175474"/>
                </a:lnTo>
                <a:lnTo>
                  <a:pt x="187490" y="200281"/>
                </a:lnTo>
                <a:lnTo>
                  <a:pt x="177653" y="225991"/>
                </a:lnTo>
                <a:lnTo>
                  <a:pt x="168978" y="252303"/>
                </a:lnTo>
                <a:lnTo>
                  <a:pt x="161079" y="279017"/>
                </a:lnTo>
                <a:lnTo>
                  <a:pt x="153695" y="305998"/>
                </a:lnTo>
                <a:lnTo>
                  <a:pt x="147361" y="331747"/>
                </a:lnTo>
                <a:lnTo>
                  <a:pt x="141728" y="356674"/>
                </a:lnTo>
                <a:lnTo>
                  <a:pt x="132411" y="402950"/>
                </a:lnTo>
                <a:lnTo>
                  <a:pt x="125918" y="442332"/>
                </a:lnTo>
                <a:lnTo>
                  <a:pt x="125039" y="486124"/>
                </a:lnTo>
                <a:lnTo>
                  <a:pt x="131343" y="506345"/>
                </a:lnTo>
                <a:lnTo>
                  <a:pt x="135989" y="514700"/>
                </a:lnTo>
                <a:lnTo>
                  <a:pt x="141202" y="519565"/>
                </a:lnTo>
                <a:lnTo>
                  <a:pt x="146793" y="522102"/>
                </a:lnTo>
                <a:lnTo>
                  <a:pt x="152639" y="523089"/>
                </a:lnTo>
                <a:lnTo>
                  <a:pt x="166658" y="518540"/>
                </a:lnTo>
                <a:lnTo>
                  <a:pt x="180887" y="508757"/>
                </a:lnTo>
                <a:lnTo>
                  <a:pt x="197535" y="485266"/>
                </a:lnTo>
                <a:lnTo>
                  <a:pt x="214854" y="447967"/>
                </a:lnTo>
                <a:lnTo>
                  <a:pt x="227825" y="405636"/>
                </a:lnTo>
                <a:lnTo>
                  <a:pt x="231590" y="364636"/>
                </a:lnTo>
                <a:lnTo>
                  <a:pt x="228550" y="339239"/>
                </a:lnTo>
                <a:lnTo>
                  <a:pt x="222548" y="324289"/>
                </a:lnTo>
                <a:lnTo>
                  <a:pt x="222897" y="324185"/>
                </a:lnTo>
                <a:lnTo>
                  <a:pt x="225166" y="325951"/>
                </a:lnTo>
                <a:lnTo>
                  <a:pt x="237151" y="327541"/>
                </a:lnTo>
                <a:lnTo>
                  <a:pt x="269599" y="322304"/>
                </a:lnTo>
                <a:lnTo>
                  <a:pt x="304028" y="3091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Shape-2001"/>
          <p:cNvSpPr/>
          <p:nvPr>
            <p:custDataLst>
              <p:tags r:id="rId3"/>
            </p:custDataLst>
          </p:nvPr>
        </p:nvSpPr>
        <p:spPr>
          <a:xfrm>
            <a:off x="9416103" y="1236202"/>
            <a:ext cx="134298" cy="126954"/>
          </a:xfrm>
          <a:custGeom>
            <a:avLst/>
            <a:gdLst/>
            <a:ahLst/>
            <a:cxnLst/>
            <a:rect l="0" t="0" r="0" b="0"/>
            <a:pathLst>
              <a:path w="134298" h="126954">
                <a:moveTo>
                  <a:pt x="77147" y="46498"/>
                </a:moveTo>
                <a:lnTo>
                  <a:pt x="77147" y="46498"/>
                </a:lnTo>
                <a:lnTo>
                  <a:pt x="77147" y="43127"/>
                </a:lnTo>
                <a:lnTo>
                  <a:pt x="73488" y="30597"/>
                </a:lnTo>
                <a:lnTo>
                  <a:pt x="75043" y="18660"/>
                </a:lnTo>
                <a:lnTo>
                  <a:pt x="73155" y="10372"/>
                </a:lnTo>
                <a:lnTo>
                  <a:pt x="68124" y="1143"/>
                </a:lnTo>
                <a:lnTo>
                  <a:pt x="66193" y="34"/>
                </a:lnTo>
                <a:lnTo>
                  <a:pt x="64200" y="0"/>
                </a:lnTo>
                <a:lnTo>
                  <a:pt x="62165" y="682"/>
                </a:lnTo>
                <a:lnTo>
                  <a:pt x="42448" y="15127"/>
                </a:lnTo>
                <a:lnTo>
                  <a:pt x="17633" y="47394"/>
                </a:lnTo>
                <a:lnTo>
                  <a:pt x="2520" y="81493"/>
                </a:lnTo>
                <a:lnTo>
                  <a:pt x="0" y="99446"/>
                </a:lnTo>
                <a:lnTo>
                  <a:pt x="315" y="107196"/>
                </a:lnTo>
                <a:lnTo>
                  <a:pt x="2643" y="113775"/>
                </a:lnTo>
                <a:lnTo>
                  <a:pt x="10873" y="124847"/>
                </a:lnTo>
                <a:lnTo>
                  <a:pt x="16736" y="126953"/>
                </a:lnTo>
                <a:lnTo>
                  <a:pt x="30777" y="125530"/>
                </a:lnTo>
                <a:lnTo>
                  <a:pt x="57919" y="110053"/>
                </a:lnTo>
                <a:lnTo>
                  <a:pt x="91510" y="80245"/>
                </a:lnTo>
                <a:lnTo>
                  <a:pt x="106468" y="56874"/>
                </a:lnTo>
                <a:lnTo>
                  <a:pt x="106572" y="56943"/>
                </a:lnTo>
                <a:lnTo>
                  <a:pt x="104053" y="64488"/>
                </a:lnTo>
                <a:lnTo>
                  <a:pt x="103699" y="79815"/>
                </a:lnTo>
                <a:lnTo>
                  <a:pt x="106116" y="91645"/>
                </a:lnTo>
                <a:lnTo>
                  <a:pt x="109865" y="96351"/>
                </a:lnTo>
                <a:lnTo>
                  <a:pt x="134297" y="109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347"/>
          <p:cNvGrpSpPr/>
          <p:nvPr/>
        </p:nvGrpSpPr>
        <p:grpSpPr>
          <a:xfrm>
            <a:off x="9902629" y="1054100"/>
            <a:ext cx="1107170" cy="371656"/>
            <a:chOff x="9902629" y="1054100"/>
            <a:chExt cx="1107170" cy="371656"/>
          </a:xfrm>
        </p:grpSpPr>
        <p:sp>
          <p:nvSpPr>
            <p:cNvPr id="84" name="SMARTInkShape-2002"/>
            <p:cNvSpPr/>
            <p:nvPr>
              <p:custDataLst>
                <p:tags r:id="rId167"/>
              </p:custDataLst>
            </p:nvPr>
          </p:nvSpPr>
          <p:spPr>
            <a:xfrm>
              <a:off x="10934700" y="1054100"/>
              <a:ext cx="75099" cy="260351"/>
            </a:xfrm>
            <a:custGeom>
              <a:avLst/>
              <a:gdLst/>
              <a:ahLst/>
              <a:cxnLst/>
              <a:rect l="0" t="0" r="0" b="0"/>
              <a:pathLst>
                <a:path w="75099" h="260351">
                  <a:moveTo>
                    <a:pt x="44450" y="0"/>
                  </a:moveTo>
                  <a:lnTo>
                    <a:pt x="44450" y="0"/>
                  </a:lnTo>
                  <a:lnTo>
                    <a:pt x="40791" y="0"/>
                  </a:lnTo>
                  <a:lnTo>
                    <a:pt x="42354" y="0"/>
                  </a:lnTo>
                  <a:lnTo>
                    <a:pt x="50571" y="10113"/>
                  </a:lnTo>
                  <a:lnTo>
                    <a:pt x="65990" y="49819"/>
                  </a:lnTo>
                  <a:lnTo>
                    <a:pt x="74249" y="81408"/>
                  </a:lnTo>
                  <a:lnTo>
                    <a:pt x="75098" y="118496"/>
                  </a:lnTo>
                  <a:lnTo>
                    <a:pt x="70065" y="156382"/>
                  </a:lnTo>
                  <a:lnTo>
                    <a:pt x="60773" y="189683"/>
                  </a:lnTo>
                  <a:lnTo>
                    <a:pt x="36900" y="22945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03"/>
            <p:cNvSpPr/>
            <p:nvPr>
              <p:custDataLst>
                <p:tags r:id="rId168"/>
              </p:custDataLst>
            </p:nvPr>
          </p:nvSpPr>
          <p:spPr>
            <a:xfrm>
              <a:off x="10784065" y="1166362"/>
              <a:ext cx="85587" cy="259394"/>
            </a:xfrm>
            <a:custGeom>
              <a:avLst/>
              <a:gdLst/>
              <a:ahLst/>
              <a:cxnLst/>
              <a:rect l="0" t="0" r="0" b="0"/>
              <a:pathLst>
                <a:path w="85587" h="259394">
                  <a:moveTo>
                    <a:pt x="10935" y="129038"/>
                  </a:moveTo>
                  <a:lnTo>
                    <a:pt x="10935" y="129038"/>
                  </a:lnTo>
                  <a:lnTo>
                    <a:pt x="4193" y="139151"/>
                  </a:lnTo>
                  <a:lnTo>
                    <a:pt x="0" y="165666"/>
                  </a:lnTo>
                  <a:lnTo>
                    <a:pt x="3653" y="211140"/>
                  </a:lnTo>
                  <a:lnTo>
                    <a:pt x="10909" y="254660"/>
                  </a:lnTo>
                  <a:lnTo>
                    <a:pt x="12329" y="257236"/>
                  </a:lnTo>
                  <a:lnTo>
                    <a:pt x="13981" y="258953"/>
                  </a:lnTo>
                  <a:lnTo>
                    <a:pt x="15081" y="259393"/>
                  </a:lnTo>
                  <a:lnTo>
                    <a:pt x="15816" y="258980"/>
                  </a:lnTo>
                  <a:lnTo>
                    <a:pt x="20366" y="249877"/>
                  </a:lnTo>
                  <a:lnTo>
                    <a:pt x="23695" y="209979"/>
                  </a:lnTo>
                  <a:lnTo>
                    <a:pt x="26718" y="170656"/>
                  </a:lnTo>
                  <a:lnTo>
                    <a:pt x="34178" y="124957"/>
                  </a:lnTo>
                  <a:lnTo>
                    <a:pt x="43842" y="80658"/>
                  </a:lnTo>
                  <a:lnTo>
                    <a:pt x="56511" y="34034"/>
                  </a:lnTo>
                  <a:lnTo>
                    <a:pt x="65048" y="7991"/>
                  </a:lnTo>
                  <a:lnTo>
                    <a:pt x="69792" y="1156"/>
                  </a:lnTo>
                  <a:lnTo>
                    <a:pt x="72045" y="39"/>
                  </a:lnTo>
                  <a:lnTo>
                    <a:pt x="74254" y="0"/>
                  </a:lnTo>
                  <a:lnTo>
                    <a:pt x="76431" y="679"/>
                  </a:lnTo>
                  <a:lnTo>
                    <a:pt x="80731" y="7078"/>
                  </a:lnTo>
                  <a:lnTo>
                    <a:pt x="84289" y="17684"/>
                  </a:lnTo>
                  <a:lnTo>
                    <a:pt x="85586" y="40932"/>
                  </a:lnTo>
                  <a:lnTo>
                    <a:pt x="81110" y="71888"/>
                  </a:lnTo>
                  <a:lnTo>
                    <a:pt x="70455" y="95406"/>
                  </a:lnTo>
                  <a:lnTo>
                    <a:pt x="59966" y="109152"/>
                  </a:lnTo>
                  <a:lnTo>
                    <a:pt x="54911" y="112958"/>
                  </a:lnTo>
                  <a:lnTo>
                    <a:pt x="50130" y="114790"/>
                  </a:lnTo>
                  <a:lnTo>
                    <a:pt x="36335" y="11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04"/>
            <p:cNvSpPr/>
            <p:nvPr>
              <p:custDataLst>
                <p:tags r:id="rId169"/>
              </p:custDataLst>
            </p:nvPr>
          </p:nvSpPr>
          <p:spPr>
            <a:xfrm>
              <a:off x="10688179" y="1106199"/>
              <a:ext cx="75072" cy="227302"/>
            </a:xfrm>
            <a:custGeom>
              <a:avLst/>
              <a:gdLst/>
              <a:ahLst/>
              <a:cxnLst/>
              <a:rect l="0" t="0" r="0" b="0"/>
              <a:pathLst>
                <a:path w="75072" h="227302">
                  <a:moveTo>
                    <a:pt x="75071" y="24101"/>
                  </a:moveTo>
                  <a:lnTo>
                    <a:pt x="75071" y="24101"/>
                  </a:lnTo>
                  <a:lnTo>
                    <a:pt x="70044" y="12167"/>
                  </a:lnTo>
                  <a:lnTo>
                    <a:pt x="69604" y="9795"/>
                  </a:lnTo>
                  <a:lnTo>
                    <a:pt x="67232" y="5278"/>
                  </a:lnTo>
                  <a:lnTo>
                    <a:pt x="65611" y="3086"/>
                  </a:lnTo>
                  <a:lnTo>
                    <a:pt x="61930" y="650"/>
                  </a:lnTo>
                  <a:lnTo>
                    <a:pt x="59960" y="0"/>
                  </a:lnTo>
                  <a:lnTo>
                    <a:pt x="57236" y="1684"/>
                  </a:lnTo>
                  <a:lnTo>
                    <a:pt x="45954" y="16283"/>
                  </a:lnTo>
                  <a:lnTo>
                    <a:pt x="21654" y="61833"/>
                  </a:lnTo>
                  <a:lnTo>
                    <a:pt x="8291" y="93082"/>
                  </a:lnTo>
                  <a:lnTo>
                    <a:pt x="0" y="128137"/>
                  </a:lnTo>
                  <a:lnTo>
                    <a:pt x="1479" y="173460"/>
                  </a:lnTo>
                  <a:lnTo>
                    <a:pt x="11083" y="196786"/>
                  </a:lnTo>
                  <a:lnTo>
                    <a:pt x="30621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05"/>
            <p:cNvSpPr/>
            <p:nvPr>
              <p:custDataLst>
                <p:tags r:id="rId170"/>
              </p:custDataLst>
            </p:nvPr>
          </p:nvSpPr>
          <p:spPr>
            <a:xfrm>
              <a:off x="10452129" y="1193280"/>
              <a:ext cx="110181" cy="135607"/>
            </a:xfrm>
            <a:custGeom>
              <a:avLst/>
              <a:gdLst/>
              <a:ahLst/>
              <a:cxnLst/>
              <a:rect l="0" t="0" r="0" b="0"/>
              <a:pathLst>
                <a:path w="110181" h="135607">
                  <a:moveTo>
                    <a:pt x="12671" y="6870"/>
                  </a:moveTo>
                  <a:lnTo>
                    <a:pt x="12671" y="6870"/>
                  </a:lnTo>
                  <a:lnTo>
                    <a:pt x="10790" y="49246"/>
                  </a:lnTo>
                  <a:lnTo>
                    <a:pt x="3833" y="96615"/>
                  </a:lnTo>
                  <a:lnTo>
                    <a:pt x="310" y="135416"/>
                  </a:lnTo>
                  <a:lnTo>
                    <a:pt x="197" y="135606"/>
                  </a:lnTo>
                  <a:lnTo>
                    <a:pt x="0" y="118751"/>
                  </a:lnTo>
                  <a:lnTo>
                    <a:pt x="10116" y="79378"/>
                  </a:lnTo>
                  <a:lnTo>
                    <a:pt x="22341" y="41132"/>
                  </a:lnTo>
                  <a:lnTo>
                    <a:pt x="33197" y="20451"/>
                  </a:lnTo>
                  <a:lnTo>
                    <a:pt x="46959" y="7497"/>
                  </a:lnTo>
                  <a:lnTo>
                    <a:pt x="54579" y="3055"/>
                  </a:lnTo>
                  <a:lnTo>
                    <a:pt x="70573" y="0"/>
                  </a:lnTo>
                  <a:lnTo>
                    <a:pt x="78789" y="173"/>
                  </a:lnTo>
                  <a:lnTo>
                    <a:pt x="93562" y="6010"/>
                  </a:lnTo>
                  <a:lnTo>
                    <a:pt x="100465" y="10530"/>
                  </a:lnTo>
                  <a:lnTo>
                    <a:pt x="105067" y="17071"/>
                  </a:lnTo>
                  <a:lnTo>
                    <a:pt x="110180" y="33746"/>
                  </a:lnTo>
                  <a:lnTo>
                    <a:pt x="109688" y="62968"/>
                  </a:lnTo>
                  <a:lnTo>
                    <a:pt x="95221" y="10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06"/>
            <p:cNvSpPr/>
            <p:nvPr>
              <p:custDataLst>
                <p:tags r:id="rId171"/>
              </p:custDataLst>
            </p:nvPr>
          </p:nvSpPr>
          <p:spPr>
            <a:xfrm>
              <a:off x="10236199" y="1212850"/>
              <a:ext cx="101602" cy="129108"/>
            </a:xfrm>
            <a:custGeom>
              <a:avLst/>
              <a:gdLst/>
              <a:ahLst/>
              <a:cxnLst/>
              <a:rect l="0" t="0" r="0" b="0"/>
              <a:pathLst>
                <a:path w="101602" h="129108">
                  <a:moveTo>
                    <a:pt x="1" y="19050"/>
                  </a:moveTo>
                  <a:lnTo>
                    <a:pt x="1" y="19050"/>
                  </a:lnTo>
                  <a:lnTo>
                    <a:pt x="0" y="13583"/>
                  </a:lnTo>
                  <a:lnTo>
                    <a:pt x="706" y="13288"/>
                  </a:lnTo>
                  <a:lnTo>
                    <a:pt x="15581" y="12778"/>
                  </a:lnTo>
                  <a:lnTo>
                    <a:pt x="35975" y="22836"/>
                  </a:lnTo>
                  <a:lnTo>
                    <a:pt x="53150" y="39222"/>
                  </a:lnTo>
                  <a:lnTo>
                    <a:pt x="63805" y="67595"/>
                  </a:lnTo>
                  <a:lnTo>
                    <a:pt x="68059" y="96071"/>
                  </a:lnTo>
                  <a:lnTo>
                    <a:pt x="63410" y="111843"/>
                  </a:lnTo>
                  <a:lnTo>
                    <a:pt x="55699" y="123791"/>
                  </a:lnTo>
                  <a:lnTo>
                    <a:pt x="49920" y="129102"/>
                  </a:lnTo>
                  <a:lnTo>
                    <a:pt x="48097" y="129107"/>
                  </a:lnTo>
                  <a:lnTo>
                    <a:pt x="46880" y="127699"/>
                  </a:lnTo>
                  <a:lnTo>
                    <a:pt x="45532" y="120960"/>
                  </a:lnTo>
                  <a:lnTo>
                    <a:pt x="44932" y="108558"/>
                  </a:lnTo>
                  <a:lnTo>
                    <a:pt x="54706" y="75596"/>
                  </a:lnTo>
                  <a:lnTo>
                    <a:pt x="80630" y="28103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07"/>
            <p:cNvSpPr/>
            <p:nvPr>
              <p:custDataLst>
                <p:tags r:id="rId172"/>
              </p:custDataLst>
            </p:nvPr>
          </p:nvSpPr>
          <p:spPr>
            <a:xfrm>
              <a:off x="10112304" y="1230198"/>
              <a:ext cx="92147" cy="117958"/>
            </a:xfrm>
            <a:custGeom>
              <a:avLst/>
              <a:gdLst/>
              <a:ahLst/>
              <a:cxnLst/>
              <a:rect l="0" t="0" r="0" b="0"/>
              <a:pathLst>
                <a:path w="92147" h="117958">
                  <a:moveTo>
                    <a:pt x="15946" y="33452"/>
                  </a:moveTo>
                  <a:lnTo>
                    <a:pt x="15946" y="33452"/>
                  </a:lnTo>
                  <a:lnTo>
                    <a:pt x="15946" y="38919"/>
                  </a:lnTo>
                  <a:lnTo>
                    <a:pt x="16651" y="39214"/>
                  </a:lnTo>
                  <a:lnTo>
                    <a:pt x="19317" y="39540"/>
                  </a:lnTo>
                  <a:lnTo>
                    <a:pt x="28155" y="36354"/>
                  </a:lnTo>
                  <a:lnTo>
                    <a:pt x="39711" y="27570"/>
                  </a:lnTo>
                  <a:lnTo>
                    <a:pt x="48701" y="12659"/>
                  </a:lnTo>
                  <a:lnTo>
                    <a:pt x="49778" y="8301"/>
                  </a:lnTo>
                  <a:lnTo>
                    <a:pt x="49090" y="1577"/>
                  </a:lnTo>
                  <a:lnTo>
                    <a:pt x="47214" y="208"/>
                  </a:lnTo>
                  <a:lnTo>
                    <a:pt x="44553" y="0"/>
                  </a:lnTo>
                  <a:lnTo>
                    <a:pt x="37128" y="2357"/>
                  </a:lnTo>
                  <a:lnTo>
                    <a:pt x="26771" y="8108"/>
                  </a:lnTo>
                  <a:lnTo>
                    <a:pt x="9041" y="29392"/>
                  </a:lnTo>
                  <a:lnTo>
                    <a:pt x="2293" y="46229"/>
                  </a:lnTo>
                  <a:lnTo>
                    <a:pt x="0" y="63825"/>
                  </a:lnTo>
                  <a:lnTo>
                    <a:pt x="1333" y="83405"/>
                  </a:lnTo>
                  <a:lnTo>
                    <a:pt x="9921" y="100103"/>
                  </a:lnTo>
                  <a:lnTo>
                    <a:pt x="16162" y="107519"/>
                  </a:lnTo>
                  <a:lnTo>
                    <a:pt x="32505" y="115760"/>
                  </a:lnTo>
                  <a:lnTo>
                    <a:pt x="41803" y="117957"/>
                  </a:lnTo>
                  <a:lnTo>
                    <a:pt x="61540" y="116636"/>
                  </a:lnTo>
                  <a:lnTo>
                    <a:pt x="92146" y="10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08"/>
            <p:cNvSpPr/>
            <p:nvPr>
              <p:custDataLst>
                <p:tags r:id="rId173"/>
              </p:custDataLst>
            </p:nvPr>
          </p:nvSpPr>
          <p:spPr>
            <a:xfrm>
              <a:off x="9902629" y="1090952"/>
              <a:ext cx="111868" cy="275408"/>
            </a:xfrm>
            <a:custGeom>
              <a:avLst/>
              <a:gdLst/>
              <a:ahLst/>
              <a:cxnLst/>
              <a:rect l="0" t="0" r="0" b="0"/>
              <a:pathLst>
                <a:path w="111868" h="275408">
                  <a:moveTo>
                    <a:pt x="22421" y="121898"/>
                  </a:moveTo>
                  <a:lnTo>
                    <a:pt x="22421" y="121898"/>
                  </a:lnTo>
                  <a:lnTo>
                    <a:pt x="10211" y="137478"/>
                  </a:lnTo>
                  <a:lnTo>
                    <a:pt x="5397" y="164614"/>
                  </a:lnTo>
                  <a:lnTo>
                    <a:pt x="3771" y="211004"/>
                  </a:lnTo>
                  <a:lnTo>
                    <a:pt x="3450" y="251108"/>
                  </a:lnTo>
                  <a:lnTo>
                    <a:pt x="3378" y="275407"/>
                  </a:lnTo>
                  <a:lnTo>
                    <a:pt x="0" y="228897"/>
                  </a:lnTo>
                  <a:lnTo>
                    <a:pt x="227" y="196499"/>
                  </a:lnTo>
                  <a:lnTo>
                    <a:pt x="3385" y="156465"/>
                  </a:lnTo>
                  <a:lnTo>
                    <a:pt x="6203" y="132948"/>
                  </a:lnTo>
                  <a:lnTo>
                    <a:pt x="13801" y="85887"/>
                  </a:lnTo>
                  <a:lnTo>
                    <a:pt x="24235" y="46156"/>
                  </a:lnTo>
                  <a:lnTo>
                    <a:pt x="40595" y="5768"/>
                  </a:lnTo>
                  <a:lnTo>
                    <a:pt x="43004" y="2145"/>
                  </a:lnTo>
                  <a:lnTo>
                    <a:pt x="46020" y="435"/>
                  </a:lnTo>
                  <a:lnTo>
                    <a:pt x="49443" y="0"/>
                  </a:lnTo>
                  <a:lnTo>
                    <a:pt x="53135" y="416"/>
                  </a:lnTo>
                  <a:lnTo>
                    <a:pt x="68445" y="11114"/>
                  </a:lnTo>
                  <a:lnTo>
                    <a:pt x="76507" y="27505"/>
                  </a:lnTo>
                  <a:lnTo>
                    <a:pt x="81031" y="48901"/>
                  </a:lnTo>
                  <a:lnTo>
                    <a:pt x="78906" y="83336"/>
                  </a:lnTo>
                  <a:lnTo>
                    <a:pt x="69653" y="110629"/>
                  </a:lnTo>
                  <a:lnTo>
                    <a:pt x="58680" y="126869"/>
                  </a:lnTo>
                  <a:lnTo>
                    <a:pt x="49390" y="133580"/>
                  </a:lnTo>
                  <a:lnTo>
                    <a:pt x="50278" y="133920"/>
                  </a:lnTo>
                  <a:lnTo>
                    <a:pt x="69007" y="134509"/>
                  </a:lnTo>
                  <a:lnTo>
                    <a:pt x="80521" y="140203"/>
                  </a:lnTo>
                  <a:lnTo>
                    <a:pt x="91987" y="150495"/>
                  </a:lnTo>
                  <a:lnTo>
                    <a:pt x="105670" y="172861"/>
                  </a:lnTo>
                  <a:lnTo>
                    <a:pt x="111867" y="191585"/>
                  </a:lnTo>
                  <a:lnTo>
                    <a:pt x="111328" y="209785"/>
                  </a:lnTo>
                  <a:lnTo>
                    <a:pt x="105679" y="227281"/>
                  </a:lnTo>
                  <a:lnTo>
                    <a:pt x="96114" y="244465"/>
                  </a:lnTo>
                  <a:lnTo>
                    <a:pt x="82924" y="255865"/>
                  </a:lnTo>
                  <a:lnTo>
                    <a:pt x="63396" y="264368"/>
                  </a:lnTo>
                  <a:lnTo>
                    <a:pt x="58205" y="265561"/>
                  </a:lnTo>
                  <a:lnTo>
                    <a:pt x="53332" y="264946"/>
                  </a:lnTo>
                  <a:lnTo>
                    <a:pt x="44155" y="260499"/>
                  </a:lnTo>
                  <a:lnTo>
                    <a:pt x="41850" y="256632"/>
                  </a:lnTo>
                  <a:lnTo>
                    <a:pt x="41471" y="23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48"/>
          <p:cNvGrpSpPr/>
          <p:nvPr/>
        </p:nvGrpSpPr>
        <p:grpSpPr>
          <a:xfrm>
            <a:off x="11301981" y="1117600"/>
            <a:ext cx="515370" cy="190501"/>
            <a:chOff x="11301981" y="1117600"/>
            <a:chExt cx="515370" cy="190501"/>
          </a:xfrm>
        </p:grpSpPr>
        <p:sp>
          <p:nvSpPr>
            <p:cNvPr id="92" name="SMARTInkShape-2009"/>
            <p:cNvSpPr/>
            <p:nvPr>
              <p:custDataLst>
                <p:tags r:id="rId161"/>
              </p:custDataLst>
            </p:nvPr>
          </p:nvSpPr>
          <p:spPr>
            <a:xfrm>
              <a:off x="11798300" y="1231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9048" y="9329"/>
                  </a:lnTo>
                  <a:lnTo>
                    <a:pt x="18345" y="8336"/>
                  </a:lnTo>
                  <a:lnTo>
                    <a:pt x="17169" y="76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10"/>
            <p:cNvSpPr/>
            <p:nvPr>
              <p:custDataLst>
                <p:tags r:id="rId162"/>
              </p:custDataLst>
            </p:nvPr>
          </p:nvSpPr>
          <p:spPr>
            <a:xfrm>
              <a:off x="11658892" y="1118612"/>
              <a:ext cx="96612" cy="133135"/>
            </a:xfrm>
            <a:custGeom>
              <a:avLst/>
              <a:gdLst/>
              <a:ahLst/>
              <a:cxnLst/>
              <a:rect l="0" t="0" r="0" b="0"/>
              <a:pathLst>
                <a:path w="96612" h="133135">
                  <a:moveTo>
                    <a:pt x="25108" y="18038"/>
                  </a:moveTo>
                  <a:lnTo>
                    <a:pt x="25108" y="18038"/>
                  </a:lnTo>
                  <a:lnTo>
                    <a:pt x="24403" y="24519"/>
                  </a:lnTo>
                  <a:lnTo>
                    <a:pt x="12243" y="69775"/>
                  </a:lnTo>
                  <a:lnTo>
                    <a:pt x="4720" y="115957"/>
                  </a:lnTo>
                  <a:lnTo>
                    <a:pt x="367" y="133134"/>
                  </a:lnTo>
                  <a:lnTo>
                    <a:pt x="0" y="130105"/>
                  </a:lnTo>
                  <a:lnTo>
                    <a:pt x="11942" y="93093"/>
                  </a:lnTo>
                  <a:lnTo>
                    <a:pt x="36279" y="49718"/>
                  </a:lnTo>
                  <a:lnTo>
                    <a:pt x="58020" y="16273"/>
                  </a:lnTo>
                  <a:lnTo>
                    <a:pt x="69369" y="6670"/>
                  </a:lnTo>
                  <a:lnTo>
                    <a:pt x="82986" y="1264"/>
                  </a:lnTo>
                  <a:lnTo>
                    <a:pt x="89168" y="0"/>
                  </a:lnTo>
                  <a:lnTo>
                    <a:pt x="91804" y="2485"/>
                  </a:lnTo>
                  <a:lnTo>
                    <a:pt x="96611" y="12772"/>
                  </a:lnTo>
                  <a:lnTo>
                    <a:pt x="96544" y="37801"/>
                  </a:lnTo>
                  <a:lnTo>
                    <a:pt x="85132" y="80817"/>
                  </a:lnTo>
                  <a:lnTo>
                    <a:pt x="63208" y="13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11"/>
            <p:cNvSpPr/>
            <p:nvPr>
              <p:custDataLst>
                <p:tags r:id="rId163"/>
              </p:custDataLst>
            </p:nvPr>
          </p:nvSpPr>
          <p:spPr>
            <a:xfrm>
              <a:off x="11577815" y="11176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1177"/>
                  </a:lnTo>
                  <a:lnTo>
                    <a:pt x="900" y="785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12"/>
            <p:cNvSpPr/>
            <p:nvPr>
              <p:custDataLst>
                <p:tags r:id="rId164"/>
              </p:custDataLst>
            </p:nvPr>
          </p:nvSpPr>
          <p:spPr>
            <a:xfrm>
              <a:off x="11576050" y="11874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2574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13"/>
            <p:cNvSpPr/>
            <p:nvPr>
              <p:custDataLst>
                <p:tags r:id="rId165"/>
              </p:custDataLst>
            </p:nvPr>
          </p:nvSpPr>
          <p:spPr>
            <a:xfrm>
              <a:off x="11422650" y="1191440"/>
              <a:ext cx="74287" cy="106099"/>
            </a:xfrm>
            <a:custGeom>
              <a:avLst/>
              <a:gdLst/>
              <a:ahLst/>
              <a:cxnLst/>
              <a:rect l="0" t="0" r="0" b="0"/>
              <a:pathLst>
                <a:path w="74287" h="106099">
                  <a:moveTo>
                    <a:pt x="51800" y="15060"/>
                  </a:moveTo>
                  <a:lnTo>
                    <a:pt x="51800" y="15060"/>
                  </a:lnTo>
                  <a:lnTo>
                    <a:pt x="48429" y="8318"/>
                  </a:lnTo>
                  <a:lnTo>
                    <a:pt x="43011" y="3126"/>
                  </a:lnTo>
                  <a:lnTo>
                    <a:pt x="39591" y="754"/>
                  </a:lnTo>
                  <a:lnTo>
                    <a:pt x="30145" y="0"/>
                  </a:lnTo>
                  <a:lnTo>
                    <a:pt x="24664" y="787"/>
                  </a:lnTo>
                  <a:lnTo>
                    <a:pt x="20303" y="4133"/>
                  </a:lnTo>
                  <a:lnTo>
                    <a:pt x="2453" y="37575"/>
                  </a:lnTo>
                  <a:lnTo>
                    <a:pt x="0" y="55641"/>
                  </a:lnTo>
                  <a:lnTo>
                    <a:pt x="4173" y="92612"/>
                  </a:lnTo>
                  <a:lnTo>
                    <a:pt x="6643" y="98512"/>
                  </a:lnTo>
                  <a:lnTo>
                    <a:pt x="9702" y="102444"/>
                  </a:lnTo>
                  <a:lnTo>
                    <a:pt x="13152" y="105066"/>
                  </a:lnTo>
                  <a:lnTo>
                    <a:pt x="24509" y="106098"/>
                  </a:lnTo>
                  <a:lnTo>
                    <a:pt x="31489" y="105385"/>
                  </a:lnTo>
                  <a:lnTo>
                    <a:pt x="44890" y="98949"/>
                  </a:lnTo>
                  <a:lnTo>
                    <a:pt x="62451" y="83425"/>
                  </a:lnTo>
                  <a:lnTo>
                    <a:pt x="70645" y="71550"/>
                  </a:lnTo>
                  <a:lnTo>
                    <a:pt x="74286" y="59217"/>
                  </a:lnTo>
                  <a:lnTo>
                    <a:pt x="72141" y="46680"/>
                  </a:lnTo>
                  <a:lnTo>
                    <a:pt x="65780" y="34758"/>
                  </a:lnTo>
                  <a:lnTo>
                    <a:pt x="51708" y="21523"/>
                  </a:lnTo>
                  <a:lnTo>
                    <a:pt x="39100" y="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014"/>
            <p:cNvSpPr/>
            <p:nvPr>
              <p:custDataLst>
                <p:tags r:id="rId166"/>
              </p:custDataLst>
            </p:nvPr>
          </p:nvSpPr>
          <p:spPr>
            <a:xfrm>
              <a:off x="11301981" y="1171747"/>
              <a:ext cx="70870" cy="136354"/>
            </a:xfrm>
            <a:custGeom>
              <a:avLst/>
              <a:gdLst/>
              <a:ahLst/>
              <a:cxnLst/>
              <a:rect l="0" t="0" r="0" b="0"/>
              <a:pathLst>
                <a:path w="70870" h="136354">
                  <a:moveTo>
                    <a:pt x="70869" y="22053"/>
                  </a:moveTo>
                  <a:lnTo>
                    <a:pt x="70869" y="22053"/>
                  </a:lnTo>
                  <a:lnTo>
                    <a:pt x="70869" y="13215"/>
                  </a:lnTo>
                  <a:lnTo>
                    <a:pt x="70163" y="11927"/>
                  </a:lnTo>
                  <a:lnTo>
                    <a:pt x="68988" y="11069"/>
                  </a:lnTo>
                  <a:lnTo>
                    <a:pt x="67498" y="10497"/>
                  </a:lnTo>
                  <a:lnTo>
                    <a:pt x="66505" y="9410"/>
                  </a:lnTo>
                  <a:lnTo>
                    <a:pt x="65402" y="6321"/>
                  </a:lnTo>
                  <a:lnTo>
                    <a:pt x="61147" y="2596"/>
                  </a:lnTo>
                  <a:lnTo>
                    <a:pt x="58038" y="615"/>
                  </a:lnTo>
                  <a:lnTo>
                    <a:pt x="54554" y="0"/>
                  </a:lnTo>
                  <a:lnTo>
                    <a:pt x="46919" y="1198"/>
                  </a:lnTo>
                  <a:lnTo>
                    <a:pt x="31316" y="15952"/>
                  </a:lnTo>
                  <a:lnTo>
                    <a:pt x="8494" y="46927"/>
                  </a:lnTo>
                  <a:lnTo>
                    <a:pt x="1283" y="66034"/>
                  </a:lnTo>
                  <a:lnTo>
                    <a:pt x="0" y="99996"/>
                  </a:lnTo>
                  <a:lnTo>
                    <a:pt x="8091" y="118783"/>
                  </a:lnTo>
                  <a:lnTo>
                    <a:pt x="14200" y="126756"/>
                  </a:lnTo>
                  <a:lnTo>
                    <a:pt x="21096" y="131366"/>
                  </a:lnTo>
                  <a:lnTo>
                    <a:pt x="51819" y="13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49"/>
          <p:cNvGrpSpPr/>
          <p:nvPr/>
        </p:nvGrpSpPr>
        <p:grpSpPr>
          <a:xfrm>
            <a:off x="1887094" y="2250488"/>
            <a:ext cx="1091057" cy="409280"/>
            <a:chOff x="1887094" y="2250488"/>
            <a:chExt cx="1091057" cy="409280"/>
          </a:xfrm>
        </p:grpSpPr>
        <p:sp>
          <p:nvSpPr>
            <p:cNvPr id="99" name="SMARTInkShape-2015"/>
            <p:cNvSpPr/>
            <p:nvPr>
              <p:custDataLst>
                <p:tags r:id="rId158"/>
              </p:custDataLst>
            </p:nvPr>
          </p:nvSpPr>
          <p:spPr>
            <a:xfrm>
              <a:off x="2800350" y="25019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5679"/>
                  </a:lnTo>
                  <a:lnTo>
                    <a:pt x="86876" y="10211"/>
                  </a:lnTo>
                  <a:lnTo>
                    <a:pt x="122573" y="618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16"/>
            <p:cNvSpPr/>
            <p:nvPr>
              <p:custDataLst>
                <p:tags r:id="rId159"/>
              </p:custDataLst>
            </p:nvPr>
          </p:nvSpPr>
          <p:spPr>
            <a:xfrm>
              <a:off x="2794000" y="24130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2646" y="13980"/>
                  </a:lnTo>
                  <a:lnTo>
                    <a:pt x="82407" y="8219"/>
                  </a:lnTo>
                  <a:lnTo>
                    <a:pt x="123352" y="274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17"/>
            <p:cNvSpPr/>
            <p:nvPr>
              <p:custDataLst>
                <p:tags r:id="rId160"/>
              </p:custDataLst>
            </p:nvPr>
          </p:nvSpPr>
          <p:spPr>
            <a:xfrm>
              <a:off x="1887094" y="2250488"/>
              <a:ext cx="767207" cy="409280"/>
            </a:xfrm>
            <a:custGeom>
              <a:avLst/>
              <a:gdLst/>
              <a:ahLst/>
              <a:cxnLst/>
              <a:rect l="0" t="0" r="0" b="0"/>
              <a:pathLst>
                <a:path w="767207" h="409280">
                  <a:moveTo>
                    <a:pt x="11556" y="403812"/>
                  </a:moveTo>
                  <a:lnTo>
                    <a:pt x="11556" y="403812"/>
                  </a:lnTo>
                  <a:lnTo>
                    <a:pt x="0" y="403812"/>
                  </a:lnTo>
                  <a:lnTo>
                    <a:pt x="5937" y="407183"/>
                  </a:lnTo>
                  <a:lnTo>
                    <a:pt x="23375" y="409279"/>
                  </a:lnTo>
                  <a:lnTo>
                    <a:pt x="66102" y="404918"/>
                  </a:lnTo>
                  <a:lnTo>
                    <a:pt x="111992" y="399279"/>
                  </a:lnTo>
                  <a:lnTo>
                    <a:pt x="147211" y="395212"/>
                  </a:lnTo>
                  <a:lnTo>
                    <a:pt x="192626" y="388956"/>
                  </a:lnTo>
                  <a:lnTo>
                    <a:pt x="239341" y="385314"/>
                  </a:lnTo>
                  <a:lnTo>
                    <a:pt x="246970" y="384926"/>
                  </a:lnTo>
                  <a:lnTo>
                    <a:pt x="246815" y="384871"/>
                  </a:lnTo>
                  <a:lnTo>
                    <a:pt x="246598" y="381423"/>
                  </a:lnTo>
                  <a:lnTo>
                    <a:pt x="224849" y="338909"/>
                  </a:lnTo>
                  <a:lnTo>
                    <a:pt x="211789" y="299287"/>
                  </a:lnTo>
                  <a:lnTo>
                    <a:pt x="200737" y="263283"/>
                  </a:lnTo>
                  <a:lnTo>
                    <a:pt x="186888" y="223762"/>
                  </a:lnTo>
                  <a:lnTo>
                    <a:pt x="172737" y="182679"/>
                  </a:lnTo>
                  <a:lnTo>
                    <a:pt x="161744" y="140901"/>
                  </a:lnTo>
                  <a:lnTo>
                    <a:pt x="154036" y="104459"/>
                  </a:lnTo>
                  <a:lnTo>
                    <a:pt x="149493" y="63702"/>
                  </a:lnTo>
                  <a:lnTo>
                    <a:pt x="150080" y="54305"/>
                  </a:lnTo>
                  <a:lnTo>
                    <a:pt x="156378" y="40101"/>
                  </a:lnTo>
                  <a:lnTo>
                    <a:pt x="161021" y="34338"/>
                  </a:lnTo>
                  <a:lnTo>
                    <a:pt x="194523" y="19485"/>
                  </a:lnTo>
                  <a:lnTo>
                    <a:pt x="229987" y="10515"/>
                  </a:lnTo>
                  <a:lnTo>
                    <a:pt x="271620" y="3235"/>
                  </a:lnTo>
                  <a:lnTo>
                    <a:pt x="315994" y="0"/>
                  </a:lnTo>
                  <a:lnTo>
                    <a:pt x="357823" y="4207"/>
                  </a:lnTo>
                  <a:lnTo>
                    <a:pt x="396169" y="14543"/>
                  </a:lnTo>
                  <a:lnTo>
                    <a:pt x="429674" y="30896"/>
                  </a:lnTo>
                  <a:lnTo>
                    <a:pt x="466192" y="66678"/>
                  </a:lnTo>
                  <a:lnTo>
                    <a:pt x="488144" y="111931"/>
                  </a:lnTo>
                  <a:lnTo>
                    <a:pt x="491249" y="148263"/>
                  </a:lnTo>
                  <a:lnTo>
                    <a:pt x="486514" y="187223"/>
                  </a:lnTo>
                  <a:lnTo>
                    <a:pt x="475002" y="225706"/>
                  </a:lnTo>
                  <a:lnTo>
                    <a:pt x="462360" y="262095"/>
                  </a:lnTo>
                  <a:lnTo>
                    <a:pt x="448987" y="306788"/>
                  </a:lnTo>
                  <a:lnTo>
                    <a:pt x="444468" y="343803"/>
                  </a:lnTo>
                  <a:lnTo>
                    <a:pt x="446214" y="350401"/>
                  </a:lnTo>
                  <a:lnTo>
                    <a:pt x="453798" y="361494"/>
                  </a:lnTo>
                  <a:lnTo>
                    <a:pt x="471751" y="367365"/>
                  </a:lnTo>
                  <a:lnTo>
                    <a:pt x="517151" y="370671"/>
                  </a:lnTo>
                  <a:lnTo>
                    <a:pt x="558704" y="370738"/>
                  </a:lnTo>
                  <a:lnTo>
                    <a:pt x="605394" y="368416"/>
                  </a:lnTo>
                  <a:lnTo>
                    <a:pt x="650604" y="366914"/>
                  </a:lnTo>
                  <a:lnTo>
                    <a:pt x="692805" y="366246"/>
                  </a:lnTo>
                  <a:lnTo>
                    <a:pt x="730376" y="365949"/>
                  </a:lnTo>
                  <a:lnTo>
                    <a:pt x="767206" y="36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350"/>
          <p:cNvGrpSpPr/>
          <p:nvPr/>
        </p:nvGrpSpPr>
        <p:grpSpPr>
          <a:xfrm>
            <a:off x="3375033" y="2236706"/>
            <a:ext cx="1196968" cy="462045"/>
            <a:chOff x="3375033" y="2236706"/>
            <a:chExt cx="1196968" cy="462045"/>
          </a:xfrm>
        </p:grpSpPr>
        <p:sp>
          <p:nvSpPr>
            <p:cNvPr id="103" name="SMARTInkShape-2018"/>
            <p:cNvSpPr/>
            <p:nvPr>
              <p:custDataLst>
                <p:tags r:id="rId151"/>
              </p:custDataLst>
            </p:nvPr>
          </p:nvSpPr>
          <p:spPr>
            <a:xfrm>
              <a:off x="4544667" y="2578100"/>
              <a:ext cx="27334" cy="38101"/>
            </a:xfrm>
            <a:custGeom>
              <a:avLst/>
              <a:gdLst/>
              <a:ahLst/>
              <a:cxnLst/>
              <a:rect l="0" t="0" r="0" b="0"/>
              <a:pathLst>
                <a:path w="27334" h="38101">
                  <a:moveTo>
                    <a:pt x="27333" y="0"/>
                  </a:moveTo>
                  <a:lnTo>
                    <a:pt x="27333" y="0"/>
                  </a:lnTo>
                  <a:lnTo>
                    <a:pt x="21866" y="0"/>
                  </a:lnTo>
                  <a:lnTo>
                    <a:pt x="4139" y="18841"/>
                  </a:lnTo>
                  <a:lnTo>
                    <a:pt x="1287" y="23144"/>
                  </a:lnTo>
                  <a:lnTo>
                    <a:pt x="91" y="26718"/>
                  </a:lnTo>
                  <a:lnTo>
                    <a:pt x="0" y="29807"/>
                  </a:lnTo>
                  <a:lnTo>
                    <a:pt x="193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19"/>
            <p:cNvSpPr/>
            <p:nvPr>
              <p:custDataLst>
                <p:tags r:id="rId152"/>
              </p:custDataLst>
            </p:nvPr>
          </p:nvSpPr>
          <p:spPr>
            <a:xfrm>
              <a:off x="4364567" y="2340398"/>
              <a:ext cx="150284" cy="207694"/>
            </a:xfrm>
            <a:custGeom>
              <a:avLst/>
              <a:gdLst/>
              <a:ahLst/>
              <a:cxnLst/>
              <a:rect l="0" t="0" r="0" b="0"/>
              <a:pathLst>
                <a:path w="150284" h="207694">
                  <a:moveTo>
                    <a:pt x="10583" y="9102"/>
                  </a:moveTo>
                  <a:lnTo>
                    <a:pt x="10583" y="9102"/>
                  </a:lnTo>
                  <a:lnTo>
                    <a:pt x="28260" y="264"/>
                  </a:lnTo>
                  <a:lnTo>
                    <a:pt x="40076" y="0"/>
                  </a:lnTo>
                  <a:lnTo>
                    <a:pt x="47178" y="917"/>
                  </a:lnTo>
                  <a:lnTo>
                    <a:pt x="58833" y="7581"/>
                  </a:lnTo>
                  <a:lnTo>
                    <a:pt x="63916" y="12321"/>
                  </a:lnTo>
                  <a:lnTo>
                    <a:pt x="69564" y="26996"/>
                  </a:lnTo>
                  <a:lnTo>
                    <a:pt x="71070" y="35848"/>
                  </a:lnTo>
                  <a:lnTo>
                    <a:pt x="63077" y="71903"/>
                  </a:lnTo>
                  <a:lnTo>
                    <a:pt x="40562" y="113866"/>
                  </a:lnTo>
                  <a:lnTo>
                    <a:pt x="12898" y="160742"/>
                  </a:lnTo>
                  <a:lnTo>
                    <a:pt x="1058" y="189966"/>
                  </a:lnTo>
                  <a:lnTo>
                    <a:pt x="0" y="195295"/>
                  </a:lnTo>
                  <a:lnTo>
                    <a:pt x="1411" y="199553"/>
                  </a:lnTo>
                  <a:lnTo>
                    <a:pt x="8623" y="206165"/>
                  </a:lnTo>
                  <a:lnTo>
                    <a:pt x="22647" y="207693"/>
                  </a:lnTo>
                  <a:lnTo>
                    <a:pt x="56020" y="204586"/>
                  </a:lnTo>
                  <a:lnTo>
                    <a:pt x="101657" y="201079"/>
                  </a:lnTo>
                  <a:lnTo>
                    <a:pt x="150283" y="19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20"/>
            <p:cNvSpPr/>
            <p:nvPr>
              <p:custDataLst>
                <p:tags r:id="rId153"/>
              </p:custDataLst>
            </p:nvPr>
          </p:nvSpPr>
          <p:spPr>
            <a:xfrm>
              <a:off x="4178300" y="257175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56035" y="3763"/>
                  </a:lnTo>
                  <a:lnTo>
                    <a:pt x="42238" y="17578"/>
                  </a:lnTo>
                  <a:lnTo>
                    <a:pt x="13820" y="6004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21"/>
            <p:cNvSpPr/>
            <p:nvPr>
              <p:custDataLst>
                <p:tags r:id="rId154"/>
              </p:custDataLst>
            </p:nvPr>
          </p:nvSpPr>
          <p:spPr>
            <a:xfrm>
              <a:off x="4102100" y="2374900"/>
              <a:ext cx="17024" cy="215901"/>
            </a:xfrm>
            <a:custGeom>
              <a:avLst/>
              <a:gdLst/>
              <a:ahLst/>
              <a:cxnLst/>
              <a:rect l="0" t="0" r="0" b="0"/>
              <a:pathLst>
                <a:path w="17024" h="215901">
                  <a:moveTo>
                    <a:pt x="0" y="0"/>
                  </a:moveTo>
                  <a:lnTo>
                    <a:pt x="0" y="0"/>
                  </a:lnTo>
                  <a:lnTo>
                    <a:pt x="12209" y="39999"/>
                  </a:lnTo>
                  <a:lnTo>
                    <a:pt x="17023" y="86876"/>
                  </a:lnTo>
                  <a:lnTo>
                    <a:pt x="16267" y="120691"/>
                  </a:lnTo>
                  <a:lnTo>
                    <a:pt x="14286" y="153829"/>
                  </a:lnTo>
                  <a:lnTo>
                    <a:pt x="13170" y="195314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22"/>
            <p:cNvSpPr/>
            <p:nvPr>
              <p:custDataLst>
                <p:tags r:id="rId155"/>
              </p:custDataLst>
            </p:nvPr>
          </p:nvSpPr>
          <p:spPr>
            <a:xfrm>
              <a:off x="3835400" y="26035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43892" y="19460"/>
                  </a:lnTo>
                  <a:lnTo>
                    <a:pt x="41962" y="27790"/>
                  </a:lnTo>
                  <a:lnTo>
                    <a:pt x="14742" y="698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23"/>
            <p:cNvSpPr/>
            <p:nvPr>
              <p:custDataLst>
                <p:tags r:id="rId156"/>
              </p:custDataLst>
            </p:nvPr>
          </p:nvSpPr>
          <p:spPr>
            <a:xfrm>
              <a:off x="3613811" y="2365179"/>
              <a:ext cx="148380" cy="231777"/>
            </a:xfrm>
            <a:custGeom>
              <a:avLst/>
              <a:gdLst/>
              <a:ahLst/>
              <a:cxnLst/>
              <a:rect l="0" t="0" r="0" b="0"/>
              <a:pathLst>
                <a:path w="148380" h="231777">
                  <a:moveTo>
                    <a:pt x="107289" y="3371"/>
                  </a:moveTo>
                  <a:lnTo>
                    <a:pt x="107289" y="3371"/>
                  </a:lnTo>
                  <a:lnTo>
                    <a:pt x="100547" y="0"/>
                  </a:lnTo>
                  <a:lnTo>
                    <a:pt x="82870" y="1275"/>
                  </a:lnTo>
                  <a:lnTo>
                    <a:pt x="56387" y="12863"/>
                  </a:lnTo>
                  <a:lnTo>
                    <a:pt x="29570" y="36444"/>
                  </a:lnTo>
                  <a:lnTo>
                    <a:pt x="10491" y="75887"/>
                  </a:lnTo>
                  <a:lnTo>
                    <a:pt x="2414" y="108978"/>
                  </a:lnTo>
                  <a:lnTo>
                    <a:pt x="0" y="144146"/>
                  </a:lnTo>
                  <a:lnTo>
                    <a:pt x="8335" y="178592"/>
                  </a:lnTo>
                  <a:lnTo>
                    <a:pt x="25209" y="205189"/>
                  </a:lnTo>
                  <a:lnTo>
                    <a:pt x="35636" y="216233"/>
                  </a:lnTo>
                  <a:lnTo>
                    <a:pt x="58510" y="228504"/>
                  </a:lnTo>
                  <a:lnTo>
                    <a:pt x="70536" y="231776"/>
                  </a:lnTo>
                  <a:lnTo>
                    <a:pt x="82081" y="231136"/>
                  </a:lnTo>
                  <a:lnTo>
                    <a:pt x="104317" y="222898"/>
                  </a:lnTo>
                  <a:lnTo>
                    <a:pt x="122196" y="202303"/>
                  </a:lnTo>
                  <a:lnTo>
                    <a:pt x="135786" y="172924"/>
                  </a:lnTo>
                  <a:lnTo>
                    <a:pt x="144179" y="136349"/>
                  </a:lnTo>
                  <a:lnTo>
                    <a:pt x="148379" y="96574"/>
                  </a:lnTo>
                  <a:lnTo>
                    <a:pt x="148129" y="59611"/>
                  </a:lnTo>
                  <a:lnTo>
                    <a:pt x="140962" y="33776"/>
                  </a:lnTo>
                  <a:lnTo>
                    <a:pt x="134676" y="26463"/>
                  </a:lnTo>
                  <a:lnTo>
                    <a:pt x="126959" y="22293"/>
                  </a:lnTo>
                  <a:lnTo>
                    <a:pt x="118286" y="20219"/>
                  </a:lnTo>
                  <a:lnTo>
                    <a:pt x="111092" y="20953"/>
                  </a:lnTo>
                  <a:lnTo>
                    <a:pt x="88239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24"/>
            <p:cNvSpPr/>
            <p:nvPr>
              <p:custDataLst>
                <p:tags r:id="rId157"/>
              </p:custDataLst>
            </p:nvPr>
          </p:nvSpPr>
          <p:spPr>
            <a:xfrm>
              <a:off x="3375033" y="2236706"/>
              <a:ext cx="161918" cy="420995"/>
            </a:xfrm>
            <a:custGeom>
              <a:avLst/>
              <a:gdLst/>
              <a:ahLst/>
              <a:cxnLst/>
              <a:rect l="0" t="0" r="0" b="0"/>
              <a:pathLst>
                <a:path w="161918" h="420995">
                  <a:moveTo>
                    <a:pt x="92067" y="30244"/>
                  </a:moveTo>
                  <a:lnTo>
                    <a:pt x="92067" y="30244"/>
                  </a:lnTo>
                  <a:lnTo>
                    <a:pt x="92067" y="26873"/>
                  </a:lnTo>
                  <a:lnTo>
                    <a:pt x="90185" y="23336"/>
                  </a:lnTo>
                  <a:lnTo>
                    <a:pt x="76166" y="8873"/>
                  </a:lnTo>
                  <a:lnTo>
                    <a:pt x="68302" y="3577"/>
                  </a:lnTo>
                  <a:lnTo>
                    <a:pt x="49199" y="0"/>
                  </a:lnTo>
                  <a:lnTo>
                    <a:pt x="25665" y="5682"/>
                  </a:lnTo>
                  <a:lnTo>
                    <a:pt x="7559" y="16303"/>
                  </a:lnTo>
                  <a:lnTo>
                    <a:pt x="3979" y="20950"/>
                  </a:lnTo>
                  <a:lnTo>
                    <a:pt x="0" y="31758"/>
                  </a:lnTo>
                  <a:lnTo>
                    <a:pt x="113" y="43617"/>
                  </a:lnTo>
                  <a:lnTo>
                    <a:pt x="3220" y="55943"/>
                  </a:lnTo>
                  <a:lnTo>
                    <a:pt x="24036" y="97546"/>
                  </a:lnTo>
                  <a:lnTo>
                    <a:pt x="41806" y="136342"/>
                  </a:lnTo>
                  <a:lnTo>
                    <a:pt x="60477" y="175745"/>
                  </a:lnTo>
                  <a:lnTo>
                    <a:pt x="65562" y="201450"/>
                  </a:lnTo>
                  <a:lnTo>
                    <a:pt x="64059" y="225575"/>
                  </a:lnTo>
                  <a:lnTo>
                    <a:pt x="56335" y="245704"/>
                  </a:lnTo>
                  <a:lnTo>
                    <a:pt x="45848" y="258413"/>
                  </a:lnTo>
                  <a:lnTo>
                    <a:pt x="34131" y="265708"/>
                  </a:lnTo>
                  <a:lnTo>
                    <a:pt x="21868" y="268950"/>
                  </a:lnTo>
                  <a:lnTo>
                    <a:pt x="17045" y="268403"/>
                  </a:lnTo>
                  <a:lnTo>
                    <a:pt x="13125" y="266628"/>
                  </a:lnTo>
                  <a:lnTo>
                    <a:pt x="9806" y="264033"/>
                  </a:lnTo>
                  <a:lnTo>
                    <a:pt x="8298" y="261598"/>
                  </a:lnTo>
                  <a:lnTo>
                    <a:pt x="7999" y="259269"/>
                  </a:lnTo>
                  <a:lnTo>
                    <a:pt x="9548" y="254799"/>
                  </a:lnTo>
                  <a:lnTo>
                    <a:pt x="12588" y="250461"/>
                  </a:lnTo>
                  <a:lnTo>
                    <a:pt x="15797" y="249728"/>
                  </a:lnTo>
                  <a:lnTo>
                    <a:pt x="25008" y="250794"/>
                  </a:lnTo>
                  <a:lnTo>
                    <a:pt x="34276" y="257383"/>
                  </a:lnTo>
                  <a:lnTo>
                    <a:pt x="38723" y="262103"/>
                  </a:lnTo>
                  <a:lnTo>
                    <a:pt x="43664" y="276755"/>
                  </a:lnTo>
                  <a:lnTo>
                    <a:pt x="46836" y="318278"/>
                  </a:lnTo>
                  <a:lnTo>
                    <a:pt x="42393" y="360765"/>
                  </a:lnTo>
                  <a:lnTo>
                    <a:pt x="38151" y="384057"/>
                  </a:lnTo>
                  <a:lnTo>
                    <a:pt x="39412" y="397750"/>
                  </a:lnTo>
                  <a:lnTo>
                    <a:pt x="44206" y="409010"/>
                  </a:lnTo>
                  <a:lnTo>
                    <a:pt x="47459" y="413988"/>
                  </a:lnTo>
                  <a:lnTo>
                    <a:pt x="53156" y="417306"/>
                  </a:lnTo>
                  <a:lnTo>
                    <a:pt x="68894" y="420994"/>
                  </a:lnTo>
                  <a:lnTo>
                    <a:pt x="109153" y="417586"/>
                  </a:lnTo>
                  <a:lnTo>
                    <a:pt x="161917" y="404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51"/>
          <p:cNvGrpSpPr/>
          <p:nvPr/>
        </p:nvGrpSpPr>
        <p:grpSpPr>
          <a:xfrm>
            <a:off x="4845050" y="2552700"/>
            <a:ext cx="558801" cy="95251"/>
            <a:chOff x="4845050" y="2552700"/>
            <a:chExt cx="558801" cy="95251"/>
          </a:xfrm>
        </p:grpSpPr>
        <p:sp>
          <p:nvSpPr>
            <p:cNvPr id="111" name="SMARTInkShape-2025"/>
            <p:cNvSpPr/>
            <p:nvPr>
              <p:custDataLst>
                <p:tags r:id="rId148"/>
              </p:custDataLst>
            </p:nvPr>
          </p:nvSpPr>
          <p:spPr>
            <a:xfrm>
              <a:off x="5334000" y="25717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6479" y="10113"/>
                  </a:lnTo>
                  <a:lnTo>
                    <a:pt x="42400" y="382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26"/>
            <p:cNvSpPr/>
            <p:nvPr>
              <p:custDataLst>
                <p:tags r:id="rId149"/>
              </p:custDataLst>
            </p:nvPr>
          </p:nvSpPr>
          <p:spPr>
            <a:xfrm>
              <a:off x="5175250" y="25527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6996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27"/>
            <p:cNvSpPr/>
            <p:nvPr>
              <p:custDataLst>
                <p:tags r:id="rId150"/>
              </p:custDataLst>
            </p:nvPr>
          </p:nvSpPr>
          <p:spPr>
            <a:xfrm>
              <a:off x="4845050" y="25781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4215" y="1986"/>
                  </a:lnTo>
                  <a:lnTo>
                    <a:pt x="88047" y="589"/>
                  </a:lnTo>
                  <a:lnTo>
                    <a:pt x="130823" y="1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52"/>
          <p:cNvGrpSpPr/>
          <p:nvPr/>
        </p:nvGrpSpPr>
        <p:grpSpPr>
          <a:xfrm>
            <a:off x="5689600" y="2207835"/>
            <a:ext cx="355934" cy="452816"/>
            <a:chOff x="5689600" y="2207835"/>
            <a:chExt cx="355934" cy="452816"/>
          </a:xfrm>
        </p:grpSpPr>
        <p:sp>
          <p:nvSpPr>
            <p:cNvPr id="115" name="SMARTInkShape-2028"/>
            <p:cNvSpPr/>
            <p:nvPr>
              <p:custDataLst>
                <p:tags r:id="rId146"/>
              </p:custDataLst>
            </p:nvPr>
          </p:nvSpPr>
          <p:spPr>
            <a:xfrm>
              <a:off x="5949950" y="2207835"/>
              <a:ext cx="95584" cy="452816"/>
            </a:xfrm>
            <a:custGeom>
              <a:avLst/>
              <a:gdLst/>
              <a:ahLst/>
              <a:cxnLst/>
              <a:rect l="0" t="0" r="0" b="0"/>
              <a:pathLst>
                <a:path w="95584" h="452816">
                  <a:moveTo>
                    <a:pt x="0" y="21015"/>
                  </a:moveTo>
                  <a:lnTo>
                    <a:pt x="0" y="21015"/>
                  </a:lnTo>
                  <a:lnTo>
                    <a:pt x="3371" y="14273"/>
                  </a:lnTo>
                  <a:lnTo>
                    <a:pt x="10670" y="9081"/>
                  </a:lnTo>
                  <a:lnTo>
                    <a:pt x="35975" y="0"/>
                  </a:lnTo>
                  <a:lnTo>
                    <a:pt x="43033" y="655"/>
                  </a:lnTo>
                  <a:lnTo>
                    <a:pt x="56519" y="7027"/>
                  </a:lnTo>
                  <a:lnTo>
                    <a:pt x="60258" y="12395"/>
                  </a:lnTo>
                  <a:lnTo>
                    <a:pt x="62530" y="25886"/>
                  </a:lnTo>
                  <a:lnTo>
                    <a:pt x="48101" y="68387"/>
                  </a:lnTo>
                  <a:lnTo>
                    <a:pt x="30950" y="108586"/>
                  </a:lnTo>
                  <a:lnTo>
                    <a:pt x="14580" y="146915"/>
                  </a:lnTo>
                  <a:lnTo>
                    <a:pt x="7975" y="189948"/>
                  </a:lnTo>
                  <a:lnTo>
                    <a:pt x="8483" y="206869"/>
                  </a:lnTo>
                  <a:lnTo>
                    <a:pt x="13412" y="219092"/>
                  </a:lnTo>
                  <a:lnTo>
                    <a:pt x="41699" y="259444"/>
                  </a:lnTo>
                  <a:lnTo>
                    <a:pt x="68574" y="297992"/>
                  </a:lnTo>
                  <a:lnTo>
                    <a:pt x="91235" y="343759"/>
                  </a:lnTo>
                  <a:lnTo>
                    <a:pt x="95583" y="365540"/>
                  </a:lnTo>
                  <a:lnTo>
                    <a:pt x="92811" y="386980"/>
                  </a:lnTo>
                  <a:lnTo>
                    <a:pt x="81231" y="406386"/>
                  </a:lnTo>
                  <a:lnTo>
                    <a:pt x="63619" y="423714"/>
                  </a:lnTo>
                  <a:lnTo>
                    <a:pt x="19050" y="452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29"/>
            <p:cNvSpPr/>
            <p:nvPr>
              <p:custDataLst>
                <p:tags r:id="rId147"/>
              </p:custDataLst>
            </p:nvPr>
          </p:nvSpPr>
          <p:spPr>
            <a:xfrm>
              <a:off x="5689600" y="2346397"/>
              <a:ext cx="152401" cy="193659"/>
            </a:xfrm>
            <a:custGeom>
              <a:avLst/>
              <a:gdLst/>
              <a:ahLst/>
              <a:cxnLst/>
              <a:rect l="0" t="0" r="0" b="0"/>
              <a:pathLst>
                <a:path w="152401" h="193659">
                  <a:moveTo>
                    <a:pt x="0" y="60253"/>
                  </a:moveTo>
                  <a:lnTo>
                    <a:pt x="0" y="60253"/>
                  </a:lnTo>
                  <a:lnTo>
                    <a:pt x="0" y="99598"/>
                  </a:lnTo>
                  <a:lnTo>
                    <a:pt x="0" y="138528"/>
                  </a:lnTo>
                  <a:lnTo>
                    <a:pt x="0" y="178449"/>
                  </a:lnTo>
                  <a:lnTo>
                    <a:pt x="0" y="138592"/>
                  </a:lnTo>
                  <a:lnTo>
                    <a:pt x="3371" y="96713"/>
                  </a:lnTo>
                  <a:lnTo>
                    <a:pt x="12209" y="55299"/>
                  </a:lnTo>
                  <a:lnTo>
                    <a:pt x="23765" y="26330"/>
                  </a:lnTo>
                  <a:lnTo>
                    <a:pt x="39497" y="7711"/>
                  </a:lnTo>
                  <a:lnTo>
                    <a:pt x="55184" y="1623"/>
                  </a:lnTo>
                  <a:lnTo>
                    <a:pt x="64306" y="0"/>
                  </a:lnTo>
                  <a:lnTo>
                    <a:pt x="81967" y="3841"/>
                  </a:lnTo>
                  <a:lnTo>
                    <a:pt x="97813" y="12603"/>
                  </a:lnTo>
                  <a:lnTo>
                    <a:pt x="109560" y="23553"/>
                  </a:lnTo>
                  <a:lnTo>
                    <a:pt x="120735" y="48360"/>
                  </a:lnTo>
                  <a:lnTo>
                    <a:pt x="121399" y="92711"/>
                  </a:lnTo>
                  <a:lnTo>
                    <a:pt x="120798" y="136175"/>
                  </a:lnTo>
                  <a:lnTo>
                    <a:pt x="124050" y="175360"/>
                  </a:lnTo>
                  <a:lnTo>
                    <a:pt x="129497" y="191569"/>
                  </a:lnTo>
                  <a:lnTo>
                    <a:pt x="132898" y="193658"/>
                  </a:lnTo>
                  <a:lnTo>
                    <a:pt x="152400" y="193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030"/>
          <p:cNvSpPr/>
          <p:nvPr>
            <p:custDataLst>
              <p:tags r:id="rId4"/>
            </p:custDataLst>
          </p:nvPr>
        </p:nvSpPr>
        <p:spPr>
          <a:xfrm>
            <a:off x="1409700" y="3061593"/>
            <a:ext cx="7194551" cy="240408"/>
          </a:xfrm>
          <a:custGeom>
            <a:avLst/>
            <a:gdLst/>
            <a:ahLst/>
            <a:cxnLst/>
            <a:rect l="0" t="0" r="0" b="0"/>
            <a:pathLst>
              <a:path w="7194551" h="240408">
                <a:moveTo>
                  <a:pt x="0" y="240407"/>
                </a:moveTo>
                <a:lnTo>
                  <a:pt x="0" y="240407"/>
                </a:lnTo>
                <a:lnTo>
                  <a:pt x="42063" y="226592"/>
                </a:lnTo>
                <a:lnTo>
                  <a:pt x="76550" y="218039"/>
                </a:lnTo>
                <a:lnTo>
                  <a:pt x="120100" y="207182"/>
                </a:lnTo>
                <a:lnTo>
                  <a:pt x="148505" y="201324"/>
                </a:lnTo>
                <a:lnTo>
                  <a:pt x="180848" y="195302"/>
                </a:lnTo>
                <a:lnTo>
                  <a:pt x="215816" y="189170"/>
                </a:lnTo>
                <a:lnTo>
                  <a:pt x="254649" y="182260"/>
                </a:lnTo>
                <a:lnTo>
                  <a:pt x="296060" y="174832"/>
                </a:lnTo>
                <a:lnTo>
                  <a:pt x="339190" y="167057"/>
                </a:lnTo>
                <a:lnTo>
                  <a:pt x="386993" y="159757"/>
                </a:lnTo>
                <a:lnTo>
                  <a:pt x="437912" y="152773"/>
                </a:lnTo>
                <a:lnTo>
                  <a:pt x="490908" y="146001"/>
                </a:lnTo>
                <a:lnTo>
                  <a:pt x="549522" y="138664"/>
                </a:lnTo>
                <a:lnTo>
                  <a:pt x="611881" y="130951"/>
                </a:lnTo>
                <a:lnTo>
                  <a:pt x="676738" y="122986"/>
                </a:lnTo>
                <a:lnTo>
                  <a:pt x="748903" y="114854"/>
                </a:lnTo>
                <a:lnTo>
                  <a:pt x="825941" y="106611"/>
                </a:lnTo>
                <a:lnTo>
                  <a:pt x="906227" y="98293"/>
                </a:lnTo>
                <a:lnTo>
                  <a:pt x="995029" y="89925"/>
                </a:lnTo>
                <a:lnTo>
                  <a:pt x="1089508" y="81525"/>
                </a:lnTo>
                <a:lnTo>
                  <a:pt x="1187772" y="73102"/>
                </a:lnTo>
                <a:lnTo>
                  <a:pt x="1294909" y="64665"/>
                </a:lnTo>
                <a:lnTo>
                  <a:pt x="1407962" y="56218"/>
                </a:lnTo>
                <a:lnTo>
                  <a:pt x="1524958" y="47764"/>
                </a:lnTo>
                <a:lnTo>
                  <a:pt x="1648816" y="40012"/>
                </a:lnTo>
                <a:lnTo>
                  <a:pt x="1777250" y="32727"/>
                </a:lnTo>
                <a:lnTo>
                  <a:pt x="1908733" y="25753"/>
                </a:lnTo>
                <a:lnTo>
                  <a:pt x="2045777" y="18988"/>
                </a:lnTo>
                <a:lnTo>
                  <a:pt x="2186529" y="12361"/>
                </a:lnTo>
                <a:lnTo>
                  <a:pt x="2329753" y="5826"/>
                </a:lnTo>
                <a:lnTo>
                  <a:pt x="2479563" y="2176"/>
                </a:lnTo>
                <a:lnTo>
                  <a:pt x="2633764" y="447"/>
                </a:lnTo>
                <a:lnTo>
                  <a:pt x="2790892" y="0"/>
                </a:lnTo>
                <a:lnTo>
                  <a:pt x="2950678" y="408"/>
                </a:lnTo>
                <a:lnTo>
                  <a:pt x="3112235" y="1385"/>
                </a:lnTo>
                <a:lnTo>
                  <a:pt x="3274973" y="2743"/>
                </a:lnTo>
                <a:lnTo>
                  <a:pt x="3442027" y="5058"/>
                </a:lnTo>
                <a:lnTo>
                  <a:pt x="3611957" y="8013"/>
                </a:lnTo>
                <a:lnTo>
                  <a:pt x="3783804" y="11395"/>
                </a:lnTo>
                <a:lnTo>
                  <a:pt x="3956931" y="16471"/>
                </a:lnTo>
                <a:lnTo>
                  <a:pt x="4130909" y="22678"/>
                </a:lnTo>
                <a:lnTo>
                  <a:pt x="4305456" y="29638"/>
                </a:lnTo>
                <a:lnTo>
                  <a:pt x="4483204" y="37099"/>
                </a:lnTo>
                <a:lnTo>
                  <a:pt x="4663086" y="44896"/>
                </a:lnTo>
                <a:lnTo>
                  <a:pt x="4844391" y="52917"/>
                </a:lnTo>
                <a:lnTo>
                  <a:pt x="5019588" y="60380"/>
                </a:lnTo>
                <a:lnTo>
                  <a:pt x="5190714" y="67473"/>
                </a:lnTo>
                <a:lnTo>
                  <a:pt x="5359126" y="74317"/>
                </a:lnTo>
                <a:lnTo>
                  <a:pt x="5519379" y="80997"/>
                </a:lnTo>
                <a:lnTo>
                  <a:pt x="5674191" y="87567"/>
                </a:lnTo>
                <a:lnTo>
                  <a:pt x="5825378" y="94064"/>
                </a:lnTo>
                <a:lnTo>
                  <a:pt x="5969208" y="100512"/>
                </a:lnTo>
                <a:lnTo>
                  <a:pt x="6108133" y="106926"/>
                </a:lnTo>
                <a:lnTo>
                  <a:pt x="6243789" y="113320"/>
                </a:lnTo>
                <a:lnTo>
                  <a:pt x="6368093" y="118993"/>
                </a:lnTo>
                <a:lnTo>
                  <a:pt x="6484828" y="124187"/>
                </a:lnTo>
                <a:lnTo>
                  <a:pt x="6596518" y="129060"/>
                </a:lnTo>
                <a:lnTo>
                  <a:pt x="6695673" y="134426"/>
                </a:lnTo>
                <a:lnTo>
                  <a:pt x="6786471" y="140120"/>
                </a:lnTo>
                <a:lnTo>
                  <a:pt x="6871697" y="146032"/>
                </a:lnTo>
                <a:lnTo>
                  <a:pt x="6945448" y="152091"/>
                </a:lnTo>
                <a:lnTo>
                  <a:pt x="7011549" y="158246"/>
                </a:lnTo>
                <a:lnTo>
                  <a:pt x="7072550" y="164466"/>
                </a:lnTo>
                <a:lnTo>
                  <a:pt x="7113216" y="168613"/>
                </a:lnTo>
                <a:lnTo>
                  <a:pt x="7194550" y="176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356"/>
          <p:cNvGrpSpPr/>
          <p:nvPr/>
        </p:nvGrpSpPr>
        <p:grpSpPr>
          <a:xfrm>
            <a:off x="1980822" y="3445121"/>
            <a:ext cx="552829" cy="537754"/>
            <a:chOff x="1980822" y="3445121"/>
            <a:chExt cx="552829" cy="537754"/>
          </a:xfrm>
        </p:grpSpPr>
        <p:sp>
          <p:nvSpPr>
            <p:cNvPr id="119" name="SMARTInkShape-2031"/>
            <p:cNvSpPr/>
            <p:nvPr>
              <p:custDataLst>
                <p:tags r:id="rId140"/>
              </p:custDataLst>
            </p:nvPr>
          </p:nvSpPr>
          <p:spPr>
            <a:xfrm>
              <a:off x="1980822" y="3622331"/>
              <a:ext cx="105348" cy="360544"/>
            </a:xfrm>
            <a:custGeom>
              <a:avLst/>
              <a:gdLst/>
              <a:ahLst/>
              <a:cxnLst/>
              <a:rect l="0" t="0" r="0" b="0"/>
              <a:pathLst>
                <a:path w="105348" h="360544">
                  <a:moveTo>
                    <a:pt x="19428" y="105119"/>
                  </a:moveTo>
                  <a:lnTo>
                    <a:pt x="19428" y="105119"/>
                  </a:lnTo>
                  <a:lnTo>
                    <a:pt x="13339" y="105119"/>
                  </a:lnTo>
                  <a:lnTo>
                    <a:pt x="16526" y="111861"/>
                  </a:lnTo>
                  <a:lnTo>
                    <a:pt x="20927" y="157216"/>
                  </a:lnTo>
                  <a:lnTo>
                    <a:pt x="26222" y="204516"/>
                  </a:lnTo>
                  <a:lnTo>
                    <a:pt x="30209" y="240312"/>
                  </a:lnTo>
                  <a:lnTo>
                    <a:pt x="34332" y="277388"/>
                  </a:lnTo>
                  <a:lnTo>
                    <a:pt x="40621" y="320478"/>
                  </a:lnTo>
                  <a:lnTo>
                    <a:pt x="44459" y="360543"/>
                  </a:lnTo>
                  <a:lnTo>
                    <a:pt x="43876" y="360069"/>
                  </a:lnTo>
                  <a:lnTo>
                    <a:pt x="28200" y="313245"/>
                  </a:lnTo>
                  <a:lnTo>
                    <a:pt x="17682" y="273820"/>
                  </a:lnTo>
                  <a:lnTo>
                    <a:pt x="12620" y="249336"/>
                  </a:lnTo>
                  <a:lnTo>
                    <a:pt x="7834" y="222430"/>
                  </a:lnTo>
                  <a:lnTo>
                    <a:pt x="3232" y="193910"/>
                  </a:lnTo>
                  <a:lnTo>
                    <a:pt x="869" y="167841"/>
                  </a:lnTo>
                  <a:lnTo>
                    <a:pt x="0" y="143405"/>
                  </a:lnTo>
                  <a:lnTo>
                    <a:pt x="1621" y="99558"/>
                  </a:lnTo>
                  <a:lnTo>
                    <a:pt x="7045" y="63606"/>
                  </a:lnTo>
                  <a:lnTo>
                    <a:pt x="14661" y="25713"/>
                  </a:lnTo>
                  <a:lnTo>
                    <a:pt x="22954" y="11501"/>
                  </a:lnTo>
                  <a:lnTo>
                    <a:pt x="28129" y="6724"/>
                  </a:lnTo>
                  <a:lnTo>
                    <a:pt x="41404" y="1416"/>
                  </a:lnTo>
                  <a:lnTo>
                    <a:pt x="48895" y="0"/>
                  </a:lnTo>
                  <a:lnTo>
                    <a:pt x="56712" y="1878"/>
                  </a:lnTo>
                  <a:lnTo>
                    <a:pt x="72923" y="11491"/>
                  </a:lnTo>
                  <a:lnTo>
                    <a:pt x="97916" y="42884"/>
                  </a:lnTo>
                  <a:lnTo>
                    <a:pt x="105347" y="71344"/>
                  </a:lnTo>
                  <a:lnTo>
                    <a:pt x="103682" y="113456"/>
                  </a:lnTo>
                  <a:lnTo>
                    <a:pt x="96385" y="135635"/>
                  </a:lnTo>
                  <a:lnTo>
                    <a:pt x="83735" y="152549"/>
                  </a:lnTo>
                  <a:lnTo>
                    <a:pt x="68705" y="163358"/>
                  </a:lnTo>
                  <a:lnTo>
                    <a:pt x="60746" y="167228"/>
                  </a:lnTo>
                  <a:lnTo>
                    <a:pt x="44377" y="167766"/>
                  </a:lnTo>
                  <a:lnTo>
                    <a:pt x="29811" y="163301"/>
                  </a:lnTo>
                  <a:lnTo>
                    <a:pt x="13078" y="14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32"/>
            <p:cNvSpPr/>
            <p:nvPr>
              <p:custDataLst>
                <p:tags r:id="rId141"/>
              </p:custDataLst>
            </p:nvPr>
          </p:nvSpPr>
          <p:spPr>
            <a:xfrm>
              <a:off x="2148992" y="3597113"/>
              <a:ext cx="161778" cy="183890"/>
            </a:xfrm>
            <a:custGeom>
              <a:avLst/>
              <a:gdLst/>
              <a:ahLst/>
              <a:cxnLst/>
              <a:rect l="0" t="0" r="0" b="0"/>
              <a:pathLst>
                <a:path w="161778" h="183890">
                  <a:moveTo>
                    <a:pt x="3658" y="85887"/>
                  </a:moveTo>
                  <a:lnTo>
                    <a:pt x="3658" y="85887"/>
                  </a:lnTo>
                  <a:lnTo>
                    <a:pt x="287" y="79145"/>
                  </a:lnTo>
                  <a:lnTo>
                    <a:pt x="0" y="76453"/>
                  </a:lnTo>
                  <a:lnTo>
                    <a:pt x="3037" y="64872"/>
                  </a:lnTo>
                  <a:lnTo>
                    <a:pt x="4655" y="64821"/>
                  </a:lnTo>
                  <a:lnTo>
                    <a:pt x="10216" y="68528"/>
                  </a:lnTo>
                  <a:lnTo>
                    <a:pt x="13628" y="78642"/>
                  </a:lnTo>
                  <a:lnTo>
                    <a:pt x="19190" y="118244"/>
                  </a:lnTo>
                  <a:lnTo>
                    <a:pt x="22245" y="165520"/>
                  </a:lnTo>
                  <a:lnTo>
                    <a:pt x="21797" y="177724"/>
                  </a:lnTo>
                  <a:lnTo>
                    <a:pt x="20689" y="180978"/>
                  </a:lnTo>
                  <a:lnTo>
                    <a:pt x="19245" y="183148"/>
                  </a:lnTo>
                  <a:lnTo>
                    <a:pt x="18283" y="183889"/>
                  </a:lnTo>
                  <a:lnTo>
                    <a:pt x="17641" y="183677"/>
                  </a:lnTo>
                  <a:lnTo>
                    <a:pt x="17214" y="182830"/>
                  </a:lnTo>
                  <a:lnTo>
                    <a:pt x="16471" y="141178"/>
                  </a:lnTo>
                  <a:lnTo>
                    <a:pt x="18273" y="98036"/>
                  </a:lnTo>
                  <a:lnTo>
                    <a:pt x="25157" y="61500"/>
                  </a:lnTo>
                  <a:lnTo>
                    <a:pt x="28574" y="52696"/>
                  </a:lnTo>
                  <a:lnTo>
                    <a:pt x="32263" y="47532"/>
                  </a:lnTo>
                  <a:lnTo>
                    <a:pt x="36133" y="44794"/>
                  </a:lnTo>
                  <a:lnTo>
                    <a:pt x="40125" y="43675"/>
                  </a:lnTo>
                  <a:lnTo>
                    <a:pt x="44197" y="44340"/>
                  </a:lnTo>
                  <a:lnTo>
                    <a:pt x="52485" y="48842"/>
                  </a:lnTo>
                  <a:lnTo>
                    <a:pt x="65084" y="69423"/>
                  </a:lnTo>
                  <a:lnTo>
                    <a:pt x="79306" y="114493"/>
                  </a:lnTo>
                  <a:lnTo>
                    <a:pt x="84845" y="132302"/>
                  </a:lnTo>
                  <a:lnTo>
                    <a:pt x="84593" y="132353"/>
                  </a:lnTo>
                  <a:lnTo>
                    <a:pt x="82433" y="128646"/>
                  </a:lnTo>
                  <a:lnTo>
                    <a:pt x="81072" y="96737"/>
                  </a:lnTo>
                  <a:lnTo>
                    <a:pt x="85784" y="52648"/>
                  </a:lnTo>
                  <a:lnTo>
                    <a:pt x="92134" y="27605"/>
                  </a:lnTo>
                  <a:lnTo>
                    <a:pt x="101542" y="12241"/>
                  </a:lnTo>
                  <a:lnTo>
                    <a:pt x="112779" y="3766"/>
                  </a:lnTo>
                  <a:lnTo>
                    <a:pt x="124828" y="0"/>
                  </a:lnTo>
                  <a:lnTo>
                    <a:pt x="131005" y="1112"/>
                  </a:lnTo>
                  <a:lnTo>
                    <a:pt x="143512" y="7993"/>
                  </a:lnTo>
                  <a:lnTo>
                    <a:pt x="154245" y="25632"/>
                  </a:lnTo>
                  <a:lnTo>
                    <a:pt x="161602" y="49935"/>
                  </a:lnTo>
                  <a:lnTo>
                    <a:pt x="161777" y="90678"/>
                  </a:lnTo>
                  <a:lnTo>
                    <a:pt x="157397" y="137085"/>
                  </a:lnTo>
                  <a:lnTo>
                    <a:pt x="156058" y="162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33"/>
            <p:cNvSpPr/>
            <p:nvPr>
              <p:custDataLst>
                <p:tags r:id="rId142"/>
              </p:custDataLst>
            </p:nvPr>
          </p:nvSpPr>
          <p:spPr>
            <a:xfrm>
              <a:off x="2419350" y="3445121"/>
              <a:ext cx="82551" cy="346339"/>
            </a:xfrm>
            <a:custGeom>
              <a:avLst/>
              <a:gdLst/>
              <a:ahLst/>
              <a:cxnLst/>
              <a:rect l="0" t="0" r="0" b="0"/>
              <a:pathLst>
                <a:path w="82551" h="346339">
                  <a:moveTo>
                    <a:pt x="82550" y="85479"/>
                  </a:moveTo>
                  <a:lnTo>
                    <a:pt x="82550" y="85479"/>
                  </a:lnTo>
                  <a:lnTo>
                    <a:pt x="61593" y="47916"/>
                  </a:lnTo>
                  <a:lnTo>
                    <a:pt x="46771" y="5743"/>
                  </a:lnTo>
                  <a:lnTo>
                    <a:pt x="42424" y="652"/>
                  </a:lnTo>
                  <a:lnTo>
                    <a:pt x="39572" y="0"/>
                  </a:lnTo>
                  <a:lnTo>
                    <a:pt x="32639" y="1157"/>
                  </a:lnTo>
                  <a:lnTo>
                    <a:pt x="24854" y="11549"/>
                  </a:lnTo>
                  <a:lnTo>
                    <a:pt x="17396" y="30043"/>
                  </a:lnTo>
                  <a:lnTo>
                    <a:pt x="9937" y="74306"/>
                  </a:lnTo>
                  <a:lnTo>
                    <a:pt x="7944" y="114144"/>
                  </a:lnTo>
                  <a:lnTo>
                    <a:pt x="8940" y="155839"/>
                  </a:lnTo>
                  <a:lnTo>
                    <a:pt x="11029" y="197183"/>
                  </a:lnTo>
                  <a:lnTo>
                    <a:pt x="11957" y="236725"/>
                  </a:lnTo>
                  <a:lnTo>
                    <a:pt x="12370" y="273585"/>
                  </a:lnTo>
                  <a:lnTo>
                    <a:pt x="12602" y="318543"/>
                  </a:lnTo>
                  <a:lnTo>
                    <a:pt x="11951" y="337230"/>
                  </a:lnTo>
                  <a:lnTo>
                    <a:pt x="9310" y="345535"/>
                  </a:lnTo>
                  <a:lnTo>
                    <a:pt x="7618" y="346338"/>
                  </a:lnTo>
                  <a:lnTo>
                    <a:pt x="5784" y="345463"/>
                  </a:lnTo>
                  <a:lnTo>
                    <a:pt x="0" y="33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34"/>
            <p:cNvSpPr/>
            <p:nvPr>
              <p:custDataLst>
                <p:tags r:id="rId143"/>
              </p:custDataLst>
            </p:nvPr>
          </p:nvSpPr>
          <p:spPr>
            <a:xfrm>
              <a:off x="2356733" y="3644900"/>
              <a:ext cx="126118" cy="44451"/>
            </a:xfrm>
            <a:custGeom>
              <a:avLst/>
              <a:gdLst/>
              <a:ahLst/>
              <a:cxnLst/>
              <a:rect l="0" t="0" r="0" b="0"/>
              <a:pathLst>
                <a:path w="1261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32451" y="25968"/>
                  </a:lnTo>
                  <a:lnTo>
                    <a:pt x="71109" y="19711"/>
                  </a:lnTo>
                  <a:lnTo>
                    <a:pt x="104772" y="10531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35"/>
            <p:cNvSpPr/>
            <p:nvPr>
              <p:custDataLst>
                <p:tags r:id="rId144"/>
              </p:custDataLst>
            </p:nvPr>
          </p:nvSpPr>
          <p:spPr>
            <a:xfrm>
              <a:off x="2520950" y="3625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564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36"/>
            <p:cNvSpPr/>
            <p:nvPr>
              <p:custDataLst>
                <p:tags r:id="rId145"/>
              </p:custDataLst>
            </p:nvPr>
          </p:nvSpPr>
          <p:spPr>
            <a:xfrm>
              <a:off x="2520950" y="3759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57"/>
          <p:cNvGrpSpPr/>
          <p:nvPr/>
        </p:nvGrpSpPr>
        <p:grpSpPr>
          <a:xfrm>
            <a:off x="2870286" y="3473711"/>
            <a:ext cx="1327065" cy="348990"/>
            <a:chOff x="2870286" y="3473711"/>
            <a:chExt cx="1327065" cy="348990"/>
          </a:xfrm>
        </p:grpSpPr>
        <p:sp>
          <p:nvSpPr>
            <p:cNvPr id="126" name="SMARTInkShape-2037"/>
            <p:cNvSpPr/>
            <p:nvPr>
              <p:custDataLst>
                <p:tags r:id="rId131"/>
              </p:custDataLst>
            </p:nvPr>
          </p:nvSpPr>
          <p:spPr>
            <a:xfrm>
              <a:off x="4159250" y="37846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38"/>
            <p:cNvSpPr/>
            <p:nvPr>
              <p:custDataLst>
                <p:tags r:id="rId132"/>
              </p:custDataLst>
            </p:nvPr>
          </p:nvSpPr>
          <p:spPr>
            <a:xfrm>
              <a:off x="3959284" y="3582425"/>
              <a:ext cx="115023" cy="183126"/>
            </a:xfrm>
            <a:custGeom>
              <a:avLst/>
              <a:gdLst/>
              <a:ahLst/>
              <a:cxnLst/>
              <a:rect l="0" t="0" r="0" b="0"/>
              <a:pathLst>
                <a:path w="115023" h="183126">
                  <a:moveTo>
                    <a:pt x="22166" y="18025"/>
                  </a:moveTo>
                  <a:lnTo>
                    <a:pt x="22166" y="18025"/>
                  </a:lnTo>
                  <a:lnTo>
                    <a:pt x="15424" y="18025"/>
                  </a:lnTo>
                  <a:lnTo>
                    <a:pt x="10233" y="19906"/>
                  </a:lnTo>
                  <a:lnTo>
                    <a:pt x="7860" y="21396"/>
                  </a:lnTo>
                  <a:lnTo>
                    <a:pt x="5224" y="30577"/>
                  </a:lnTo>
                  <a:lnTo>
                    <a:pt x="6903" y="69579"/>
                  </a:lnTo>
                  <a:lnTo>
                    <a:pt x="8960" y="113999"/>
                  </a:lnTo>
                  <a:lnTo>
                    <a:pt x="8611" y="139751"/>
                  </a:lnTo>
                  <a:lnTo>
                    <a:pt x="3979" y="155219"/>
                  </a:lnTo>
                  <a:lnTo>
                    <a:pt x="2985" y="153938"/>
                  </a:lnTo>
                  <a:lnTo>
                    <a:pt x="0" y="146869"/>
                  </a:lnTo>
                  <a:lnTo>
                    <a:pt x="3180" y="107054"/>
                  </a:lnTo>
                  <a:lnTo>
                    <a:pt x="9259" y="72881"/>
                  </a:lnTo>
                  <a:lnTo>
                    <a:pt x="27357" y="30829"/>
                  </a:lnTo>
                  <a:lnTo>
                    <a:pt x="43851" y="6140"/>
                  </a:lnTo>
                  <a:lnTo>
                    <a:pt x="50734" y="2340"/>
                  </a:lnTo>
                  <a:lnTo>
                    <a:pt x="67789" y="0"/>
                  </a:lnTo>
                  <a:lnTo>
                    <a:pt x="85246" y="5075"/>
                  </a:lnTo>
                  <a:lnTo>
                    <a:pt x="93853" y="9391"/>
                  </a:lnTo>
                  <a:lnTo>
                    <a:pt x="100296" y="16503"/>
                  </a:lnTo>
                  <a:lnTo>
                    <a:pt x="109336" y="35693"/>
                  </a:lnTo>
                  <a:lnTo>
                    <a:pt x="115022" y="73668"/>
                  </a:lnTo>
                  <a:lnTo>
                    <a:pt x="113336" y="116199"/>
                  </a:lnTo>
                  <a:lnTo>
                    <a:pt x="104996" y="156710"/>
                  </a:lnTo>
                  <a:lnTo>
                    <a:pt x="98366" y="183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39"/>
            <p:cNvSpPr/>
            <p:nvPr>
              <p:custDataLst>
                <p:tags r:id="rId133"/>
              </p:custDataLst>
            </p:nvPr>
          </p:nvSpPr>
          <p:spPr>
            <a:xfrm>
              <a:off x="3663950" y="37528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7576" y="6350"/>
                  </a:lnTo>
                  <a:lnTo>
                    <a:pt x="72282" y="56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40"/>
            <p:cNvSpPr/>
            <p:nvPr>
              <p:custDataLst>
                <p:tags r:id="rId134"/>
              </p:custDataLst>
            </p:nvPr>
          </p:nvSpPr>
          <p:spPr>
            <a:xfrm>
              <a:off x="3660906" y="3582360"/>
              <a:ext cx="155445" cy="132391"/>
            </a:xfrm>
            <a:custGeom>
              <a:avLst/>
              <a:gdLst/>
              <a:ahLst/>
              <a:cxnLst/>
              <a:rect l="0" t="0" r="0" b="0"/>
              <a:pathLst>
                <a:path w="155445" h="132391">
                  <a:moveTo>
                    <a:pt x="130044" y="11740"/>
                  </a:moveTo>
                  <a:lnTo>
                    <a:pt x="130044" y="11740"/>
                  </a:lnTo>
                  <a:lnTo>
                    <a:pt x="130044" y="0"/>
                  </a:lnTo>
                  <a:lnTo>
                    <a:pt x="123302" y="2696"/>
                  </a:lnTo>
                  <a:lnTo>
                    <a:pt x="81710" y="25758"/>
                  </a:lnTo>
                  <a:lnTo>
                    <a:pt x="44462" y="45762"/>
                  </a:lnTo>
                  <a:lnTo>
                    <a:pt x="20746" y="60727"/>
                  </a:lnTo>
                  <a:lnTo>
                    <a:pt x="7854" y="74434"/>
                  </a:lnTo>
                  <a:lnTo>
                    <a:pt x="1654" y="85701"/>
                  </a:lnTo>
                  <a:lnTo>
                    <a:pt x="0" y="90680"/>
                  </a:lnTo>
                  <a:lnTo>
                    <a:pt x="309" y="95411"/>
                  </a:lnTo>
                  <a:lnTo>
                    <a:pt x="4416" y="104431"/>
                  </a:lnTo>
                  <a:lnTo>
                    <a:pt x="18471" y="111262"/>
                  </a:lnTo>
                  <a:lnTo>
                    <a:pt x="40239" y="115238"/>
                  </a:lnTo>
                  <a:lnTo>
                    <a:pt x="83522" y="114921"/>
                  </a:lnTo>
                  <a:lnTo>
                    <a:pt x="124413" y="118669"/>
                  </a:lnTo>
                  <a:lnTo>
                    <a:pt x="145622" y="124248"/>
                  </a:lnTo>
                  <a:lnTo>
                    <a:pt x="155444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41"/>
            <p:cNvSpPr/>
            <p:nvPr>
              <p:custDataLst>
                <p:tags r:id="rId135"/>
              </p:custDataLst>
            </p:nvPr>
          </p:nvSpPr>
          <p:spPr>
            <a:xfrm>
              <a:off x="3410833" y="3613150"/>
              <a:ext cx="37218" cy="139701"/>
            </a:xfrm>
            <a:custGeom>
              <a:avLst/>
              <a:gdLst/>
              <a:ahLst/>
              <a:cxnLst/>
              <a:rect l="0" t="0" r="0" b="0"/>
              <a:pathLst>
                <a:path w="3721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0" y="3371"/>
                  </a:lnTo>
                  <a:lnTo>
                    <a:pt x="13048" y="44258"/>
                  </a:lnTo>
                  <a:lnTo>
                    <a:pt x="28993" y="91841"/>
                  </a:lnTo>
                  <a:lnTo>
                    <a:pt x="372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42"/>
            <p:cNvSpPr/>
            <p:nvPr>
              <p:custDataLst>
                <p:tags r:id="rId136"/>
              </p:custDataLst>
            </p:nvPr>
          </p:nvSpPr>
          <p:spPr>
            <a:xfrm>
              <a:off x="3378507" y="3473711"/>
              <a:ext cx="18744" cy="25140"/>
            </a:xfrm>
            <a:custGeom>
              <a:avLst/>
              <a:gdLst/>
              <a:ahLst/>
              <a:cxnLst/>
              <a:rect l="0" t="0" r="0" b="0"/>
              <a:pathLst>
                <a:path w="18744" h="25140">
                  <a:moveTo>
                    <a:pt x="18743" y="6089"/>
                  </a:moveTo>
                  <a:lnTo>
                    <a:pt x="18743" y="6089"/>
                  </a:lnTo>
                  <a:lnTo>
                    <a:pt x="7808" y="622"/>
                  </a:lnTo>
                  <a:lnTo>
                    <a:pt x="3195" y="0"/>
                  </a:lnTo>
                  <a:lnTo>
                    <a:pt x="2028" y="619"/>
                  </a:lnTo>
                  <a:lnTo>
                    <a:pt x="1249" y="1737"/>
                  </a:lnTo>
                  <a:lnTo>
                    <a:pt x="384" y="5566"/>
                  </a:lnTo>
                  <a:lnTo>
                    <a:pt x="0" y="11971"/>
                  </a:lnTo>
                  <a:lnTo>
                    <a:pt x="1309" y="14949"/>
                  </a:lnTo>
                  <a:lnTo>
                    <a:pt x="12393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43"/>
            <p:cNvSpPr/>
            <p:nvPr>
              <p:custDataLst>
                <p:tags r:id="rId137"/>
              </p:custDataLst>
            </p:nvPr>
          </p:nvSpPr>
          <p:spPr>
            <a:xfrm>
              <a:off x="3126337" y="3600712"/>
              <a:ext cx="124864" cy="126739"/>
            </a:xfrm>
            <a:custGeom>
              <a:avLst/>
              <a:gdLst/>
              <a:ahLst/>
              <a:cxnLst/>
              <a:rect l="0" t="0" r="0" b="0"/>
              <a:pathLst>
                <a:path w="124864" h="126739">
                  <a:moveTo>
                    <a:pt x="105813" y="6088"/>
                  </a:moveTo>
                  <a:lnTo>
                    <a:pt x="105813" y="6088"/>
                  </a:lnTo>
                  <a:lnTo>
                    <a:pt x="105813" y="621"/>
                  </a:lnTo>
                  <a:lnTo>
                    <a:pt x="105107" y="326"/>
                  </a:lnTo>
                  <a:lnTo>
                    <a:pt x="102442" y="0"/>
                  </a:lnTo>
                  <a:lnTo>
                    <a:pt x="98906" y="1736"/>
                  </a:lnTo>
                  <a:lnTo>
                    <a:pt x="59434" y="37719"/>
                  </a:lnTo>
                  <a:lnTo>
                    <a:pt x="13106" y="80921"/>
                  </a:lnTo>
                  <a:lnTo>
                    <a:pt x="2693" y="95367"/>
                  </a:lnTo>
                  <a:lnTo>
                    <a:pt x="10" y="101741"/>
                  </a:lnTo>
                  <a:lnTo>
                    <a:pt x="0" y="104429"/>
                  </a:lnTo>
                  <a:lnTo>
                    <a:pt x="1870" y="109297"/>
                  </a:lnTo>
                  <a:lnTo>
                    <a:pt x="10698" y="113812"/>
                  </a:lnTo>
                  <a:lnTo>
                    <a:pt x="25439" y="117466"/>
                  </a:lnTo>
                  <a:lnTo>
                    <a:pt x="69397" y="121692"/>
                  </a:lnTo>
                  <a:lnTo>
                    <a:pt x="114109" y="126073"/>
                  </a:lnTo>
                  <a:lnTo>
                    <a:pt x="124863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044"/>
            <p:cNvSpPr/>
            <p:nvPr>
              <p:custDataLst>
                <p:tags r:id="rId138"/>
              </p:custDataLst>
            </p:nvPr>
          </p:nvSpPr>
          <p:spPr>
            <a:xfrm>
              <a:off x="3143250" y="37846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46996" y="5069"/>
                  </a:lnTo>
                  <a:lnTo>
                    <a:pt x="92798" y="11555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45"/>
            <p:cNvSpPr/>
            <p:nvPr>
              <p:custDataLst>
                <p:tags r:id="rId139"/>
              </p:custDataLst>
            </p:nvPr>
          </p:nvSpPr>
          <p:spPr>
            <a:xfrm>
              <a:off x="2870286" y="3602451"/>
              <a:ext cx="118738" cy="207033"/>
            </a:xfrm>
            <a:custGeom>
              <a:avLst/>
              <a:gdLst/>
              <a:ahLst/>
              <a:cxnLst/>
              <a:rect l="0" t="0" r="0" b="0"/>
              <a:pathLst>
                <a:path w="118738" h="207033">
                  <a:moveTo>
                    <a:pt x="76114" y="48799"/>
                  </a:moveTo>
                  <a:lnTo>
                    <a:pt x="76114" y="48799"/>
                  </a:lnTo>
                  <a:lnTo>
                    <a:pt x="72743" y="45428"/>
                  </a:lnTo>
                  <a:lnTo>
                    <a:pt x="71088" y="40010"/>
                  </a:lnTo>
                  <a:lnTo>
                    <a:pt x="69647" y="33604"/>
                  </a:lnTo>
                  <a:lnTo>
                    <a:pt x="66654" y="28405"/>
                  </a:lnTo>
                  <a:lnTo>
                    <a:pt x="64163" y="26736"/>
                  </a:lnTo>
                  <a:lnTo>
                    <a:pt x="57632" y="24882"/>
                  </a:lnTo>
                  <a:lnTo>
                    <a:pt x="48144" y="27821"/>
                  </a:lnTo>
                  <a:lnTo>
                    <a:pt x="42651" y="30580"/>
                  </a:lnTo>
                  <a:lnTo>
                    <a:pt x="32784" y="41172"/>
                  </a:lnTo>
                  <a:lnTo>
                    <a:pt x="11581" y="81080"/>
                  </a:lnTo>
                  <a:lnTo>
                    <a:pt x="0" y="125549"/>
                  </a:lnTo>
                  <a:lnTo>
                    <a:pt x="2213" y="167731"/>
                  </a:lnTo>
                  <a:lnTo>
                    <a:pt x="10108" y="186559"/>
                  </a:lnTo>
                  <a:lnTo>
                    <a:pt x="15176" y="193556"/>
                  </a:lnTo>
                  <a:lnTo>
                    <a:pt x="28334" y="203211"/>
                  </a:lnTo>
                  <a:lnTo>
                    <a:pt x="35794" y="206773"/>
                  </a:lnTo>
                  <a:lnTo>
                    <a:pt x="44295" y="207032"/>
                  </a:lnTo>
                  <a:lnTo>
                    <a:pt x="63148" y="201675"/>
                  </a:lnTo>
                  <a:lnTo>
                    <a:pt x="90225" y="183388"/>
                  </a:lnTo>
                  <a:lnTo>
                    <a:pt x="112751" y="160095"/>
                  </a:lnTo>
                  <a:lnTo>
                    <a:pt x="118737" y="136129"/>
                  </a:lnTo>
                  <a:lnTo>
                    <a:pt x="116260" y="92784"/>
                  </a:lnTo>
                  <a:lnTo>
                    <a:pt x="106589" y="50542"/>
                  </a:lnTo>
                  <a:lnTo>
                    <a:pt x="98125" y="26290"/>
                  </a:lnTo>
                  <a:lnTo>
                    <a:pt x="87308" y="8456"/>
                  </a:lnTo>
                  <a:lnTo>
                    <a:pt x="81460" y="3559"/>
                  </a:lnTo>
                  <a:lnTo>
                    <a:pt x="75445" y="1000"/>
                  </a:lnTo>
                  <a:lnTo>
                    <a:pt x="69317" y="0"/>
                  </a:lnTo>
                  <a:lnTo>
                    <a:pt x="54984" y="6414"/>
                  </a:lnTo>
                  <a:lnTo>
                    <a:pt x="31664" y="2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58"/>
          <p:cNvGrpSpPr/>
          <p:nvPr/>
        </p:nvGrpSpPr>
        <p:grpSpPr>
          <a:xfrm>
            <a:off x="4718050" y="3520126"/>
            <a:ext cx="900354" cy="504036"/>
            <a:chOff x="4718050" y="3520126"/>
            <a:chExt cx="900354" cy="504036"/>
          </a:xfrm>
        </p:grpSpPr>
        <p:sp>
          <p:nvSpPr>
            <p:cNvPr id="136" name="SMARTInkShape-2046"/>
            <p:cNvSpPr/>
            <p:nvPr>
              <p:custDataLst>
                <p:tags r:id="rId124"/>
              </p:custDataLst>
            </p:nvPr>
          </p:nvSpPr>
          <p:spPr>
            <a:xfrm>
              <a:off x="4718050" y="3520126"/>
              <a:ext cx="183691" cy="504036"/>
            </a:xfrm>
            <a:custGeom>
              <a:avLst/>
              <a:gdLst/>
              <a:ahLst/>
              <a:cxnLst/>
              <a:rect l="0" t="0" r="0" b="0"/>
              <a:pathLst>
                <a:path w="183691" h="504036">
                  <a:moveTo>
                    <a:pt x="25400" y="162874"/>
                  </a:moveTo>
                  <a:lnTo>
                    <a:pt x="25400" y="162874"/>
                  </a:lnTo>
                  <a:lnTo>
                    <a:pt x="19933" y="162874"/>
                  </a:lnTo>
                  <a:lnTo>
                    <a:pt x="24294" y="170766"/>
                  </a:lnTo>
                  <a:lnTo>
                    <a:pt x="31950" y="209013"/>
                  </a:lnTo>
                  <a:lnTo>
                    <a:pt x="34661" y="240531"/>
                  </a:lnTo>
                  <a:lnTo>
                    <a:pt x="33514" y="280408"/>
                  </a:lnTo>
                  <a:lnTo>
                    <a:pt x="32534" y="324002"/>
                  </a:lnTo>
                  <a:lnTo>
                    <a:pt x="31393" y="368542"/>
                  </a:lnTo>
                  <a:lnTo>
                    <a:pt x="28534" y="411856"/>
                  </a:lnTo>
                  <a:lnTo>
                    <a:pt x="24911" y="448981"/>
                  </a:lnTo>
                  <a:lnTo>
                    <a:pt x="16837" y="496202"/>
                  </a:lnTo>
                  <a:lnTo>
                    <a:pt x="14752" y="500804"/>
                  </a:lnTo>
                  <a:lnTo>
                    <a:pt x="12657" y="503166"/>
                  </a:lnTo>
                  <a:lnTo>
                    <a:pt x="10554" y="504035"/>
                  </a:lnTo>
                  <a:lnTo>
                    <a:pt x="9858" y="501087"/>
                  </a:lnTo>
                  <a:lnTo>
                    <a:pt x="11930" y="463482"/>
                  </a:lnTo>
                  <a:lnTo>
                    <a:pt x="12357" y="426299"/>
                  </a:lnTo>
                  <a:lnTo>
                    <a:pt x="12472" y="400580"/>
                  </a:lnTo>
                  <a:lnTo>
                    <a:pt x="12547" y="372145"/>
                  </a:lnTo>
                  <a:lnTo>
                    <a:pt x="14010" y="341193"/>
                  </a:lnTo>
                  <a:lnTo>
                    <a:pt x="16395" y="308565"/>
                  </a:lnTo>
                  <a:lnTo>
                    <a:pt x="19397" y="274818"/>
                  </a:lnTo>
                  <a:lnTo>
                    <a:pt x="23515" y="242442"/>
                  </a:lnTo>
                  <a:lnTo>
                    <a:pt x="28377" y="210980"/>
                  </a:lnTo>
                  <a:lnTo>
                    <a:pt x="33734" y="180128"/>
                  </a:lnTo>
                  <a:lnTo>
                    <a:pt x="39423" y="153210"/>
                  </a:lnTo>
                  <a:lnTo>
                    <a:pt x="51388" y="106368"/>
                  </a:lnTo>
                  <a:lnTo>
                    <a:pt x="67524" y="68145"/>
                  </a:lnTo>
                  <a:lnTo>
                    <a:pt x="94561" y="26385"/>
                  </a:lnTo>
                  <a:lnTo>
                    <a:pt x="111877" y="9785"/>
                  </a:lnTo>
                  <a:lnTo>
                    <a:pt x="128980" y="54"/>
                  </a:lnTo>
                  <a:lnTo>
                    <a:pt x="136787" y="0"/>
                  </a:lnTo>
                  <a:lnTo>
                    <a:pt x="144108" y="2786"/>
                  </a:lnTo>
                  <a:lnTo>
                    <a:pt x="151105" y="7465"/>
                  </a:lnTo>
                  <a:lnTo>
                    <a:pt x="171067" y="34277"/>
                  </a:lnTo>
                  <a:lnTo>
                    <a:pt x="183644" y="79145"/>
                  </a:lnTo>
                  <a:lnTo>
                    <a:pt x="183690" y="112491"/>
                  </a:lnTo>
                  <a:lnTo>
                    <a:pt x="176890" y="144714"/>
                  </a:lnTo>
                  <a:lnTo>
                    <a:pt x="162108" y="173147"/>
                  </a:lnTo>
                  <a:lnTo>
                    <a:pt x="130582" y="206213"/>
                  </a:lnTo>
                  <a:lnTo>
                    <a:pt x="102957" y="217413"/>
                  </a:lnTo>
                  <a:lnTo>
                    <a:pt x="73275" y="220980"/>
                  </a:lnTo>
                  <a:lnTo>
                    <a:pt x="34176" y="215055"/>
                  </a:lnTo>
                  <a:lnTo>
                    <a:pt x="7617" y="205068"/>
                  </a:lnTo>
                  <a:lnTo>
                    <a:pt x="4373" y="202292"/>
                  </a:lnTo>
                  <a:lnTo>
                    <a:pt x="0" y="19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47"/>
            <p:cNvSpPr/>
            <p:nvPr>
              <p:custDataLst>
                <p:tags r:id="rId125"/>
              </p:custDataLst>
            </p:nvPr>
          </p:nvSpPr>
          <p:spPr>
            <a:xfrm>
              <a:off x="4933950" y="3727450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0" y="0"/>
                  </a:moveTo>
                  <a:lnTo>
                    <a:pt x="0" y="0"/>
                  </a:lnTo>
                  <a:lnTo>
                    <a:pt x="30443" y="37350"/>
                  </a:lnTo>
                  <a:lnTo>
                    <a:pt x="68730" y="83657"/>
                  </a:lnTo>
                  <a:lnTo>
                    <a:pt x="104488" y="127794"/>
                  </a:lnTo>
                  <a:lnTo>
                    <a:pt x="123152" y="154203"/>
                  </a:lnTo>
                  <a:lnTo>
                    <a:pt x="126879" y="169476"/>
                  </a:lnTo>
                  <a:lnTo>
                    <a:pt x="128330" y="170839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48"/>
            <p:cNvSpPr/>
            <p:nvPr>
              <p:custDataLst>
                <p:tags r:id="rId126"/>
              </p:custDataLst>
            </p:nvPr>
          </p:nvSpPr>
          <p:spPr>
            <a:xfrm>
              <a:off x="4945482" y="3717729"/>
              <a:ext cx="134519" cy="194276"/>
            </a:xfrm>
            <a:custGeom>
              <a:avLst/>
              <a:gdLst/>
              <a:ahLst/>
              <a:cxnLst/>
              <a:rect l="0" t="0" r="0" b="0"/>
              <a:pathLst>
                <a:path w="134519" h="194276">
                  <a:moveTo>
                    <a:pt x="134518" y="3371"/>
                  </a:moveTo>
                  <a:lnTo>
                    <a:pt x="134518" y="3371"/>
                  </a:lnTo>
                  <a:lnTo>
                    <a:pt x="131147" y="3371"/>
                  </a:lnTo>
                  <a:lnTo>
                    <a:pt x="130154" y="2665"/>
                  </a:lnTo>
                  <a:lnTo>
                    <a:pt x="129492" y="1489"/>
                  </a:lnTo>
                  <a:lnTo>
                    <a:pt x="129051" y="0"/>
                  </a:lnTo>
                  <a:lnTo>
                    <a:pt x="127346" y="418"/>
                  </a:lnTo>
                  <a:lnTo>
                    <a:pt x="121687" y="4646"/>
                  </a:lnTo>
                  <a:lnTo>
                    <a:pt x="97063" y="49274"/>
                  </a:lnTo>
                  <a:lnTo>
                    <a:pt x="70817" y="93093"/>
                  </a:lnTo>
                  <a:lnTo>
                    <a:pt x="40698" y="138454"/>
                  </a:lnTo>
                  <a:lnTo>
                    <a:pt x="10466" y="180703"/>
                  </a:lnTo>
                  <a:lnTo>
                    <a:pt x="0" y="194275"/>
                  </a:lnTo>
                  <a:lnTo>
                    <a:pt x="1168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49"/>
            <p:cNvSpPr/>
            <p:nvPr>
              <p:custDataLst>
                <p:tags r:id="rId127"/>
              </p:custDataLst>
            </p:nvPr>
          </p:nvSpPr>
          <p:spPr>
            <a:xfrm>
              <a:off x="5243445" y="3524773"/>
              <a:ext cx="96906" cy="272528"/>
            </a:xfrm>
            <a:custGeom>
              <a:avLst/>
              <a:gdLst/>
              <a:ahLst/>
              <a:cxnLst/>
              <a:rect l="0" t="0" r="0" b="0"/>
              <a:pathLst>
                <a:path w="96906" h="272528">
                  <a:moveTo>
                    <a:pt x="77855" y="12177"/>
                  </a:moveTo>
                  <a:lnTo>
                    <a:pt x="77855" y="12177"/>
                  </a:lnTo>
                  <a:lnTo>
                    <a:pt x="77855" y="5435"/>
                  </a:lnTo>
                  <a:lnTo>
                    <a:pt x="77149" y="3449"/>
                  </a:lnTo>
                  <a:lnTo>
                    <a:pt x="75973" y="2125"/>
                  </a:lnTo>
                  <a:lnTo>
                    <a:pt x="72786" y="654"/>
                  </a:lnTo>
                  <a:lnTo>
                    <a:pt x="69017" y="0"/>
                  </a:lnTo>
                  <a:lnTo>
                    <a:pt x="64990" y="1591"/>
                  </a:lnTo>
                  <a:lnTo>
                    <a:pt x="49913" y="15103"/>
                  </a:lnTo>
                  <a:lnTo>
                    <a:pt x="27259" y="54069"/>
                  </a:lnTo>
                  <a:lnTo>
                    <a:pt x="13632" y="95067"/>
                  </a:lnTo>
                  <a:lnTo>
                    <a:pt x="4811" y="142648"/>
                  </a:lnTo>
                  <a:lnTo>
                    <a:pt x="0" y="175762"/>
                  </a:lnTo>
                  <a:lnTo>
                    <a:pt x="3037" y="203650"/>
                  </a:lnTo>
                  <a:lnTo>
                    <a:pt x="12147" y="227098"/>
                  </a:lnTo>
                  <a:lnTo>
                    <a:pt x="33142" y="254755"/>
                  </a:lnTo>
                  <a:lnTo>
                    <a:pt x="49046" y="267215"/>
                  </a:lnTo>
                  <a:lnTo>
                    <a:pt x="67403" y="271813"/>
                  </a:lnTo>
                  <a:lnTo>
                    <a:pt x="96905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50"/>
            <p:cNvSpPr/>
            <p:nvPr>
              <p:custDataLst>
                <p:tags r:id="rId128"/>
              </p:custDataLst>
            </p:nvPr>
          </p:nvSpPr>
          <p:spPr>
            <a:xfrm>
              <a:off x="5457629" y="3651250"/>
              <a:ext cx="16072" cy="114301"/>
            </a:xfrm>
            <a:custGeom>
              <a:avLst/>
              <a:gdLst/>
              <a:ahLst/>
              <a:cxnLst/>
              <a:rect l="0" t="0" r="0" b="0"/>
              <a:pathLst>
                <a:path w="1607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7321" y="58934"/>
                  </a:lnTo>
                  <a:lnTo>
                    <a:pt x="13874" y="106118"/>
                  </a:lnTo>
                  <a:lnTo>
                    <a:pt x="160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51"/>
            <p:cNvSpPr/>
            <p:nvPr>
              <p:custDataLst>
                <p:tags r:id="rId129"/>
              </p:custDataLst>
            </p:nvPr>
          </p:nvSpPr>
          <p:spPr>
            <a:xfrm>
              <a:off x="5439625" y="3521769"/>
              <a:ext cx="27726" cy="15182"/>
            </a:xfrm>
            <a:custGeom>
              <a:avLst/>
              <a:gdLst/>
              <a:ahLst/>
              <a:cxnLst/>
              <a:rect l="0" t="0" r="0" b="0"/>
              <a:pathLst>
                <a:path w="27726" h="15182">
                  <a:moveTo>
                    <a:pt x="27725" y="15181"/>
                  </a:moveTo>
                  <a:lnTo>
                    <a:pt x="27725" y="15181"/>
                  </a:lnTo>
                  <a:lnTo>
                    <a:pt x="10269" y="5747"/>
                  </a:lnTo>
                  <a:lnTo>
                    <a:pt x="5855" y="875"/>
                  </a:lnTo>
                  <a:lnTo>
                    <a:pt x="3973" y="0"/>
                  </a:lnTo>
                  <a:lnTo>
                    <a:pt x="2013" y="121"/>
                  </a:lnTo>
                  <a:lnTo>
                    <a:pt x="0" y="908"/>
                  </a:lnTo>
                  <a:lnTo>
                    <a:pt x="70" y="2843"/>
                  </a:lnTo>
                  <a:lnTo>
                    <a:pt x="8675" y="1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52"/>
            <p:cNvSpPr/>
            <p:nvPr>
              <p:custDataLst>
                <p:tags r:id="rId130"/>
              </p:custDataLst>
            </p:nvPr>
          </p:nvSpPr>
          <p:spPr>
            <a:xfrm>
              <a:off x="5549900" y="3524250"/>
              <a:ext cx="68504" cy="298451"/>
            </a:xfrm>
            <a:custGeom>
              <a:avLst/>
              <a:gdLst/>
              <a:ahLst/>
              <a:cxnLst/>
              <a:rect l="0" t="0" r="0" b="0"/>
              <a:pathLst>
                <a:path w="68504" h="298451">
                  <a:moveTo>
                    <a:pt x="25400" y="0"/>
                  </a:moveTo>
                  <a:lnTo>
                    <a:pt x="25400" y="0"/>
                  </a:lnTo>
                  <a:lnTo>
                    <a:pt x="30867" y="0"/>
                  </a:lnTo>
                  <a:lnTo>
                    <a:pt x="38230" y="3371"/>
                  </a:lnTo>
                  <a:lnTo>
                    <a:pt x="49349" y="22322"/>
                  </a:lnTo>
                  <a:lnTo>
                    <a:pt x="58209" y="63764"/>
                  </a:lnTo>
                  <a:lnTo>
                    <a:pt x="63030" y="98189"/>
                  </a:lnTo>
                  <a:lnTo>
                    <a:pt x="66819" y="135362"/>
                  </a:lnTo>
                  <a:lnTo>
                    <a:pt x="68503" y="175401"/>
                  </a:lnTo>
                  <a:lnTo>
                    <a:pt x="67369" y="211071"/>
                  </a:lnTo>
                  <a:lnTo>
                    <a:pt x="62397" y="241271"/>
                  </a:lnTo>
                  <a:lnTo>
                    <a:pt x="50780" y="264099"/>
                  </a:lnTo>
                  <a:lnTo>
                    <a:pt x="32447" y="27989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59"/>
          <p:cNvGrpSpPr/>
          <p:nvPr/>
        </p:nvGrpSpPr>
        <p:grpSpPr>
          <a:xfrm>
            <a:off x="5851042" y="3676650"/>
            <a:ext cx="257659" cy="101339"/>
            <a:chOff x="5851042" y="3676650"/>
            <a:chExt cx="257659" cy="101339"/>
          </a:xfrm>
        </p:grpSpPr>
        <p:sp>
          <p:nvSpPr>
            <p:cNvPr id="144" name="SMARTInkShape-2053"/>
            <p:cNvSpPr/>
            <p:nvPr>
              <p:custDataLst>
                <p:tags r:id="rId122"/>
              </p:custDataLst>
            </p:nvPr>
          </p:nvSpPr>
          <p:spPr>
            <a:xfrm>
              <a:off x="5851042" y="3676650"/>
              <a:ext cx="187809" cy="10009"/>
            </a:xfrm>
            <a:custGeom>
              <a:avLst/>
              <a:gdLst/>
              <a:ahLst/>
              <a:cxnLst/>
              <a:rect l="0" t="0" r="0" b="0"/>
              <a:pathLst>
                <a:path w="187809" h="10009">
                  <a:moveTo>
                    <a:pt x="3658" y="6350"/>
                  </a:moveTo>
                  <a:lnTo>
                    <a:pt x="3658" y="6350"/>
                  </a:lnTo>
                  <a:lnTo>
                    <a:pt x="0" y="10008"/>
                  </a:lnTo>
                  <a:lnTo>
                    <a:pt x="1561" y="8446"/>
                  </a:lnTo>
                  <a:lnTo>
                    <a:pt x="43473" y="3163"/>
                  </a:lnTo>
                  <a:lnTo>
                    <a:pt x="87108" y="937"/>
                  </a:lnTo>
                  <a:lnTo>
                    <a:pt x="132414" y="278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54"/>
            <p:cNvSpPr/>
            <p:nvPr>
              <p:custDataLst>
                <p:tags r:id="rId123"/>
              </p:custDataLst>
            </p:nvPr>
          </p:nvSpPr>
          <p:spPr>
            <a:xfrm>
              <a:off x="5895492" y="3759200"/>
              <a:ext cx="213209" cy="18789"/>
            </a:xfrm>
            <a:custGeom>
              <a:avLst/>
              <a:gdLst/>
              <a:ahLst/>
              <a:cxnLst/>
              <a:rect l="0" t="0" r="0" b="0"/>
              <a:pathLst>
                <a:path w="213209" h="1878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2" y="18167"/>
                  </a:lnTo>
                  <a:lnTo>
                    <a:pt x="13150" y="18788"/>
                  </a:lnTo>
                  <a:lnTo>
                    <a:pt x="54765" y="9565"/>
                  </a:lnTo>
                  <a:lnTo>
                    <a:pt x="91753" y="4721"/>
                  </a:lnTo>
                  <a:lnTo>
                    <a:pt x="137826" y="2098"/>
                  </a:lnTo>
                  <a:lnTo>
                    <a:pt x="179705" y="932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60"/>
          <p:cNvGrpSpPr/>
          <p:nvPr/>
        </p:nvGrpSpPr>
        <p:grpSpPr>
          <a:xfrm>
            <a:off x="8477655" y="4038600"/>
            <a:ext cx="1333096" cy="393701"/>
            <a:chOff x="8477655" y="4038600"/>
            <a:chExt cx="1333096" cy="393701"/>
          </a:xfrm>
        </p:grpSpPr>
        <p:sp>
          <p:nvSpPr>
            <p:cNvPr id="147" name="SMARTInkShape-2055"/>
            <p:cNvSpPr/>
            <p:nvPr>
              <p:custDataLst>
                <p:tags r:id="rId113"/>
              </p:custDataLst>
            </p:nvPr>
          </p:nvSpPr>
          <p:spPr>
            <a:xfrm>
              <a:off x="9722771" y="4311650"/>
              <a:ext cx="30830" cy="120651"/>
            </a:xfrm>
            <a:custGeom>
              <a:avLst/>
              <a:gdLst/>
              <a:ahLst/>
              <a:cxnLst/>
              <a:rect l="0" t="0" r="0" b="0"/>
              <a:pathLst>
                <a:path w="30830" h="120651">
                  <a:moveTo>
                    <a:pt x="30829" y="0"/>
                  </a:moveTo>
                  <a:lnTo>
                    <a:pt x="30829" y="0"/>
                  </a:lnTo>
                  <a:lnTo>
                    <a:pt x="24087" y="3371"/>
                  </a:lnTo>
                  <a:lnTo>
                    <a:pt x="22102" y="5775"/>
                  </a:lnTo>
                  <a:lnTo>
                    <a:pt x="6075" y="51706"/>
                  </a:lnTo>
                  <a:lnTo>
                    <a:pt x="0" y="88183"/>
                  </a:lnTo>
                  <a:lnTo>
                    <a:pt x="194" y="100576"/>
                  </a:lnTo>
                  <a:lnTo>
                    <a:pt x="5429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56"/>
            <p:cNvSpPr/>
            <p:nvPr>
              <p:custDataLst>
                <p:tags r:id="rId114"/>
              </p:custDataLst>
            </p:nvPr>
          </p:nvSpPr>
          <p:spPr>
            <a:xfrm>
              <a:off x="9658293" y="4217283"/>
              <a:ext cx="88958" cy="142320"/>
            </a:xfrm>
            <a:custGeom>
              <a:avLst/>
              <a:gdLst/>
              <a:ahLst/>
              <a:cxnLst/>
              <a:rect l="0" t="0" r="0" b="0"/>
              <a:pathLst>
                <a:path w="88958" h="142320">
                  <a:moveTo>
                    <a:pt x="88957" y="5467"/>
                  </a:moveTo>
                  <a:lnTo>
                    <a:pt x="88957" y="5467"/>
                  </a:lnTo>
                  <a:lnTo>
                    <a:pt x="83489" y="0"/>
                  </a:lnTo>
                  <a:lnTo>
                    <a:pt x="82489" y="411"/>
                  </a:lnTo>
                  <a:lnTo>
                    <a:pt x="79497" y="2749"/>
                  </a:lnTo>
                  <a:lnTo>
                    <a:pt x="53373" y="44282"/>
                  </a:lnTo>
                  <a:lnTo>
                    <a:pt x="26162" y="87531"/>
                  </a:lnTo>
                  <a:lnTo>
                    <a:pt x="986" y="125661"/>
                  </a:lnTo>
                  <a:lnTo>
                    <a:pt x="0" y="135557"/>
                  </a:lnTo>
                  <a:lnTo>
                    <a:pt x="2135" y="138760"/>
                  </a:lnTo>
                  <a:lnTo>
                    <a:pt x="5675" y="140896"/>
                  </a:lnTo>
                  <a:lnTo>
                    <a:pt x="10152" y="142319"/>
                  </a:lnTo>
                  <a:lnTo>
                    <a:pt x="41980" y="139535"/>
                  </a:lnTo>
                  <a:lnTo>
                    <a:pt x="76257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57"/>
            <p:cNvSpPr/>
            <p:nvPr>
              <p:custDataLst>
                <p:tags r:id="rId115"/>
              </p:custDataLst>
            </p:nvPr>
          </p:nvSpPr>
          <p:spPr>
            <a:xfrm>
              <a:off x="9321800" y="4245540"/>
              <a:ext cx="126713" cy="152347"/>
            </a:xfrm>
            <a:custGeom>
              <a:avLst/>
              <a:gdLst/>
              <a:ahLst/>
              <a:cxnLst/>
              <a:rect l="0" t="0" r="0" b="0"/>
              <a:pathLst>
                <a:path w="126713" h="152347">
                  <a:moveTo>
                    <a:pt x="57150" y="40710"/>
                  </a:moveTo>
                  <a:lnTo>
                    <a:pt x="57150" y="40710"/>
                  </a:lnTo>
                  <a:lnTo>
                    <a:pt x="43353" y="30571"/>
                  </a:lnTo>
                  <a:lnTo>
                    <a:pt x="33417" y="17598"/>
                  </a:lnTo>
                  <a:lnTo>
                    <a:pt x="33567" y="16130"/>
                  </a:lnTo>
                  <a:lnTo>
                    <a:pt x="35615" y="12617"/>
                  </a:lnTo>
                  <a:lnTo>
                    <a:pt x="47476" y="6673"/>
                  </a:lnTo>
                  <a:lnTo>
                    <a:pt x="67767" y="443"/>
                  </a:lnTo>
                  <a:lnTo>
                    <a:pt x="81624" y="0"/>
                  </a:lnTo>
                  <a:lnTo>
                    <a:pt x="88283" y="870"/>
                  </a:lnTo>
                  <a:lnTo>
                    <a:pt x="97562" y="5599"/>
                  </a:lnTo>
                  <a:lnTo>
                    <a:pt x="101025" y="8836"/>
                  </a:lnTo>
                  <a:lnTo>
                    <a:pt x="102628" y="13111"/>
                  </a:lnTo>
                  <a:lnTo>
                    <a:pt x="102527" y="23505"/>
                  </a:lnTo>
                  <a:lnTo>
                    <a:pt x="96367" y="35180"/>
                  </a:lnTo>
                  <a:lnTo>
                    <a:pt x="82880" y="49890"/>
                  </a:lnTo>
                  <a:lnTo>
                    <a:pt x="70613" y="59182"/>
                  </a:lnTo>
                  <a:lnTo>
                    <a:pt x="114650" y="74672"/>
                  </a:lnTo>
                  <a:lnTo>
                    <a:pt x="123393" y="82615"/>
                  </a:lnTo>
                  <a:lnTo>
                    <a:pt x="126712" y="87697"/>
                  </a:lnTo>
                  <a:lnTo>
                    <a:pt x="126102" y="93907"/>
                  </a:lnTo>
                  <a:lnTo>
                    <a:pt x="117899" y="108333"/>
                  </a:lnTo>
                  <a:lnTo>
                    <a:pt x="87300" y="128950"/>
                  </a:lnTo>
                  <a:lnTo>
                    <a:pt x="43559" y="148399"/>
                  </a:lnTo>
                  <a:lnTo>
                    <a:pt x="17923" y="152346"/>
                  </a:lnTo>
                  <a:lnTo>
                    <a:pt x="0" y="148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58"/>
            <p:cNvSpPr/>
            <p:nvPr>
              <p:custDataLst>
                <p:tags r:id="rId116"/>
              </p:custDataLst>
            </p:nvPr>
          </p:nvSpPr>
          <p:spPr>
            <a:xfrm>
              <a:off x="8934450" y="4278527"/>
              <a:ext cx="152401" cy="139278"/>
            </a:xfrm>
            <a:custGeom>
              <a:avLst/>
              <a:gdLst/>
              <a:ahLst/>
              <a:cxnLst/>
              <a:rect l="0" t="0" r="0" b="0"/>
              <a:pathLst>
                <a:path w="152401" h="139278">
                  <a:moveTo>
                    <a:pt x="0" y="39473"/>
                  </a:moveTo>
                  <a:lnTo>
                    <a:pt x="0" y="39473"/>
                  </a:lnTo>
                  <a:lnTo>
                    <a:pt x="0" y="32731"/>
                  </a:lnTo>
                  <a:lnTo>
                    <a:pt x="5644" y="25658"/>
                  </a:lnTo>
                  <a:lnTo>
                    <a:pt x="29539" y="6165"/>
                  </a:lnTo>
                  <a:lnTo>
                    <a:pt x="46055" y="446"/>
                  </a:lnTo>
                  <a:lnTo>
                    <a:pt x="75185" y="0"/>
                  </a:lnTo>
                  <a:lnTo>
                    <a:pt x="90095" y="4526"/>
                  </a:lnTo>
                  <a:lnTo>
                    <a:pt x="96047" y="7708"/>
                  </a:lnTo>
                  <a:lnTo>
                    <a:pt x="99309" y="12652"/>
                  </a:lnTo>
                  <a:lnTo>
                    <a:pt x="101052" y="25671"/>
                  </a:lnTo>
                  <a:lnTo>
                    <a:pt x="91325" y="52238"/>
                  </a:lnTo>
                  <a:lnTo>
                    <a:pt x="59641" y="91409"/>
                  </a:lnTo>
                  <a:lnTo>
                    <a:pt x="17600" y="131979"/>
                  </a:lnTo>
                  <a:lnTo>
                    <a:pt x="15966" y="135010"/>
                  </a:lnTo>
                  <a:lnTo>
                    <a:pt x="17699" y="137031"/>
                  </a:lnTo>
                  <a:lnTo>
                    <a:pt x="27151" y="139277"/>
                  </a:lnTo>
                  <a:lnTo>
                    <a:pt x="61823" y="133799"/>
                  </a:lnTo>
                  <a:lnTo>
                    <a:pt x="95680" y="127021"/>
                  </a:lnTo>
                  <a:lnTo>
                    <a:pt x="152400" y="115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59"/>
            <p:cNvSpPr/>
            <p:nvPr>
              <p:custDataLst>
                <p:tags r:id="rId117"/>
              </p:custDataLst>
            </p:nvPr>
          </p:nvSpPr>
          <p:spPr>
            <a:xfrm>
              <a:off x="8477655" y="4089400"/>
              <a:ext cx="247246" cy="25401"/>
            </a:xfrm>
            <a:custGeom>
              <a:avLst/>
              <a:gdLst/>
              <a:ahLst/>
              <a:cxnLst/>
              <a:rect l="0" t="0" r="0" b="0"/>
              <a:pathLst>
                <a:path w="247246" h="25401">
                  <a:moveTo>
                    <a:pt x="44045" y="25400"/>
                  </a:moveTo>
                  <a:lnTo>
                    <a:pt x="44045" y="25400"/>
                  </a:lnTo>
                  <a:lnTo>
                    <a:pt x="0" y="25400"/>
                  </a:lnTo>
                  <a:lnTo>
                    <a:pt x="42970" y="19625"/>
                  </a:lnTo>
                  <a:lnTo>
                    <a:pt x="86373" y="10910"/>
                  </a:lnTo>
                  <a:lnTo>
                    <a:pt x="129415" y="7701"/>
                  </a:lnTo>
                  <a:lnTo>
                    <a:pt x="165844" y="6045"/>
                  </a:lnTo>
                  <a:lnTo>
                    <a:pt x="211959" y="1403"/>
                  </a:lnTo>
                  <a:lnTo>
                    <a:pt x="2472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60"/>
            <p:cNvSpPr/>
            <p:nvPr>
              <p:custDataLst>
                <p:tags r:id="rId118"/>
              </p:custDataLst>
            </p:nvPr>
          </p:nvSpPr>
          <p:spPr>
            <a:xfrm>
              <a:off x="8890000" y="40767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25321" y="2574"/>
                  </a:lnTo>
                  <a:lnTo>
                    <a:pt x="51105" y="150"/>
                  </a:lnTo>
                  <a:lnTo>
                    <a:pt x="65472" y="1926"/>
                  </a:lnTo>
                  <a:lnTo>
                    <a:pt x="106800" y="7843"/>
                  </a:lnTo>
                  <a:lnTo>
                    <a:pt x="120845" y="9836"/>
                  </a:lnTo>
                  <a:lnTo>
                    <a:pt x="166714" y="238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61"/>
            <p:cNvSpPr/>
            <p:nvPr>
              <p:custDataLst>
                <p:tags r:id="rId119"/>
              </p:custDataLst>
            </p:nvPr>
          </p:nvSpPr>
          <p:spPr>
            <a:xfrm>
              <a:off x="9227432" y="4064000"/>
              <a:ext cx="164219" cy="19051"/>
            </a:xfrm>
            <a:custGeom>
              <a:avLst/>
              <a:gdLst/>
              <a:ahLst/>
              <a:cxnLst/>
              <a:rect l="0" t="0" r="0" b="0"/>
              <a:pathLst>
                <a:path w="1642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35824" y="10212"/>
                  </a:lnTo>
                  <a:lnTo>
                    <a:pt x="77178" y="7495"/>
                  </a:lnTo>
                  <a:lnTo>
                    <a:pt x="115067" y="3318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062"/>
            <p:cNvSpPr/>
            <p:nvPr>
              <p:custDataLst>
                <p:tags r:id="rId120"/>
              </p:custDataLst>
            </p:nvPr>
          </p:nvSpPr>
          <p:spPr>
            <a:xfrm>
              <a:off x="9589284" y="4038600"/>
              <a:ext cx="221467" cy="25401"/>
            </a:xfrm>
            <a:custGeom>
              <a:avLst/>
              <a:gdLst/>
              <a:ahLst/>
              <a:cxnLst/>
              <a:rect l="0" t="0" r="0" b="0"/>
              <a:pathLst>
                <a:path w="221467" h="25401">
                  <a:moveTo>
                    <a:pt x="18266" y="25400"/>
                  </a:moveTo>
                  <a:lnTo>
                    <a:pt x="18266" y="25400"/>
                  </a:lnTo>
                  <a:lnTo>
                    <a:pt x="0" y="25400"/>
                  </a:lnTo>
                  <a:lnTo>
                    <a:pt x="34475" y="18493"/>
                  </a:lnTo>
                  <a:lnTo>
                    <a:pt x="80219" y="12535"/>
                  </a:lnTo>
                  <a:lnTo>
                    <a:pt x="114945" y="9099"/>
                  </a:lnTo>
                  <a:lnTo>
                    <a:pt x="149194" y="7572"/>
                  </a:lnTo>
                  <a:lnTo>
                    <a:pt x="193466" y="3341"/>
                  </a:lnTo>
                  <a:lnTo>
                    <a:pt x="2214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063"/>
            <p:cNvSpPr/>
            <p:nvPr>
              <p:custDataLst>
                <p:tags r:id="rId121"/>
              </p:custDataLst>
            </p:nvPr>
          </p:nvSpPr>
          <p:spPr>
            <a:xfrm>
              <a:off x="8629650" y="4286250"/>
              <a:ext cx="23995" cy="127001"/>
            </a:xfrm>
            <a:custGeom>
              <a:avLst/>
              <a:gdLst/>
              <a:ahLst/>
              <a:cxnLst/>
              <a:rect l="0" t="0" r="0" b="0"/>
              <a:pathLst>
                <a:path w="23995" h="12700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18283" y="1881"/>
                  </a:lnTo>
                  <a:lnTo>
                    <a:pt x="20655" y="3371"/>
                  </a:lnTo>
                  <a:lnTo>
                    <a:pt x="22237" y="6480"/>
                  </a:lnTo>
                  <a:lnTo>
                    <a:pt x="23994" y="15580"/>
                  </a:lnTo>
                  <a:lnTo>
                    <a:pt x="19348" y="49514"/>
                  </a:lnTo>
                  <a:lnTo>
                    <a:pt x="7454" y="9436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61"/>
          <p:cNvGrpSpPr/>
          <p:nvPr/>
        </p:nvGrpSpPr>
        <p:grpSpPr>
          <a:xfrm>
            <a:off x="10153650" y="4057650"/>
            <a:ext cx="273051" cy="6351"/>
            <a:chOff x="10153650" y="4057650"/>
            <a:chExt cx="273051" cy="6351"/>
          </a:xfrm>
        </p:grpSpPr>
        <p:sp>
          <p:nvSpPr>
            <p:cNvPr id="157" name="SMARTInkShape-2064"/>
            <p:cNvSpPr/>
            <p:nvPr>
              <p:custDataLst>
                <p:tags r:id="rId111"/>
              </p:custDataLst>
            </p:nvPr>
          </p:nvSpPr>
          <p:spPr>
            <a:xfrm>
              <a:off x="10153650" y="40640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65"/>
            <p:cNvSpPr/>
            <p:nvPr>
              <p:custDataLst>
                <p:tags r:id="rId112"/>
              </p:custDataLst>
            </p:nvPr>
          </p:nvSpPr>
          <p:spPr>
            <a:xfrm>
              <a:off x="10414000" y="4057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2066"/>
          <p:cNvSpPr/>
          <p:nvPr>
            <p:custDataLst>
              <p:tags r:id="rId5"/>
            </p:custDataLst>
          </p:nvPr>
        </p:nvSpPr>
        <p:spPr>
          <a:xfrm>
            <a:off x="10661650" y="40640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2067"/>
          <p:cNvSpPr/>
          <p:nvPr>
            <p:custDataLst>
              <p:tags r:id="rId6"/>
            </p:custDataLst>
          </p:nvPr>
        </p:nvSpPr>
        <p:spPr>
          <a:xfrm>
            <a:off x="11112500" y="4027144"/>
            <a:ext cx="285751" cy="24157"/>
          </a:xfrm>
          <a:custGeom>
            <a:avLst/>
            <a:gdLst/>
            <a:ahLst/>
            <a:cxnLst/>
            <a:rect l="0" t="0" r="0" b="0"/>
            <a:pathLst>
              <a:path w="285751" h="24157">
                <a:moveTo>
                  <a:pt x="0" y="24156"/>
                </a:moveTo>
                <a:lnTo>
                  <a:pt x="0" y="24156"/>
                </a:lnTo>
                <a:lnTo>
                  <a:pt x="13666" y="19087"/>
                </a:lnTo>
                <a:lnTo>
                  <a:pt x="48421" y="13325"/>
                </a:lnTo>
                <a:lnTo>
                  <a:pt x="80787" y="9229"/>
                </a:lnTo>
                <a:lnTo>
                  <a:pt x="118220" y="5057"/>
                </a:lnTo>
                <a:lnTo>
                  <a:pt x="157669" y="1556"/>
                </a:lnTo>
                <a:lnTo>
                  <a:pt x="196370" y="0"/>
                </a:lnTo>
                <a:lnTo>
                  <a:pt x="232855" y="1190"/>
                </a:lnTo>
                <a:lnTo>
                  <a:pt x="285750" y="51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364"/>
          <p:cNvGrpSpPr/>
          <p:nvPr/>
        </p:nvGrpSpPr>
        <p:grpSpPr>
          <a:xfrm>
            <a:off x="10375900" y="4318000"/>
            <a:ext cx="450851" cy="38101"/>
            <a:chOff x="10375900" y="4318000"/>
            <a:chExt cx="450851" cy="38101"/>
          </a:xfrm>
        </p:grpSpPr>
        <p:sp>
          <p:nvSpPr>
            <p:cNvPr id="162" name="SMARTInkShape-2068"/>
            <p:cNvSpPr/>
            <p:nvPr>
              <p:custDataLst>
                <p:tags r:id="rId109"/>
              </p:custDataLst>
            </p:nvPr>
          </p:nvSpPr>
          <p:spPr>
            <a:xfrm>
              <a:off x="10807700" y="4318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069"/>
            <p:cNvSpPr/>
            <p:nvPr>
              <p:custDataLst>
                <p:tags r:id="rId110"/>
              </p:custDataLst>
            </p:nvPr>
          </p:nvSpPr>
          <p:spPr>
            <a:xfrm>
              <a:off x="10375900" y="4349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2070"/>
          <p:cNvSpPr/>
          <p:nvPr>
            <p:custDataLst>
              <p:tags r:id="rId7"/>
            </p:custDataLst>
          </p:nvPr>
        </p:nvSpPr>
        <p:spPr>
          <a:xfrm>
            <a:off x="11271250" y="4227880"/>
            <a:ext cx="180292" cy="147271"/>
          </a:xfrm>
          <a:custGeom>
            <a:avLst/>
            <a:gdLst/>
            <a:ahLst/>
            <a:cxnLst/>
            <a:rect l="0" t="0" r="0" b="0"/>
            <a:pathLst>
              <a:path w="180292" h="147271">
                <a:moveTo>
                  <a:pt x="0" y="20270"/>
                </a:moveTo>
                <a:lnTo>
                  <a:pt x="0" y="20270"/>
                </a:lnTo>
                <a:lnTo>
                  <a:pt x="3371" y="16899"/>
                </a:lnTo>
                <a:lnTo>
                  <a:pt x="8789" y="15244"/>
                </a:lnTo>
                <a:lnTo>
                  <a:pt x="12209" y="14803"/>
                </a:lnTo>
                <a:lnTo>
                  <a:pt x="15194" y="15919"/>
                </a:lnTo>
                <a:lnTo>
                  <a:pt x="20394" y="20923"/>
                </a:lnTo>
                <a:lnTo>
                  <a:pt x="27288" y="45158"/>
                </a:lnTo>
                <a:lnTo>
                  <a:pt x="27056" y="72408"/>
                </a:lnTo>
                <a:lnTo>
                  <a:pt x="13887" y="118859"/>
                </a:lnTo>
                <a:lnTo>
                  <a:pt x="13491" y="119157"/>
                </a:lnTo>
                <a:lnTo>
                  <a:pt x="13229" y="118650"/>
                </a:lnTo>
                <a:lnTo>
                  <a:pt x="13052" y="117607"/>
                </a:lnTo>
                <a:lnTo>
                  <a:pt x="19250" y="89879"/>
                </a:lnTo>
                <a:lnTo>
                  <a:pt x="39394" y="46249"/>
                </a:lnTo>
                <a:lnTo>
                  <a:pt x="60385" y="13563"/>
                </a:lnTo>
                <a:lnTo>
                  <a:pt x="75050" y="4824"/>
                </a:lnTo>
                <a:lnTo>
                  <a:pt x="93328" y="0"/>
                </a:lnTo>
                <a:lnTo>
                  <a:pt x="124158" y="1956"/>
                </a:lnTo>
                <a:lnTo>
                  <a:pt x="147609" y="7661"/>
                </a:lnTo>
                <a:lnTo>
                  <a:pt x="164617" y="20546"/>
                </a:lnTo>
                <a:lnTo>
                  <a:pt x="171128" y="28921"/>
                </a:lnTo>
                <a:lnTo>
                  <a:pt x="178363" y="49515"/>
                </a:lnTo>
                <a:lnTo>
                  <a:pt x="180291" y="60933"/>
                </a:lnTo>
                <a:lnTo>
                  <a:pt x="176791" y="84909"/>
                </a:lnTo>
                <a:lnTo>
                  <a:pt x="160667" y="128053"/>
                </a:lnTo>
                <a:lnTo>
                  <a:pt x="152400" y="1472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366"/>
          <p:cNvGrpSpPr/>
          <p:nvPr/>
        </p:nvGrpSpPr>
        <p:grpSpPr>
          <a:xfrm>
            <a:off x="6350000" y="3480193"/>
            <a:ext cx="457201" cy="533008"/>
            <a:chOff x="6350000" y="3480193"/>
            <a:chExt cx="457201" cy="533008"/>
          </a:xfrm>
        </p:grpSpPr>
        <p:sp>
          <p:nvSpPr>
            <p:cNvPr id="166" name="SMARTInkShape-2071"/>
            <p:cNvSpPr/>
            <p:nvPr>
              <p:custDataLst>
                <p:tags r:id="rId105"/>
              </p:custDataLst>
            </p:nvPr>
          </p:nvSpPr>
          <p:spPr>
            <a:xfrm>
              <a:off x="6800850" y="3810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072"/>
            <p:cNvSpPr/>
            <p:nvPr>
              <p:custDataLst>
                <p:tags r:id="rId106"/>
              </p:custDataLst>
            </p:nvPr>
          </p:nvSpPr>
          <p:spPr>
            <a:xfrm>
              <a:off x="6788150" y="39243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5974"/>
                  </a:lnTo>
                  <a:lnTo>
                    <a:pt x="6298" y="8170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073"/>
            <p:cNvSpPr/>
            <p:nvPr>
              <p:custDataLst>
                <p:tags r:id="rId107"/>
              </p:custDataLst>
            </p:nvPr>
          </p:nvSpPr>
          <p:spPr>
            <a:xfrm>
              <a:off x="6517549" y="3646176"/>
              <a:ext cx="179859" cy="278269"/>
            </a:xfrm>
            <a:custGeom>
              <a:avLst/>
              <a:gdLst/>
              <a:ahLst/>
              <a:cxnLst/>
              <a:rect l="0" t="0" r="0" b="0"/>
              <a:pathLst>
                <a:path w="179859" h="278269">
                  <a:moveTo>
                    <a:pt x="162651" y="43174"/>
                  </a:moveTo>
                  <a:lnTo>
                    <a:pt x="162651" y="43174"/>
                  </a:lnTo>
                  <a:lnTo>
                    <a:pt x="166021" y="43174"/>
                  </a:lnTo>
                  <a:lnTo>
                    <a:pt x="167015" y="42468"/>
                  </a:lnTo>
                  <a:lnTo>
                    <a:pt x="167677" y="41292"/>
                  </a:lnTo>
                  <a:lnTo>
                    <a:pt x="168118" y="39803"/>
                  </a:lnTo>
                  <a:lnTo>
                    <a:pt x="172371" y="36267"/>
                  </a:lnTo>
                  <a:lnTo>
                    <a:pt x="175482" y="34336"/>
                  </a:lnTo>
                  <a:lnTo>
                    <a:pt x="177555" y="31637"/>
                  </a:lnTo>
                  <a:lnTo>
                    <a:pt x="179858" y="24876"/>
                  </a:lnTo>
                  <a:lnTo>
                    <a:pt x="179767" y="21803"/>
                  </a:lnTo>
                  <a:lnTo>
                    <a:pt x="177784" y="16507"/>
                  </a:lnTo>
                  <a:lnTo>
                    <a:pt x="172669" y="11802"/>
                  </a:lnTo>
                  <a:lnTo>
                    <a:pt x="157888" y="3032"/>
                  </a:lnTo>
                  <a:lnTo>
                    <a:pt x="138819" y="0"/>
                  </a:lnTo>
                  <a:lnTo>
                    <a:pt x="111924" y="5844"/>
                  </a:lnTo>
                  <a:lnTo>
                    <a:pt x="81612" y="26625"/>
                  </a:lnTo>
                  <a:lnTo>
                    <a:pt x="50288" y="65239"/>
                  </a:lnTo>
                  <a:lnTo>
                    <a:pt x="22036" y="112428"/>
                  </a:lnTo>
                  <a:lnTo>
                    <a:pt x="2532" y="158787"/>
                  </a:lnTo>
                  <a:lnTo>
                    <a:pt x="0" y="186985"/>
                  </a:lnTo>
                  <a:lnTo>
                    <a:pt x="4284" y="212923"/>
                  </a:lnTo>
                  <a:lnTo>
                    <a:pt x="13243" y="236211"/>
                  </a:lnTo>
                  <a:lnTo>
                    <a:pt x="29926" y="252676"/>
                  </a:lnTo>
                  <a:lnTo>
                    <a:pt x="71757" y="274744"/>
                  </a:lnTo>
                  <a:lnTo>
                    <a:pt x="92856" y="278268"/>
                  </a:lnTo>
                  <a:lnTo>
                    <a:pt x="139201" y="278129"/>
                  </a:lnTo>
                  <a:lnTo>
                    <a:pt x="143601" y="27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074"/>
            <p:cNvSpPr/>
            <p:nvPr>
              <p:custDataLst>
                <p:tags r:id="rId108"/>
              </p:custDataLst>
            </p:nvPr>
          </p:nvSpPr>
          <p:spPr>
            <a:xfrm>
              <a:off x="6350000" y="3480193"/>
              <a:ext cx="127001" cy="177408"/>
            </a:xfrm>
            <a:custGeom>
              <a:avLst/>
              <a:gdLst/>
              <a:ahLst/>
              <a:cxnLst/>
              <a:rect l="0" t="0" r="0" b="0"/>
              <a:pathLst>
                <a:path w="127001" h="177408">
                  <a:moveTo>
                    <a:pt x="0" y="50407"/>
                  </a:moveTo>
                  <a:lnTo>
                    <a:pt x="0" y="50407"/>
                  </a:lnTo>
                  <a:lnTo>
                    <a:pt x="0" y="41569"/>
                  </a:lnTo>
                  <a:lnTo>
                    <a:pt x="1881" y="37542"/>
                  </a:lnTo>
                  <a:lnTo>
                    <a:pt x="6088" y="31719"/>
                  </a:lnTo>
                  <a:lnTo>
                    <a:pt x="1289" y="54009"/>
                  </a:lnTo>
                  <a:lnTo>
                    <a:pt x="1995" y="99641"/>
                  </a:lnTo>
                  <a:lnTo>
                    <a:pt x="6095" y="119050"/>
                  </a:lnTo>
                  <a:lnTo>
                    <a:pt x="2904" y="113157"/>
                  </a:lnTo>
                  <a:lnTo>
                    <a:pt x="5642" y="74587"/>
                  </a:lnTo>
                  <a:lnTo>
                    <a:pt x="12412" y="42912"/>
                  </a:lnTo>
                  <a:lnTo>
                    <a:pt x="27196" y="16749"/>
                  </a:lnTo>
                  <a:lnTo>
                    <a:pt x="38898" y="4638"/>
                  </a:lnTo>
                  <a:lnTo>
                    <a:pt x="44982" y="1550"/>
                  </a:lnTo>
                  <a:lnTo>
                    <a:pt x="57386" y="0"/>
                  </a:lnTo>
                  <a:lnTo>
                    <a:pt x="76270" y="3094"/>
                  </a:lnTo>
                  <a:lnTo>
                    <a:pt x="95271" y="15222"/>
                  </a:lnTo>
                  <a:lnTo>
                    <a:pt x="104196" y="28184"/>
                  </a:lnTo>
                  <a:lnTo>
                    <a:pt x="115675" y="62872"/>
                  </a:lnTo>
                  <a:lnTo>
                    <a:pt x="119667" y="102989"/>
                  </a:lnTo>
                  <a:lnTo>
                    <a:pt x="123891" y="144080"/>
                  </a:lnTo>
                  <a:lnTo>
                    <a:pt x="127000" y="17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367"/>
          <p:cNvGrpSpPr/>
          <p:nvPr/>
        </p:nvGrpSpPr>
        <p:grpSpPr>
          <a:xfrm>
            <a:off x="7054850" y="3311688"/>
            <a:ext cx="469901" cy="751552"/>
            <a:chOff x="7054850" y="3311688"/>
            <a:chExt cx="469901" cy="751552"/>
          </a:xfrm>
        </p:grpSpPr>
        <p:sp>
          <p:nvSpPr>
            <p:cNvPr id="171" name="SMARTInkShape-2075"/>
            <p:cNvSpPr/>
            <p:nvPr>
              <p:custDataLst>
                <p:tags r:id="rId101"/>
              </p:custDataLst>
            </p:nvPr>
          </p:nvSpPr>
          <p:spPr>
            <a:xfrm>
              <a:off x="7486650" y="3311688"/>
              <a:ext cx="38101" cy="43599"/>
            </a:xfrm>
            <a:custGeom>
              <a:avLst/>
              <a:gdLst/>
              <a:ahLst/>
              <a:cxnLst/>
              <a:rect l="0" t="0" r="0" b="0"/>
              <a:pathLst>
                <a:path w="38101" h="43599">
                  <a:moveTo>
                    <a:pt x="38100" y="15712"/>
                  </a:moveTo>
                  <a:lnTo>
                    <a:pt x="38100" y="15712"/>
                  </a:lnTo>
                  <a:lnTo>
                    <a:pt x="34729" y="15712"/>
                  </a:lnTo>
                  <a:lnTo>
                    <a:pt x="31192" y="13830"/>
                  </a:lnTo>
                  <a:lnTo>
                    <a:pt x="23173" y="6874"/>
                  </a:lnTo>
                  <a:lnTo>
                    <a:pt x="21799" y="6292"/>
                  </a:lnTo>
                  <a:lnTo>
                    <a:pt x="20882" y="6610"/>
                  </a:lnTo>
                  <a:lnTo>
                    <a:pt x="20271" y="7527"/>
                  </a:lnTo>
                  <a:lnTo>
                    <a:pt x="13615" y="35176"/>
                  </a:lnTo>
                  <a:lnTo>
                    <a:pt x="14987" y="40355"/>
                  </a:lnTo>
                  <a:lnTo>
                    <a:pt x="16342" y="42724"/>
                  </a:lnTo>
                  <a:lnTo>
                    <a:pt x="17950" y="43598"/>
                  </a:lnTo>
                  <a:lnTo>
                    <a:pt x="19727" y="43475"/>
                  </a:lnTo>
                  <a:lnTo>
                    <a:pt x="21618" y="42687"/>
                  </a:lnTo>
                  <a:lnTo>
                    <a:pt x="25601" y="38049"/>
                  </a:lnTo>
                  <a:lnTo>
                    <a:pt x="29017" y="31284"/>
                  </a:lnTo>
                  <a:lnTo>
                    <a:pt x="31390" y="7928"/>
                  </a:lnTo>
                  <a:lnTo>
                    <a:pt x="30099" y="4173"/>
                  </a:lnTo>
                  <a:lnTo>
                    <a:pt x="27827" y="1669"/>
                  </a:lnTo>
                  <a:lnTo>
                    <a:pt x="24901" y="0"/>
                  </a:lnTo>
                  <a:lnTo>
                    <a:pt x="16006" y="27"/>
                  </a:lnTo>
                  <a:lnTo>
                    <a:pt x="10671" y="1022"/>
                  </a:lnTo>
                  <a:lnTo>
                    <a:pt x="7114" y="3096"/>
                  </a:lnTo>
                  <a:lnTo>
                    <a:pt x="4742" y="5891"/>
                  </a:lnTo>
                  <a:lnTo>
                    <a:pt x="0" y="1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076"/>
            <p:cNvSpPr/>
            <p:nvPr>
              <p:custDataLst>
                <p:tags r:id="rId102"/>
              </p:custDataLst>
            </p:nvPr>
          </p:nvSpPr>
          <p:spPr>
            <a:xfrm>
              <a:off x="7508391" y="3473450"/>
              <a:ext cx="16360" cy="101601"/>
            </a:xfrm>
            <a:custGeom>
              <a:avLst/>
              <a:gdLst/>
              <a:ahLst/>
              <a:cxnLst/>
              <a:rect l="0" t="0" r="0" b="0"/>
              <a:pathLst>
                <a:path w="16360" h="1016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0290" y="42358"/>
                  </a:lnTo>
                  <a:lnTo>
                    <a:pt x="15826" y="86277"/>
                  </a:lnTo>
                  <a:lnTo>
                    <a:pt x="1635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77"/>
            <p:cNvSpPr/>
            <p:nvPr>
              <p:custDataLst>
                <p:tags r:id="rId103"/>
              </p:custDataLst>
            </p:nvPr>
          </p:nvSpPr>
          <p:spPr>
            <a:xfrm>
              <a:off x="7290683" y="3663372"/>
              <a:ext cx="152030" cy="399868"/>
            </a:xfrm>
            <a:custGeom>
              <a:avLst/>
              <a:gdLst/>
              <a:ahLst/>
              <a:cxnLst/>
              <a:rect l="0" t="0" r="0" b="0"/>
              <a:pathLst>
                <a:path w="152030" h="399868">
                  <a:moveTo>
                    <a:pt x="5467" y="108528"/>
                  </a:moveTo>
                  <a:lnTo>
                    <a:pt x="5467" y="108528"/>
                  </a:lnTo>
                  <a:lnTo>
                    <a:pt x="0" y="103061"/>
                  </a:lnTo>
                  <a:lnTo>
                    <a:pt x="9999" y="144875"/>
                  </a:lnTo>
                  <a:lnTo>
                    <a:pt x="16845" y="186012"/>
                  </a:lnTo>
                  <a:lnTo>
                    <a:pt x="23694" y="219870"/>
                  </a:lnTo>
                  <a:lnTo>
                    <a:pt x="27679" y="257967"/>
                  </a:lnTo>
                  <a:lnTo>
                    <a:pt x="29450" y="297007"/>
                  </a:lnTo>
                  <a:lnTo>
                    <a:pt x="30237" y="333172"/>
                  </a:lnTo>
                  <a:lnTo>
                    <a:pt x="30037" y="380692"/>
                  </a:lnTo>
                  <a:lnTo>
                    <a:pt x="26466" y="397857"/>
                  </a:lnTo>
                  <a:lnTo>
                    <a:pt x="25817" y="399486"/>
                  </a:lnTo>
                  <a:lnTo>
                    <a:pt x="25384" y="399867"/>
                  </a:lnTo>
                  <a:lnTo>
                    <a:pt x="18031" y="386918"/>
                  </a:lnTo>
                  <a:lnTo>
                    <a:pt x="10288" y="341611"/>
                  </a:lnTo>
                  <a:lnTo>
                    <a:pt x="5727" y="295141"/>
                  </a:lnTo>
                  <a:lnTo>
                    <a:pt x="3524" y="268920"/>
                  </a:lnTo>
                  <a:lnTo>
                    <a:pt x="2055" y="241561"/>
                  </a:lnTo>
                  <a:lnTo>
                    <a:pt x="1075" y="213445"/>
                  </a:lnTo>
                  <a:lnTo>
                    <a:pt x="422" y="184822"/>
                  </a:lnTo>
                  <a:lnTo>
                    <a:pt x="2104" y="157980"/>
                  </a:lnTo>
                  <a:lnTo>
                    <a:pt x="5341" y="132323"/>
                  </a:lnTo>
                  <a:lnTo>
                    <a:pt x="14583" y="85943"/>
                  </a:lnTo>
                  <a:lnTo>
                    <a:pt x="25747" y="48866"/>
                  </a:lnTo>
                  <a:lnTo>
                    <a:pt x="47302" y="13709"/>
                  </a:lnTo>
                  <a:lnTo>
                    <a:pt x="65217" y="2886"/>
                  </a:lnTo>
                  <a:lnTo>
                    <a:pt x="74933" y="0"/>
                  </a:lnTo>
                  <a:lnTo>
                    <a:pt x="84939" y="1604"/>
                  </a:lnTo>
                  <a:lnTo>
                    <a:pt x="105464" y="12793"/>
                  </a:lnTo>
                  <a:lnTo>
                    <a:pt x="133481" y="49039"/>
                  </a:lnTo>
                  <a:lnTo>
                    <a:pt x="149543" y="92156"/>
                  </a:lnTo>
                  <a:lnTo>
                    <a:pt x="152029" y="129469"/>
                  </a:lnTo>
                  <a:lnTo>
                    <a:pt x="144219" y="151937"/>
                  </a:lnTo>
                  <a:lnTo>
                    <a:pt x="130634" y="172976"/>
                  </a:lnTo>
                  <a:lnTo>
                    <a:pt x="112837" y="191735"/>
                  </a:lnTo>
                  <a:lnTo>
                    <a:pt x="91287" y="203835"/>
                  </a:lnTo>
                  <a:lnTo>
                    <a:pt x="57236" y="212732"/>
                  </a:lnTo>
                  <a:lnTo>
                    <a:pt x="36236" y="213402"/>
                  </a:lnTo>
                  <a:lnTo>
                    <a:pt x="17496" y="208996"/>
                  </a:lnTo>
                  <a:lnTo>
                    <a:pt x="12781" y="205140"/>
                  </a:lnTo>
                  <a:lnTo>
                    <a:pt x="11048" y="200453"/>
                  </a:lnTo>
                  <a:lnTo>
                    <a:pt x="11817" y="18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78"/>
            <p:cNvSpPr/>
            <p:nvPr>
              <p:custDataLst>
                <p:tags r:id="rId104"/>
              </p:custDataLst>
            </p:nvPr>
          </p:nvSpPr>
          <p:spPr>
            <a:xfrm>
              <a:off x="7054850" y="3816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68"/>
          <p:cNvGrpSpPr/>
          <p:nvPr/>
        </p:nvGrpSpPr>
        <p:grpSpPr>
          <a:xfrm>
            <a:off x="7800838" y="3276600"/>
            <a:ext cx="1229854" cy="694880"/>
            <a:chOff x="7800838" y="3276600"/>
            <a:chExt cx="1229854" cy="694880"/>
          </a:xfrm>
        </p:grpSpPr>
        <p:sp>
          <p:nvSpPr>
            <p:cNvPr id="176" name="SMARTInkShape-2079"/>
            <p:cNvSpPr/>
            <p:nvPr>
              <p:custDataLst>
                <p:tags r:id="rId92"/>
              </p:custDataLst>
            </p:nvPr>
          </p:nvSpPr>
          <p:spPr>
            <a:xfrm>
              <a:off x="8991600" y="3276600"/>
              <a:ext cx="39092" cy="46534"/>
            </a:xfrm>
            <a:custGeom>
              <a:avLst/>
              <a:gdLst/>
              <a:ahLst/>
              <a:cxnLst/>
              <a:rect l="0" t="0" r="0" b="0"/>
              <a:pathLst>
                <a:path w="39092" h="46534">
                  <a:moveTo>
                    <a:pt x="19050" y="25400"/>
                  </a:moveTo>
                  <a:lnTo>
                    <a:pt x="19050" y="25400"/>
                  </a:lnTo>
                  <a:lnTo>
                    <a:pt x="19050" y="13845"/>
                  </a:lnTo>
                  <a:lnTo>
                    <a:pt x="18344" y="13463"/>
                  </a:lnTo>
                  <a:lnTo>
                    <a:pt x="15679" y="13039"/>
                  </a:lnTo>
                  <a:lnTo>
                    <a:pt x="12143" y="14732"/>
                  </a:lnTo>
                  <a:lnTo>
                    <a:pt x="10212" y="16171"/>
                  </a:lnTo>
                  <a:lnTo>
                    <a:pt x="4123" y="24939"/>
                  </a:lnTo>
                  <a:lnTo>
                    <a:pt x="3454" y="28620"/>
                  </a:lnTo>
                  <a:lnTo>
                    <a:pt x="4592" y="36474"/>
                  </a:lnTo>
                  <a:lnTo>
                    <a:pt x="9199" y="45458"/>
                  </a:lnTo>
                  <a:lnTo>
                    <a:pt x="11778" y="46533"/>
                  </a:lnTo>
                  <a:lnTo>
                    <a:pt x="18405" y="45846"/>
                  </a:lnTo>
                  <a:lnTo>
                    <a:pt x="30069" y="38122"/>
                  </a:lnTo>
                  <a:lnTo>
                    <a:pt x="39091" y="23525"/>
                  </a:lnTo>
                  <a:lnTo>
                    <a:pt x="38761" y="18505"/>
                  </a:lnTo>
                  <a:lnTo>
                    <a:pt x="32749" y="9165"/>
                  </a:lnTo>
                  <a:lnTo>
                    <a:pt x="23023" y="40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80"/>
            <p:cNvSpPr/>
            <p:nvPr>
              <p:custDataLst>
                <p:tags r:id="rId93"/>
              </p:custDataLst>
            </p:nvPr>
          </p:nvSpPr>
          <p:spPr>
            <a:xfrm>
              <a:off x="9004299" y="3422650"/>
              <a:ext cx="6352" cy="114301"/>
            </a:xfrm>
            <a:custGeom>
              <a:avLst/>
              <a:gdLst/>
              <a:ahLst/>
              <a:cxnLst/>
              <a:rect l="0" t="0" r="0" b="0"/>
              <a:pathLst>
                <a:path w="6352" h="1143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5468" y="30507"/>
                  </a:lnTo>
                  <a:lnTo>
                    <a:pt x="6234" y="77151"/>
                  </a:lnTo>
                  <a:lnTo>
                    <a:pt x="63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81"/>
            <p:cNvSpPr/>
            <p:nvPr>
              <p:custDataLst>
                <p:tags r:id="rId94"/>
              </p:custDataLst>
            </p:nvPr>
          </p:nvSpPr>
          <p:spPr>
            <a:xfrm>
              <a:off x="8765691" y="3454400"/>
              <a:ext cx="124310" cy="12309"/>
            </a:xfrm>
            <a:custGeom>
              <a:avLst/>
              <a:gdLst/>
              <a:ahLst/>
              <a:cxnLst/>
              <a:rect l="0" t="0" r="0" b="0"/>
              <a:pathLst>
                <a:path w="124310" h="12309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49080" y="12308"/>
                  </a:lnTo>
                  <a:lnTo>
                    <a:pt x="90571" y="7579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82"/>
            <p:cNvSpPr/>
            <p:nvPr>
              <p:custDataLst>
                <p:tags r:id="rId95"/>
              </p:custDataLst>
            </p:nvPr>
          </p:nvSpPr>
          <p:spPr>
            <a:xfrm>
              <a:off x="8578850" y="3423553"/>
              <a:ext cx="95251" cy="113398"/>
            </a:xfrm>
            <a:custGeom>
              <a:avLst/>
              <a:gdLst/>
              <a:ahLst/>
              <a:cxnLst/>
              <a:rect l="0" t="0" r="0" b="0"/>
              <a:pathLst>
                <a:path w="95251" h="113398">
                  <a:moveTo>
                    <a:pt x="0" y="24497"/>
                  </a:moveTo>
                  <a:lnTo>
                    <a:pt x="0" y="24497"/>
                  </a:lnTo>
                  <a:lnTo>
                    <a:pt x="3370" y="24497"/>
                  </a:lnTo>
                  <a:lnTo>
                    <a:pt x="4363" y="26614"/>
                  </a:lnTo>
                  <a:lnTo>
                    <a:pt x="6233" y="68118"/>
                  </a:lnTo>
                  <a:lnTo>
                    <a:pt x="5629" y="98471"/>
                  </a:lnTo>
                  <a:lnTo>
                    <a:pt x="4459" y="101330"/>
                  </a:lnTo>
                  <a:lnTo>
                    <a:pt x="880" y="105918"/>
                  </a:lnTo>
                  <a:lnTo>
                    <a:pt x="77" y="77062"/>
                  </a:lnTo>
                  <a:lnTo>
                    <a:pt x="5790" y="41517"/>
                  </a:lnTo>
                  <a:lnTo>
                    <a:pt x="12216" y="26417"/>
                  </a:lnTo>
                  <a:lnTo>
                    <a:pt x="27137" y="9387"/>
                  </a:lnTo>
                  <a:lnTo>
                    <a:pt x="38873" y="3670"/>
                  </a:lnTo>
                  <a:lnTo>
                    <a:pt x="63653" y="0"/>
                  </a:lnTo>
                  <a:lnTo>
                    <a:pt x="74387" y="3261"/>
                  </a:lnTo>
                  <a:lnTo>
                    <a:pt x="79225" y="6106"/>
                  </a:lnTo>
                  <a:lnTo>
                    <a:pt x="82449" y="10825"/>
                  </a:lnTo>
                  <a:lnTo>
                    <a:pt x="92697" y="54788"/>
                  </a:lnTo>
                  <a:lnTo>
                    <a:pt x="93788" y="79019"/>
                  </a:lnTo>
                  <a:lnTo>
                    <a:pt x="91367" y="98507"/>
                  </a:lnTo>
                  <a:lnTo>
                    <a:pt x="95250" y="11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083"/>
            <p:cNvSpPr/>
            <p:nvPr>
              <p:custDataLst>
                <p:tags r:id="rId96"/>
              </p:custDataLst>
            </p:nvPr>
          </p:nvSpPr>
          <p:spPr>
            <a:xfrm>
              <a:off x="8534400" y="3632461"/>
              <a:ext cx="62379" cy="221990"/>
            </a:xfrm>
            <a:custGeom>
              <a:avLst/>
              <a:gdLst/>
              <a:ahLst/>
              <a:cxnLst/>
              <a:rect l="0" t="0" r="0" b="0"/>
              <a:pathLst>
                <a:path w="62379" h="2219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12209" y="3187"/>
                  </a:lnTo>
                  <a:lnTo>
                    <a:pt x="33613" y="32275"/>
                  </a:lnTo>
                  <a:lnTo>
                    <a:pt x="54096" y="71625"/>
                  </a:lnTo>
                  <a:lnTo>
                    <a:pt x="62378" y="105066"/>
                  </a:lnTo>
                  <a:lnTo>
                    <a:pt x="60885" y="137332"/>
                  </a:lnTo>
                  <a:lnTo>
                    <a:pt x="48144" y="177620"/>
                  </a:lnTo>
                  <a:lnTo>
                    <a:pt x="36214" y="196625"/>
                  </a:lnTo>
                  <a:lnTo>
                    <a:pt x="6350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084"/>
            <p:cNvSpPr/>
            <p:nvPr>
              <p:custDataLst>
                <p:tags r:id="rId97"/>
              </p:custDataLst>
            </p:nvPr>
          </p:nvSpPr>
          <p:spPr>
            <a:xfrm>
              <a:off x="8318786" y="3662894"/>
              <a:ext cx="126454" cy="308586"/>
            </a:xfrm>
            <a:custGeom>
              <a:avLst/>
              <a:gdLst/>
              <a:ahLst/>
              <a:cxnLst/>
              <a:rect l="0" t="0" r="0" b="0"/>
              <a:pathLst>
                <a:path w="126454" h="308586">
                  <a:moveTo>
                    <a:pt x="25114" y="89956"/>
                  </a:moveTo>
                  <a:lnTo>
                    <a:pt x="25114" y="89956"/>
                  </a:lnTo>
                  <a:lnTo>
                    <a:pt x="25114" y="84489"/>
                  </a:lnTo>
                  <a:lnTo>
                    <a:pt x="24408" y="94625"/>
                  </a:lnTo>
                  <a:lnTo>
                    <a:pt x="18646" y="139310"/>
                  </a:lnTo>
                  <a:lnTo>
                    <a:pt x="14574" y="174665"/>
                  </a:lnTo>
                  <a:lnTo>
                    <a:pt x="12348" y="215401"/>
                  </a:lnTo>
                  <a:lnTo>
                    <a:pt x="8239" y="253184"/>
                  </a:lnTo>
                  <a:lnTo>
                    <a:pt x="2980" y="297448"/>
                  </a:lnTo>
                  <a:lnTo>
                    <a:pt x="359" y="308585"/>
                  </a:lnTo>
                  <a:lnTo>
                    <a:pt x="143" y="308381"/>
                  </a:lnTo>
                  <a:lnTo>
                    <a:pt x="0" y="307539"/>
                  </a:lnTo>
                  <a:lnTo>
                    <a:pt x="4134" y="292522"/>
                  </a:lnTo>
                  <a:lnTo>
                    <a:pt x="5492" y="256123"/>
                  </a:lnTo>
                  <a:lnTo>
                    <a:pt x="5811" y="218370"/>
                  </a:lnTo>
                  <a:lnTo>
                    <a:pt x="7833" y="173840"/>
                  </a:lnTo>
                  <a:lnTo>
                    <a:pt x="12495" y="128649"/>
                  </a:lnTo>
                  <a:lnTo>
                    <a:pt x="21621" y="89749"/>
                  </a:lnTo>
                  <a:lnTo>
                    <a:pt x="35289" y="46228"/>
                  </a:lnTo>
                  <a:lnTo>
                    <a:pt x="51647" y="14362"/>
                  </a:lnTo>
                  <a:lnTo>
                    <a:pt x="61835" y="3442"/>
                  </a:lnTo>
                  <a:lnTo>
                    <a:pt x="66528" y="530"/>
                  </a:lnTo>
                  <a:lnTo>
                    <a:pt x="72479" y="0"/>
                  </a:lnTo>
                  <a:lnTo>
                    <a:pt x="86617" y="3174"/>
                  </a:lnTo>
                  <a:lnTo>
                    <a:pt x="110444" y="23007"/>
                  </a:lnTo>
                  <a:lnTo>
                    <a:pt x="121364" y="45149"/>
                  </a:lnTo>
                  <a:lnTo>
                    <a:pt x="126453" y="70747"/>
                  </a:lnTo>
                  <a:lnTo>
                    <a:pt x="121383" y="108253"/>
                  </a:lnTo>
                  <a:lnTo>
                    <a:pt x="110240" y="139906"/>
                  </a:lnTo>
                  <a:lnTo>
                    <a:pt x="99637" y="153548"/>
                  </a:lnTo>
                  <a:lnTo>
                    <a:pt x="85987" y="162434"/>
                  </a:lnTo>
                  <a:lnTo>
                    <a:pt x="64317" y="169522"/>
                  </a:lnTo>
                  <a:lnTo>
                    <a:pt x="57600" y="170516"/>
                  </a:lnTo>
                  <a:lnTo>
                    <a:pt x="51710" y="169063"/>
                  </a:lnTo>
                  <a:lnTo>
                    <a:pt x="31464" y="15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085"/>
            <p:cNvSpPr/>
            <p:nvPr>
              <p:custDataLst>
                <p:tags r:id="rId98"/>
              </p:custDataLst>
            </p:nvPr>
          </p:nvSpPr>
          <p:spPr>
            <a:xfrm>
              <a:off x="8096250" y="37719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0494" y="12700"/>
                  </a:lnTo>
                  <a:lnTo>
                    <a:pt x="80906" y="12700"/>
                  </a:lnTo>
                  <a:lnTo>
                    <a:pt x="123696" y="397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86"/>
            <p:cNvSpPr/>
            <p:nvPr>
              <p:custDataLst>
                <p:tags r:id="rId99"/>
              </p:custDataLst>
            </p:nvPr>
          </p:nvSpPr>
          <p:spPr>
            <a:xfrm>
              <a:off x="7991279" y="3695700"/>
              <a:ext cx="8785" cy="165101"/>
            </a:xfrm>
            <a:custGeom>
              <a:avLst/>
              <a:gdLst/>
              <a:ahLst/>
              <a:cxnLst/>
              <a:rect l="0" t="0" r="0" b="0"/>
              <a:pathLst>
                <a:path w="8785" h="165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8334"/>
                  </a:lnTo>
                  <a:lnTo>
                    <a:pt x="4976" y="83701"/>
                  </a:lnTo>
                  <a:lnTo>
                    <a:pt x="8784" y="126835"/>
                  </a:lnTo>
                  <a:lnTo>
                    <a:pt x="337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87"/>
            <p:cNvSpPr/>
            <p:nvPr>
              <p:custDataLst>
                <p:tags r:id="rId100"/>
              </p:custDataLst>
            </p:nvPr>
          </p:nvSpPr>
          <p:spPr>
            <a:xfrm>
              <a:off x="7800838" y="3667630"/>
              <a:ext cx="85863" cy="218527"/>
            </a:xfrm>
            <a:custGeom>
              <a:avLst/>
              <a:gdLst/>
              <a:ahLst/>
              <a:cxnLst/>
              <a:rect l="0" t="0" r="0" b="0"/>
              <a:pathLst>
                <a:path w="85863" h="218527">
                  <a:moveTo>
                    <a:pt x="79512" y="28070"/>
                  </a:moveTo>
                  <a:lnTo>
                    <a:pt x="79512" y="28070"/>
                  </a:lnTo>
                  <a:lnTo>
                    <a:pt x="76141" y="24699"/>
                  </a:lnTo>
                  <a:lnTo>
                    <a:pt x="74486" y="19281"/>
                  </a:lnTo>
                  <a:lnTo>
                    <a:pt x="73423" y="7676"/>
                  </a:lnTo>
                  <a:lnTo>
                    <a:pt x="71926" y="5302"/>
                  </a:lnTo>
                  <a:lnTo>
                    <a:pt x="66498" y="782"/>
                  </a:lnTo>
                  <a:lnTo>
                    <a:pt x="62369" y="0"/>
                  </a:lnTo>
                  <a:lnTo>
                    <a:pt x="52137" y="1013"/>
                  </a:lnTo>
                  <a:lnTo>
                    <a:pt x="40535" y="9460"/>
                  </a:lnTo>
                  <a:lnTo>
                    <a:pt x="29028" y="24032"/>
                  </a:lnTo>
                  <a:lnTo>
                    <a:pt x="10142" y="67881"/>
                  </a:lnTo>
                  <a:lnTo>
                    <a:pt x="867" y="106658"/>
                  </a:lnTo>
                  <a:lnTo>
                    <a:pt x="0" y="145664"/>
                  </a:lnTo>
                  <a:lnTo>
                    <a:pt x="6093" y="177683"/>
                  </a:lnTo>
                  <a:lnTo>
                    <a:pt x="9400" y="187079"/>
                  </a:lnTo>
                  <a:lnTo>
                    <a:pt x="20599" y="201282"/>
                  </a:lnTo>
                  <a:lnTo>
                    <a:pt x="40890" y="215329"/>
                  </a:lnTo>
                  <a:lnTo>
                    <a:pt x="47413" y="218526"/>
                  </a:lnTo>
                  <a:lnTo>
                    <a:pt x="62188" y="218315"/>
                  </a:lnTo>
                  <a:lnTo>
                    <a:pt x="85862" y="21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369"/>
          <p:cNvGrpSpPr/>
          <p:nvPr/>
        </p:nvGrpSpPr>
        <p:grpSpPr>
          <a:xfrm>
            <a:off x="2413000" y="4779472"/>
            <a:ext cx="873628" cy="460317"/>
            <a:chOff x="2413000" y="4779472"/>
            <a:chExt cx="873628" cy="460317"/>
          </a:xfrm>
        </p:grpSpPr>
        <p:sp>
          <p:nvSpPr>
            <p:cNvPr id="186" name="SMARTInkShape-2088"/>
            <p:cNvSpPr/>
            <p:nvPr>
              <p:custDataLst>
                <p:tags r:id="rId85"/>
              </p:custDataLst>
            </p:nvPr>
          </p:nvSpPr>
          <p:spPr>
            <a:xfrm>
              <a:off x="3187700" y="4832350"/>
              <a:ext cx="98928" cy="304801"/>
            </a:xfrm>
            <a:custGeom>
              <a:avLst/>
              <a:gdLst/>
              <a:ahLst/>
              <a:cxnLst/>
              <a:rect l="0" t="0" r="0" b="0"/>
              <a:pathLst>
                <a:path w="98928" h="304801">
                  <a:moveTo>
                    <a:pt x="38100" y="0"/>
                  </a:moveTo>
                  <a:lnTo>
                    <a:pt x="38100" y="0"/>
                  </a:lnTo>
                  <a:lnTo>
                    <a:pt x="51584" y="6742"/>
                  </a:lnTo>
                  <a:lnTo>
                    <a:pt x="76824" y="31160"/>
                  </a:lnTo>
                  <a:lnTo>
                    <a:pt x="90824" y="62767"/>
                  </a:lnTo>
                  <a:lnTo>
                    <a:pt x="98927" y="103391"/>
                  </a:lnTo>
                  <a:lnTo>
                    <a:pt x="97825" y="149668"/>
                  </a:lnTo>
                  <a:lnTo>
                    <a:pt x="85105" y="194695"/>
                  </a:lnTo>
                  <a:lnTo>
                    <a:pt x="63224" y="236109"/>
                  </a:lnTo>
                  <a:lnTo>
                    <a:pt x="21555" y="28225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089"/>
            <p:cNvSpPr/>
            <p:nvPr>
              <p:custDataLst>
                <p:tags r:id="rId86"/>
              </p:custDataLst>
            </p:nvPr>
          </p:nvSpPr>
          <p:spPr>
            <a:xfrm>
              <a:off x="3111500" y="4885842"/>
              <a:ext cx="25401" cy="3659"/>
            </a:xfrm>
            <a:custGeom>
              <a:avLst/>
              <a:gdLst/>
              <a:ahLst/>
              <a:cxnLst/>
              <a:rect l="0" t="0" r="0" b="0"/>
              <a:pathLst>
                <a:path w="25401" h="3659">
                  <a:moveTo>
                    <a:pt x="25400" y="3658"/>
                  </a:moveTo>
                  <a:lnTo>
                    <a:pt x="25400" y="3658"/>
                  </a:lnTo>
                  <a:lnTo>
                    <a:pt x="15287" y="287"/>
                  </a:lnTo>
                  <a:lnTo>
                    <a:pt x="11603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090"/>
            <p:cNvSpPr/>
            <p:nvPr>
              <p:custDataLst>
                <p:tags r:id="rId87"/>
              </p:custDataLst>
            </p:nvPr>
          </p:nvSpPr>
          <p:spPr>
            <a:xfrm>
              <a:off x="3124200" y="49974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5348" y="17578"/>
                  </a:lnTo>
                  <a:lnTo>
                    <a:pt x="7906" y="62047"/>
                  </a:lnTo>
                  <a:lnTo>
                    <a:pt x="6336" y="7414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091"/>
            <p:cNvSpPr/>
            <p:nvPr>
              <p:custDataLst>
                <p:tags r:id="rId88"/>
              </p:custDataLst>
            </p:nvPr>
          </p:nvSpPr>
          <p:spPr>
            <a:xfrm>
              <a:off x="2957929" y="4839583"/>
              <a:ext cx="96422" cy="253477"/>
            </a:xfrm>
            <a:custGeom>
              <a:avLst/>
              <a:gdLst/>
              <a:ahLst/>
              <a:cxnLst/>
              <a:rect l="0" t="0" r="0" b="0"/>
              <a:pathLst>
                <a:path w="96422" h="253477">
                  <a:moveTo>
                    <a:pt x="96421" y="5467"/>
                  </a:moveTo>
                  <a:lnTo>
                    <a:pt x="96421" y="5467"/>
                  </a:lnTo>
                  <a:lnTo>
                    <a:pt x="84488" y="441"/>
                  </a:lnTo>
                  <a:lnTo>
                    <a:pt x="82116" y="0"/>
                  </a:lnTo>
                  <a:lnTo>
                    <a:pt x="68664" y="2749"/>
                  </a:lnTo>
                  <a:lnTo>
                    <a:pt x="57273" y="13666"/>
                  </a:lnTo>
                  <a:lnTo>
                    <a:pt x="29343" y="59533"/>
                  </a:lnTo>
                  <a:lnTo>
                    <a:pt x="16984" y="92290"/>
                  </a:lnTo>
                  <a:lnTo>
                    <a:pt x="7494" y="127311"/>
                  </a:lnTo>
                  <a:lnTo>
                    <a:pt x="924" y="161690"/>
                  </a:lnTo>
                  <a:lnTo>
                    <a:pt x="0" y="206037"/>
                  </a:lnTo>
                  <a:lnTo>
                    <a:pt x="6295" y="229135"/>
                  </a:lnTo>
                  <a:lnTo>
                    <a:pt x="10937" y="239246"/>
                  </a:lnTo>
                  <a:lnTo>
                    <a:pt x="17559" y="245986"/>
                  </a:lnTo>
                  <a:lnTo>
                    <a:pt x="34325" y="253476"/>
                  </a:lnTo>
                  <a:lnTo>
                    <a:pt x="55417" y="251160"/>
                  </a:lnTo>
                  <a:lnTo>
                    <a:pt x="9007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092"/>
            <p:cNvSpPr/>
            <p:nvPr>
              <p:custDataLst>
                <p:tags r:id="rId89"/>
              </p:custDataLst>
            </p:nvPr>
          </p:nvSpPr>
          <p:spPr>
            <a:xfrm>
              <a:off x="2692400" y="504825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98974" y="43338"/>
                  </a:lnTo>
                  <a:lnTo>
                    <a:pt x="76206" y="78457"/>
                  </a:lnTo>
                  <a:lnTo>
                    <a:pt x="48136" y="119124"/>
                  </a:lnTo>
                  <a:lnTo>
                    <a:pt x="16773" y="16550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093"/>
            <p:cNvSpPr/>
            <p:nvPr>
              <p:custDataLst>
                <p:tags r:id="rId90"/>
              </p:custDataLst>
            </p:nvPr>
          </p:nvSpPr>
          <p:spPr>
            <a:xfrm>
              <a:off x="2679700" y="5055483"/>
              <a:ext cx="133351" cy="145168"/>
            </a:xfrm>
            <a:custGeom>
              <a:avLst/>
              <a:gdLst/>
              <a:ahLst/>
              <a:cxnLst/>
              <a:rect l="0" t="0" r="0" b="0"/>
              <a:pathLst>
                <a:path w="13335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9492"/>
                  </a:lnTo>
                  <a:lnTo>
                    <a:pt x="60040" y="38143"/>
                  </a:lnTo>
                  <a:lnTo>
                    <a:pt x="94984" y="83103"/>
                  </a:lnTo>
                  <a:lnTo>
                    <a:pt x="122340" y="128736"/>
                  </a:lnTo>
                  <a:lnTo>
                    <a:pt x="1333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094"/>
            <p:cNvSpPr/>
            <p:nvPr>
              <p:custDataLst>
                <p:tags r:id="rId91"/>
              </p:custDataLst>
            </p:nvPr>
          </p:nvSpPr>
          <p:spPr>
            <a:xfrm>
              <a:off x="2413000" y="4779472"/>
              <a:ext cx="291022" cy="460317"/>
            </a:xfrm>
            <a:custGeom>
              <a:avLst/>
              <a:gdLst/>
              <a:ahLst/>
              <a:cxnLst/>
              <a:rect l="0" t="0" r="0" b="0"/>
              <a:pathLst>
                <a:path w="291022" h="460317">
                  <a:moveTo>
                    <a:pt x="63500" y="167178"/>
                  </a:moveTo>
                  <a:lnTo>
                    <a:pt x="63500" y="167178"/>
                  </a:lnTo>
                  <a:lnTo>
                    <a:pt x="63500" y="204427"/>
                  </a:lnTo>
                  <a:lnTo>
                    <a:pt x="66871" y="245399"/>
                  </a:lnTo>
                  <a:lnTo>
                    <a:pt x="68526" y="282612"/>
                  </a:lnTo>
                  <a:lnTo>
                    <a:pt x="69261" y="324315"/>
                  </a:lnTo>
                  <a:lnTo>
                    <a:pt x="69589" y="366369"/>
                  </a:lnTo>
                  <a:lnTo>
                    <a:pt x="67852" y="401051"/>
                  </a:lnTo>
                  <a:lnTo>
                    <a:pt x="64360" y="447698"/>
                  </a:lnTo>
                  <a:lnTo>
                    <a:pt x="62001" y="457659"/>
                  </a:lnTo>
                  <a:lnTo>
                    <a:pt x="60384" y="460316"/>
                  </a:lnTo>
                  <a:lnTo>
                    <a:pt x="58600" y="457853"/>
                  </a:lnTo>
                  <a:lnTo>
                    <a:pt x="48787" y="410313"/>
                  </a:lnTo>
                  <a:lnTo>
                    <a:pt x="44261" y="364138"/>
                  </a:lnTo>
                  <a:lnTo>
                    <a:pt x="45029" y="337996"/>
                  </a:lnTo>
                  <a:lnTo>
                    <a:pt x="46953" y="310690"/>
                  </a:lnTo>
                  <a:lnTo>
                    <a:pt x="50352" y="282608"/>
                  </a:lnTo>
                  <a:lnTo>
                    <a:pt x="54734" y="254009"/>
                  </a:lnTo>
                  <a:lnTo>
                    <a:pt x="59773" y="225065"/>
                  </a:lnTo>
                  <a:lnTo>
                    <a:pt x="67365" y="196598"/>
                  </a:lnTo>
                  <a:lnTo>
                    <a:pt x="76660" y="168447"/>
                  </a:lnTo>
                  <a:lnTo>
                    <a:pt x="87090" y="140507"/>
                  </a:lnTo>
                  <a:lnTo>
                    <a:pt x="100393" y="115531"/>
                  </a:lnTo>
                  <a:lnTo>
                    <a:pt x="132108" y="70846"/>
                  </a:lnTo>
                  <a:lnTo>
                    <a:pt x="175551" y="23473"/>
                  </a:lnTo>
                  <a:lnTo>
                    <a:pt x="204082" y="6178"/>
                  </a:lnTo>
                  <a:lnTo>
                    <a:pt x="218604" y="578"/>
                  </a:lnTo>
                  <a:lnTo>
                    <a:pt x="242267" y="0"/>
                  </a:lnTo>
                  <a:lnTo>
                    <a:pt x="252528" y="2809"/>
                  </a:lnTo>
                  <a:lnTo>
                    <a:pt x="269574" y="15338"/>
                  </a:lnTo>
                  <a:lnTo>
                    <a:pt x="277083" y="23618"/>
                  </a:lnTo>
                  <a:lnTo>
                    <a:pt x="291021" y="65610"/>
                  </a:lnTo>
                  <a:lnTo>
                    <a:pt x="289504" y="96401"/>
                  </a:lnTo>
                  <a:lnTo>
                    <a:pt x="286136" y="111527"/>
                  </a:lnTo>
                  <a:lnTo>
                    <a:pt x="267342" y="141504"/>
                  </a:lnTo>
                  <a:lnTo>
                    <a:pt x="238057" y="170583"/>
                  </a:lnTo>
                  <a:lnTo>
                    <a:pt x="199172" y="197619"/>
                  </a:lnTo>
                  <a:lnTo>
                    <a:pt x="152256" y="216221"/>
                  </a:lnTo>
                  <a:lnTo>
                    <a:pt x="126904" y="223156"/>
                  </a:lnTo>
                  <a:lnTo>
                    <a:pt x="83683" y="232745"/>
                  </a:lnTo>
                  <a:lnTo>
                    <a:pt x="48481" y="240063"/>
                  </a:lnTo>
                  <a:lnTo>
                    <a:pt x="0" y="25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70"/>
          <p:cNvGrpSpPr/>
          <p:nvPr/>
        </p:nvGrpSpPr>
        <p:grpSpPr>
          <a:xfrm>
            <a:off x="3566060" y="4940300"/>
            <a:ext cx="193141" cy="110439"/>
            <a:chOff x="3566060" y="4940300"/>
            <a:chExt cx="193141" cy="110439"/>
          </a:xfrm>
        </p:grpSpPr>
        <p:sp>
          <p:nvSpPr>
            <p:cNvPr id="194" name="SMARTInkShape-2095"/>
            <p:cNvSpPr/>
            <p:nvPr>
              <p:custDataLst>
                <p:tags r:id="rId83"/>
              </p:custDataLst>
            </p:nvPr>
          </p:nvSpPr>
          <p:spPr>
            <a:xfrm>
              <a:off x="3566060" y="5022850"/>
              <a:ext cx="161391" cy="27889"/>
            </a:xfrm>
            <a:custGeom>
              <a:avLst/>
              <a:gdLst/>
              <a:ahLst/>
              <a:cxnLst/>
              <a:rect l="0" t="0" r="0" b="0"/>
              <a:pathLst>
                <a:path w="161391" h="27889">
                  <a:moveTo>
                    <a:pt x="15340" y="19050"/>
                  </a:moveTo>
                  <a:lnTo>
                    <a:pt x="15340" y="19050"/>
                  </a:lnTo>
                  <a:lnTo>
                    <a:pt x="1856" y="22421"/>
                  </a:lnTo>
                  <a:lnTo>
                    <a:pt x="0" y="24119"/>
                  </a:lnTo>
                  <a:lnTo>
                    <a:pt x="880" y="25957"/>
                  </a:lnTo>
                  <a:lnTo>
                    <a:pt x="3584" y="27888"/>
                  </a:lnTo>
                  <a:lnTo>
                    <a:pt x="44469" y="20493"/>
                  </a:lnTo>
                  <a:lnTo>
                    <a:pt x="88023" y="12400"/>
                  </a:lnTo>
                  <a:lnTo>
                    <a:pt x="128782" y="5511"/>
                  </a:lnTo>
                  <a:lnTo>
                    <a:pt x="161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096"/>
            <p:cNvSpPr/>
            <p:nvPr>
              <p:custDataLst>
                <p:tags r:id="rId84"/>
              </p:custDataLst>
            </p:nvPr>
          </p:nvSpPr>
          <p:spPr>
            <a:xfrm>
              <a:off x="3594100" y="49403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3369" y="2979"/>
                  </a:lnTo>
                  <a:lnTo>
                    <a:pt x="88972" y="883"/>
                  </a:lnTo>
                  <a:lnTo>
                    <a:pt x="134861" y="26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371"/>
          <p:cNvGrpSpPr/>
          <p:nvPr/>
        </p:nvGrpSpPr>
        <p:grpSpPr>
          <a:xfrm>
            <a:off x="4057650" y="4559139"/>
            <a:ext cx="1291552" cy="997112"/>
            <a:chOff x="4057650" y="4559139"/>
            <a:chExt cx="1291552" cy="997112"/>
          </a:xfrm>
        </p:grpSpPr>
        <p:sp>
          <p:nvSpPr>
            <p:cNvPr id="197" name="SMARTInkShape-2097"/>
            <p:cNvSpPr/>
            <p:nvPr>
              <p:custDataLst>
                <p:tags r:id="rId67"/>
              </p:custDataLst>
            </p:nvPr>
          </p:nvSpPr>
          <p:spPr>
            <a:xfrm>
              <a:off x="4608560" y="4751022"/>
              <a:ext cx="65065" cy="65780"/>
            </a:xfrm>
            <a:custGeom>
              <a:avLst/>
              <a:gdLst/>
              <a:ahLst/>
              <a:cxnLst/>
              <a:rect l="0" t="0" r="0" b="0"/>
              <a:pathLst>
                <a:path w="65065" h="65780">
                  <a:moveTo>
                    <a:pt x="58690" y="17828"/>
                  </a:moveTo>
                  <a:lnTo>
                    <a:pt x="58690" y="17828"/>
                  </a:lnTo>
                  <a:lnTo>
                    <a:pt x="58690" y="8989"/>
                  </a:lnTo>
                  <a:lnTo>
                    <a:pt x="56808" y="4963"/>
                  </a:lnTo>
                  <a:lnTo>
                    <a:pt x="55319" y="2901"/>
                  </a:lnTo>
                  <a:lnTo>
                    <a:pt x="52915" y="1527"/>
                  </a:lnTo>
                  <a:lnTo>
                    <a:pt x="46481" y="0"/>
                  </a:lnTo>
                  <a:lnTo>
                    <a:pt x="37036" y="4965"/>
                  </a:lnTo>
                  <a:lnTo>
                    <a:pt x="13725" y="25400"/>
                  </a:lnTo>
                  <a:lnTo>
                    <a:pt x="1780" y="43590"/>
                  </a:lnTo>
                  <a:lnTo>
                    <a:pt x="0" y="54208"/>
                  </a:lnTo>
                  <a:lnTo>
                    <a:pt x="1561" y="62219"/>
                  </a:lnTo>
                  <a:lnTo>
                    <a:pt x="2965" y="64355"/>
                  </a:lnTo>
                  <a:lnTo>
                    <a:pt x="4607" y="65779"/>
                  </a:lnTo>
                  <a:lnTo>
                    <a:pt x="23772" y="64413"/>
                  </a:lnTo>
                  <a:lnTo>
                    <a:pt x="38232" y="57582"/>
                  </a:lnTo>
                  <a:lnTo>
                    <a:pt x="61391" y="39321"/>
                  </a:lnTo>
                  <a:lnTo>
                    <a:pt x="64018" y="34979"/>
                  </a:lnTo>
                  <a:lnTo>
                    <a:pt x="65064" y="30673"/>
                  </a:lnTo>
                  <a:lnTo>
                    <a:pt x="65056" y="26391"/>
                  </a:lnTo>
                  <a:lnTo>
                    <a:pt x="64345" y="23537"/>
                  </a:lnTo>
                  <a:lnTo>
                    <a:pt x="63165" y="216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098"/>
            <p:cNvSpPr/>
            <p:nvPr>
              <p:custDataLst>
                <p:tags r:id="rId68"/>
              </p:custDataLst>
            </p:nvPr>
          </p:nvSpPr>
          <p:spPr>
            <a:xfrm>
              <a:off x="4514850" y="4737100"/>
              <a:ext cx="57151" cy="73692"/>
            </a:xfrm>
            <a:custGeom>
              <a:avLst/>
              <a:gdLst/>
              <a:ahLst/>
              <a:cxnLst/>
              <a:rect l="0" t="0" r="0" b="0"/>
              <a:pathLst>
                <a:path w="57151" h="73692">
                  <a:moveTo>
                    <a:pt x="0" y="31750"/>
                  </a:moveTo>
                  <a:lnTo>
                    <a:pt x="0" y="31750"/>
                  </a:lnTo>
                  <a:lnTo>
                    <a:pt x="3371" y="38492"/>
                  </a:lnTo>
                  <a:lnTo>
                    <a:pt x="7173" y="57776"/>
                  </a:lnTo>
                  <a:lnTo>
                    <a:pt x="12831" y="67071"/>
                  </a:lnTo>
                  <a:lnTo>
                    <a:pt x="18167" y="72142"/>
                  </a:lnTo>
                  <a:lnTo>
                    <a:pt x="20578" y="73495"/>
                  </a:lnTo>
                  <a:lnTo>
                    <a:pt x="22891" y="73691"/>
                  </a:lnTo>
                  <a:lnTo>
                    <a:pt x="27342" y="72027"/>
                  </a:lnTo>
                  <a:lnTo>
                    <a:pt x="31672" y="65173"/>
                  </a:lnTo>
                  <a:lnTo>
                    <a:pt x="49469" y="2443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099"/>
            <p:cNvSpPr/>
            <p:nvPr>
              <p:custDataLst>
                <p:tags r:id="rId69"/>
              </p:custDataLst>
            </p:nvPr>
          </p:nvSpPr>
          <p:spPr>
            <a:xfrm>
              <a:off x="4350584" y="4719374"/>
              <a:ext cx="126167" cy="101901"/>
            </a:xfrm>
            <a:custGeom>
              <a:avLst/>
              <a:gdLst/>
              <a:ahLst/>
              <a:cxnLst/>
              <a:rect l="0" t="0" r="0" b="0"/>
              <a:pathLst>
                <a:path w="126167" h="101901">
                  <a:moveTo>
                    <a:pt x="126166" y="5026"/>
                  </a:moveTo>
                  <a:lnTo>
                    <a:pt x="126166" y="5026"/>
                  </a:lnTo>
                  <a:lnTo>
                    <a:pt x="103562" y="0"/>
                  </a:lnTo>
                  <a:lnTo>
                    <a:pt x="87897" y="675"/>
                  </a:lnTo>
                  <a:lnTo>
                    <a:pt x="52859" y="12607"/>
                  </a:lnTo>
                  <a:lnTo>
                    <a:pt x="38552" y="21801"/>
                  </a:lnTo>
                  <a:lnTo>
                    <a:pt x="5685" y="58758"/>
                  </a:lnTo>
                  <a:lnTo>
                    <a:pt x="417" y="73357"/>
                  </a:lnTo>
                  <a:lnTo>
                    <a:pt x="0" y="80213"/>
                  </a:lnTo>
                  <a:lnTo>
                    <a:pt x="1838" y="85490"/>
                  </a:lnTo>
                  <a:lnTo>
                    <a:pt x="9526" y="93234"/>
                  </a:lnTo>
                  <a:lnTo>
                    <a:pt x="14539" y="94170"/>
                  </a:lnTo>
                  <a:lnTo>
                    <a:pt x="25754" y="91447"/>
                  </a:lnTo>
                  <a:lnTo>
                    <a:pt x="47339" y="75239"/>
                  </a:lnTo>
                  <a:lnTo>
                    <a:pt x="68366" y="50958"/>
                  </a:lnTo>
                  <a:lnTo>
                    <a:pt x="72255" y="43550"/>
                  </a:lnTo>
                  <a:lnTo>
                    <a:pt x="73997" y="41997"/>
                  </a:lnTo>
                  <a:lnTo>
                    <a:pt x="75864" y="41668"/>
                  </a:lnTo>
                  <a:lnTo>
                    <a:pt x="77815" y="42154"/>
                  </a:lnTo>
                  <a:lnTo>
                    <a:pt x="78410" y="44595"/>
                  </a:lnTo>
                  <a:lnTo>
                    <a:pt x="75526" y="89977"/>
                  </a:lnTo>
                  <a:lnTo>
                    <a:pt x="75413" y="100596"/>
                  </a:lnTo>
                  <a:lnTo>
                    <a:pt x="77514" y="101900"/>
                  </a:lnTo>
                  <a:lnTo>
                    <a:pt x="94416" y="10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00"/>
            <p:cNvSpPr/>
            <p:nvPr>
              <p:custDataLst>
                <p:tags r:id="rId70"/>
              </p:custDataLst>
            </p:nvPr>
          </p:nvSpPr>
          <p:spPr>
            <a:xfrm>
              <a:off x="4197350" y="47371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5958"/>
                  </a:lnTo>
                  <a:lnTo>
                    <a:pt x="88972" y="176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01"/>
            <p:cNvSpPr/>
            <p:nvPr>
              <p:custDataLst>
                <p:tags r:id="rId71"/>
              </p:custDataLst>
            </p:nvPr>
          </p:nvSpPr>
          <p:spPr>
            <a:xfrm>
              <a:off x="4254500" y="4559139"/>
              <a:ext cx="117254" cy="279562"/>
            </a:xfrm>
            <a:custGeom>
              <a:avLst/>
              <a:gdLst/>
              <a:ahLst/>
              <a:cxnLst/>
              <a:rect l="0" t="0" r="0" b="0"/>
              <a:pathLst>
                <a:path w="117254" h="279562">
                  <a:moveTo>
                    <a:pt x="114300" y="70011"/>
                  </a:moveTo>
                  <a:lnTo>
                    <a:pt x="114300" y="70011"/>
                  </a:lnTo>
                  <a:lnTo>
                    <a:pt x="117253" y="28789"/>
                  </a:lnTo>
                  <a:lnTo>
                    <a:pt x="113025" y="14296"/>
                  </a:lnTo>
                  <a:lnTo>
                    <a:pt x="108511" y="8878"/>
                  </a:lnTo>
                  <a:lnTo>
                    <a:pt x="95969" y="978"/>
                  </a:lnTo>
                  <a:lnTo>
                    <a:pt x="90085" y="0"/>
                  </a:lnTo>
                  <a:lnTo>
                    <a:pt x="84751" y="759"/>
                  </a:lnTo>
                  <a:lnTo>
                    <a:pt x="79784" y="2677"/>
                  </a:lnTo>
                  <a:lnTo>
                    <a:pt x="62681" y="18859"/>
                  </a:lnTo>
                  <a:lnTo>
                    <a:pt x="44207" y="51640"/>
                  </a:lnTo>
                  <a:lnTo>
                    <a:pt x="31642" y="84189"/>
                  </a:lnTo>
                  <a:lnTo>
                    <a:pt x="20413" y="121468"/>
                  </a:lnTo>
                  <a:lnTo>
                    <a:pt x="13071" y="159203"/>
                  </a:lnTo>
                  <a:lnTo>
                    <a:pt x="9337" y="195259"/>
                  </a:lnTo>
                  <a:lnTo>
                    <a:pt x="7235" y="239766"/>
                  </a:lnTo>
                  <a:lnTo>
                    <a:pt x="4731" y="265183"/>
                  </a:lnTo>
                  <a:lnTo>
                    <a:pt x="0" y="27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02"/>
            <p:cNvSpPr/>
            <p:nvPr>
              <p:custDataLst>
                <p:tags r:id="rId72"/>
              </p:custDataLst>
            </p:nvPr>
          </p:nvSpPr>
          <p:spPr>
            <a:xfrm>
              <a:off x="4102100" y="4606729"/>
              <a:ext cx="61423" cy="251022"/>
            </a:xfrm>
            <a:custGeom>
              <a:avLst/>
              <a:gdLst/>
              <a:ahLst/>
              <a:cxnLst/>
              <a:rect l="0" t="0" r="0" b="0"/>
              <a:pathLst>
                <a:path w="61423" h="2510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4433" y="5871"/>
                  </a:lnTo>
                  <a:lnTo>
                    <a:pt x="22322" y="11388"/>
                  </a:lnTo>
                  <a:lnTo>
                    <a:pt x="43538" y="42749"/>
                  </a:lnTo>
                  <a:lnTo>
                    <a:pt x="52981" y="76846"/>
                  </a:lnTo>
                  <a:lnTo>
                    <a:pt x="58825" y="117166"/>
                  </a:lnTo>
                  <a:lnTo>
                    <a:pt x="61422" y="158604"/>
                  </a:lnTo>
                  <a:lnTo>
                    <a:pt x="60695" y="196777"/>
                  </a:lnTo>
                  <a:lnTo>
                    <a:pt x="5715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03"/>
            <p:cNvSpPr/>
            <p:nvPr>
              <p:custDataLst>
                <p:tags r:id="rId73"/>
              </p:custDataLst>
            </p:nvPr>
          </p:nvSpPr>
          <p:spPr>
            <a:xfrm>
              <a:off x="4711700" y="528955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30757" y="70607"/>
                  </a:lnTo>
                  <a:lnTo>
                    <a:pt x="39069" y="113931"/>
                  </a:lnTo>
                  <a:lnTo>
                    <a:pt x="45116" y="161408"/>
                  </a:lnTo>
                  <a:lnTo>
                    <a:pt x="48274" y="205087"/>
                  </a:lnTo>
                  <a:lnTo>
                    <a:pt x="50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04"/>
            <p:cNvSpPr/>
            <p:nvPr>
              <p:custDataLst>
                <p:tags r:id="rId74"/>
              </p:custDataLst>
            </p:nvPr>
          </p:nvSpPr>
          <p:spPr>
            <a:xfrm>
              <a:off x="4298950" y="5326313"/>
              <a:ext cx="387351" cy="217238"/>
            </a:xfrm>
            <a:custGeom>
              <a:avLst/>
              <a:gdLst/>
              <a:ahLst/>
              <a:cxnLst/>
              <a:rect l="0" t="0" r="0" b="0"/>
              <a:pathLst>
                <a:path w="387351" h="217238">
                  <a:moveTo>
                    <a:pt x="0" y="217237"/>
                  </a:moveTo>
                  <a:lnTo>
                    <a:pt x="0" y="217237"/>
                  </a:lnTo>
                  <a:lnTo>
                    <a:pt x="43324" y="207111"/>
                  </a:lnTo>
                  <a:lnTo>
                    <a:pt x="88168" y="204876"/>
                  </a:lnTo>
                  <a:lnTo>
                    <a:pt x="129211" y="197674"/>
                  </a:lnTo>
                  <a:lnTo>
                    <a:pt x="139977" y="193020"/>
                  </a:lnTo>
                  <a:lnTo>
                    <a:pt x="149466" y="186248"/>
                  </a:lnTo>
                  <a:lnTo>
                    <a:pt x="151855" y="182466"/>
                  </a:lnTo>
                  <a:lnTo>
                    <a:pt x="152742" y="178535"/>
                  </a:lnTo>
                  <a:lnTo>
                    <a:pt x="152628" y="174502"/>
                  </a:lnTo>
                  <a:lnTo>
                    <a:pt x="145726" y="155342"/>
                  </a:lnTo>
                  <a:lnTo>
                    <a:pt x="112629" y="107970"/>
                  </a:lnTo>
                  <a:lnTo>
                    <a:pt x="101027" y="80831"/>
                  </a:lnTo>
                  <a:lnTo>
                    <a:pt x="97667" y="55309"/>
                  </a:lnTo>
                  <a:lnTo>
                    <a:pt x="101532" y="34026"/>
                  </a:lnTo>
                  <a:lnTo>
                    <a:pt x="107685" y="20805"/>
                  </a:lnTo>
                  <a:lnTo>
                    <a:pt x="118886" y="11636"/>
                  </a:lnTo>
                  <a:lnTo>
                    <a:pt x="152443" y="0"/>
                  </a:lnTo>
                  <a:lnTo>
                    <a:pt x="170528" y="978"/>
                  </a:lnTo>
                  <a:lnTo>
                    <a:pt x="194695" y="9462"/>
                  </a:lnTo>
                  <a:lnTo>
                    <a:pt x="201764" y="13103"/>
                  </a:lnTo>
                  <a:lnTo>
                    <a:pt x="211499" y="26558"/>
                  </a:lnTo>
                  <a:lnTo>
                    <a:pt x="217472" y="44296"/>
                  </a:lnTo>
                  <a:lnTo>
                    <a:pt x="221306" y="84429"/>
                  </a:lnTo>
                  <a:lnTo>
                    <a:pt x="220419" y="104588"/>
                  </a:lnTo>
                  <a:lnTo>
                    <a:pt x="213996" y="138646"/>
                  </a:lnTo>
                  <a:lnTo>
                    <a:pt x="215524" y="162594"/>
                  </a:lnTo>
                  <a:lnTo>
                    <a:pt x="217766" y="166697"/>
                  </a:lnTo>
                  <a:lnTo>
                    <a:pt x="225901" y="173138"/>
                  </a:lnTo>
                  <a:lnTo>
                    <a:pt x="252495" y="177359"/>
                  </a:lnTo>
                  <a:lnTo>
                    <a:pt x="282730" y="178347"/>
                  </a:lnTo>
                  <a:lnTo>
                    <a:pt x="318274" y="178080"/>
                  </a:lnTo>
                  <a:lnTo>
                    <a:pt x="364374" y="174669"/>
                  </a:lnTo>
                  <a:lnTo>
                    <a:pt x="387350" y="17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05"/>
            <p:cNvSpPr/>
            <p:nvPr>
              <p:custDataLst>
                <p:tags r:id="rId75"/>
              </p:custDataLst>
            </p:nvPr>
          </p:nvSpPr>
          <p:spPr>
            <a:xfrm>
              <a:off x="4197350" y="532765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8789" y="47089"/>
                  </a:lnTo>
                  <a:lnTo>
                    <a:pt x="15195" y="79490"/>
                  </a:lnTo>
                  <a:lnTo>
                    <a:pt x="20394" y="112704"/>
                  </a:lnTo>
                  <a:lnTo>
                    <a:pt x="25056" y="146281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06"/>
            <p:cNvSpPr/>
            <p:nvPr>
              <p:custDataLst>
                <p:tags r:id="rId76"/>
              </p:custDataLst>
            </p:nvPr>
          </p:nvSpPr>
          <p:spPr>
            <a:xfrm>
              <a:off x="4057650" y="5073650"/>
              <a:ext cx="939801" cy="57151"/>
            </a:xfrm>
            <a:custGeom>
              <a:avLst/>
              <a:gdLst/>
              <a:ahLst/>
              <a:cxnLst/>
              <a:rect l="0" t="0" r="0" b="0"/>
              <a:pathLst>
                <a:path w="939801" h="57151">
                  <a:moveTo>
                    <a:pt x="0" y="57150"/>
                  </a:moveTo>
                  <a:lnTo>
                    <a:pt x="0" y="57150"/>
                  </a:lnTo>
                  <a:lnTo>
                    <a:pt x="40451" y="53779"/>
                  </a:lnTo>
                  <a:lnTo>
                    <a:pt x="69301" y="52081"/>
                  </a:lnTo>
                  <a:lnTo>
                    <a:pt x="105467" y="50242"/>
                  </a:lnTo>
                  <a:lnTo>
                    <a:pt x="146512" y="48312"/>
                  </a:lnTo>
                  <a:lnTo>
                    <a:pt x="199980" y="44907"/>
                  </a:lnTo>
                  <a:lnTo>
                    <a:pt x="261731" y="40522"/>
                  </a:lnTo>
                  <a:lnTo>
                    <a:pt x="329004" y="35481"/>
                  </a:lnTo>
                  <a:lnTo>
                    <a:pt x="399252" y="30004"/>
                  </a:lnTo>
                  <a:lnTo>
                    <a:pt x="471485" y="24237"/>
                  </a:lnTo>
                  <a:lnTo>
                    <a:pt x="545040" y="18274"/>
                  </a:lnTo>
                  <a:lnTo>
                    <a:pt x="611010" y="13594"/>
                  </a:lnTo>
                  <a:lnTo>
                    <a:pt x="671923" y="9768"/>
                  </a:lnTo>
                  <a:lnTo>
                    <a:pt x="729466" y="6512"/>
                  </a:lnTo>
                  <a:lnTo>
                    <a:pt x="778411" y="4342"/>
                  </a:lnTo>
                  <a:lnTo>
                    <a:pt x="821623" y="2894"/>
                  </a:lnTo>
                  <a:lnTo>
                    <a:pt x="861016" y="1930"/>
                  </a:lnTo>
                  <a:lnTo>
                    <a:pt x="93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07"/>
            <p:cNvSpPr/>
            <p:nvPr>
              <p:custDataLst>
                <p:tags r:id="rId77"/>
              </p:custDataLst>
            </p:nvPr>
          </p:nvSpPr>
          <p:spPr>
            <a:xfrm>
              <a:off x="5295900" y="4606398"/>
              <a:ext cx="53302" cy="245003"/>
            </a:xfrm>
            <a:custGeom>
              <a:avLst/>
              <a:gdLst/>
              <a:ahLst/>
              <a:cxnLst/>
              <a:rect l="0" t="0" r="0" b="0"/>
              <a:pathLst>
                <a:path w="53302" h="245003">
                  <a:moveTo>
                    <a:pt x="0" y="16402"/>
                  </a:moveTo>
                  <a:lnTo>
                    <a:pt x="0" y="16402"/>
                  </a:lnTo>
                  <a:lnTo>
                    <a:pt x="6742" y="6289"/>
                  </a:lnTo>
                  <a:lnTo>
                    <a:pt x="11550" y="3309"/>
                  </a:lnTo>
                  <a:lnTo>
                    <a:pt x="24418" y="0"/>
                  </a:lnTo>
                  <a:lnTo>
                    <a:pt x="31096" y="1234"/>
                  </a:lnTo>
                  <a:lnTo>
                    <a:pt x="44159" y="8249"/>
                  </a:lnTo>
                  <a:lnTo>
                    <a:pt x="48489" y="16611"/>
                  </a:lnTo>
                  <a:lnTo>
                    <a:pt x="53301" y="40954"/>
                  </a:lnTo>
                  <a:lnTo>
                    <a:pt x="49795" y="76233"/>
                  </a:lnTo>
                  <a:lnTo>
                    <a:pt x="41887" y="116371"/>
                  </a:lnTo>
                  <a:lnTo>
                    <a:pt x="33668" y="155377"/>
                  </a:lnTo>
                  <a:lnTo>
                    <a:pt x="23430" y="191999"/>
                  </a:lnTo>
                  <a:lnTo>
                    <a:pt x="635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08"/>
            <p:cNvSpPr/>
            <p:nvPr>
              <p:custDataLst>
                <p:tags r:id="rId78"/>
              </p:custDataLst>
            </p:nvPr>
          </p:nvSpPr>
          <p:spPr>
            <a:xfrm>
              <a:off x="5132696" y="4717283"/>
              <a:ext cx="87005" cy="79505"/>
            </a:xfrm>
            <a:custGeom>
              <a:avLst/>
              <a:gdLst/>
              <a:ahLst/>
              <a:cxnLst/>
              <a:rect l="0" t="0" r="0" b="0"/>
              <a:pathLst>
                <a:path w="87005" h="79505">
                  <a:moveTo>
                    <a:pt x="23504" y="45217"/>
                  </a:moveTo>
                  <a:lnTo>
                    <a:pt x="23504" y="45217"/>
                  </a:lnTo>
                  <a:lnTo>
                    <a:pt x="26875" y="45217"/>
                  </a:lnTo>
                  <a:lnTo>
                    <a:pt x="30411" y="43335"/>
                  </a:lnTo>
                  <a:lnTo>
                    <a:pt x="32342" y="41846"/>
                  </a:lnTo>
                  <a:lnTo>
                    <a:pt x="66578" y="30106"/>
                  </a:lnTo>
                  <a:lnTo>
                    <a:pt x="72752" y="24154"/>
                  </a:lnTo>
                  <a:lnTo>
                    <a:pt x="77142" y="17511"/>
                  </a:lnTo>
                  <a:lnTo>
                    <a:pt x="79093" y="12207"/>
                  </a:lnTo>
                  <a:lnTo>
                    <a:pt x="77496" y="9099"/>
                  </a:lnTo>
                  <a:lnTo>
                    <a:pt x="70079" y="1883"/>
                  </a:lnTo>
                  <a:lnTo>
                    <a:pt x="65137" y="100"/>
                  </a:lnTo>
                  <a:lnTo>
                    <a:pt x="54002" y="0"/>
                  </a:lnTo>
                  <a:lnTo>
                    <a:pt x="32462" y="10653"/>
                  </a:lnTo>
                  <a:lnTo>
                    <a:pt x="8206" y="30585"/>
                  </a:lnTo>
                  <a:lnTo>
                    <a:pt x="3428" y="37579"/>
                  </a:lnTo>
                  <a:lnTo>
                    <a:pt x="0" y="50995"/>
                  </a:lnTo>
                  <a:lnTo>
                    <a:pt x="2710" y="64012"/>
                  </a:lnTo>
                  <a:lnTo>
                    <a:pt x="5408" y="70447"/>
                  </a:lnTo>
                  <a:lnTo>
                    <a:pt x="11440" y="74737"/>
                  </a:lnTo>
                  <a:lnTo>
                    <a:pt x="29431" y="79504"/>
                  </a:lnTo>
                  <a:lnTo>
                    <a:pt x="87004" y="7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09"/>
            <p:cNvSpPr/>
            <p:nvPr>
              <p:custDataLst>
                <p:tags r:id="rId79"/>
              </p:custDataLst>
            </p:nvPr>
          </p:nvSpPr>
          <p:spPr>
            <a:xfrm>
              <a:off x="5080000" y="4663592"/>
              <a:ext cx="33247" cy="124309"/>
            </a:xfrm>
            <a:custGeom>
              <a:avLst/>
              <a:gdLst/>
              <a:ahLst/>
              <a:cxnLst/>
              <a:rect l="0" t="0" r="0" b="0"/>
              <a:pathLst>
                <a:path w="33247" h="12430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8475" y="0"/>
                  </a:lnTo>
                  <a:lnTo>
                    <a:pt x="24909" y="1562"/>
                  </a:lnTo>
                  <a:lnTo>
                    <a:pt x="30592" y="10252"/>
                  </a:lnTo>
                  <a:lnTo>
                    <a:pt x="33094" y="16521"/>
                  </a:lnTo>
                  <a:lnTo>
                    <a:pt x="33246" y="42198"/>
                  </a:lnTo>
                  <a:lnTo>
                    <a:pt x="22612" y="81774"/>
                  </a:lnTo>
                  <a:lnTo>
                    <a:pt x="14539" y="106688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10"/>
            <p:cNvSpPr/>
            <p:nvPr>
              <p:custDataLst>
                <p:tags r:id="rId80"/>
              </p:custDataLst>
            </p:nvPr>
          </p:nvSpPr>
          <p:spPr>
            <a:xfrm>
              <a:off x="4937399" y="4597400"/>
              <a:ext cx="143017" cy="200345"/>
            </a:xfrm>
            <a:custGeom>
              <a:avLst/>
              <a:gdLst/>
              <a:ahLst/>
              <a:cxnLst/>
              <a:rect l="0" t="0" r="0" b="0"/>
              <a:pathLst>
                <a:path w="143017" h="200345">
                  <a:moveTo>
                    <a:pt x="85451" y="0"/>
                  </a:moveTo>
                  <a:lnTo>
                    <a:pt x="85451" y="0"/>
                  </a:lnTo>
                  <a:lnTo>
                    <a:pt x="76612" y="45466"/>
                  </a:lnTo>
                  <a:lnTo>
                    <a:pt x="70524" y="89593"/>
                  </a:lnTo>
                  <a:lnTo>
                    <a:pt x="64252" y="131674"/>
                  </a:lnTo>
                  <a:lnTo>
                    <a:pt x="54535" y="178814"/>
                  </a:lnTo>
                  <a:lnTo>
                    <a:pt x="54072" y="181778"/>
                  </a:lnTo>
                  <a:lnTo>
                    <a:pt x="60960" y="167767"/>
                  </a:lnTo>
                  <a:lnTo>
                    <a:pt x="79762" y="147860"/>
                  </a:lnTo>
                  <a:lnTo>
                    <a:pt x="101796" y="133807"/>
                  </a:lnTo>
                  <a:lnTo>
                    <a:pt x="112942" y="130025"/>
                  </a:lnTo>
                  <a:lnTo>
                    <a:pt x="122598" y="130226"/>
                  </a:lnTo>
                  <a:lnTo>
                    <a:pt x="127149" y="131267"/>
                  </a:lnTo>
                  <a:lnTo>
                    <a:pt x="135968" y="138069"/>
                  </a:lnTo>
                  <a:lnTo>
                    <a:pt x="140296" y="142846"/>
                  </a:lnTo>
                  <a:lnTo>
                    <a:pt x="142476" y="148147"/>
                  </a:lnTo>
                  <a:lnTo>
                    <a:pt x="143016" y="159682"/>
                  </a:lnTo>
                  <a:lnTo>
                    <a:pt x="137140" y="171864"/>
                  </a:lnTo>
                  <a:lnTo>
                    <a:pt x="132611" y="178076"/>
                  </a:lnTo>
                  <a:lnTo>
                    <a:pt x="106009" y="193561"/>
                  </a:lnTo>
                  <a:lnTo>
                    <a:pt x="67946" y="200344"/>
                  </a:lnTo>
                  <a:lnTo>
                    <a:pt x="25388" y="195612"/>
                  </a:lnTo>
                  <a:lnTo>
                    <a:pt x="7486" y="189009"/>
                  </a:lnTo>
                  <a:lnTo>
                    <a:pt x="1724" y="185273"/>
                  </a:lnTo>
                  <a:lnTo>
                    <a:pt x="0" y="179960"/>
                  </a:lnTo>
                  <a:lnTo>
                    <a:pt x="92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11"/>
            <p:cNvSpPr/>
            <p:nvPr>
              <p:custDataLst>
                <p:tags r:id="rId81"/>
              </p:custDataLst>
            </p:nvPr>
          </p:nvSpPr>
          <p:spPr>
            <a:xfrm>
              <a:off x="4822452" y="4747079"/>
              <a:ext cx="105149" cy="66222"/>
            </a:xfrm>
            <a:custGeom>
              <a:avLst/>
              <a:gdLst/>
              <a:ahLst/>
              <a:cxnLst/>
              <a:rect l="0" t="0" r="0" b="0"/>
              <a:pathLst>
                <a:path w="105149" h="66222">
                  <a:moveTo>
                    <a:pt x="60698" y="21771"/>
                  </a:moveTo>
                  <a:lnTo>
                    <a:pt x="60698" y="21771"/>
                  </a:lnTo>
                  <a:lnTo>
                    <a:pt x="53956" y="15029"/>
                  </a:lnTo>
                  <a:lnTo>
                    <a:pt x="52675" y="12337"/>
                  </a:lnTo>
                  <a:lnTo>
                    <a:pt x="52527" y="9837"/>
                  </a:lnTo>
                  <a:lnTo>
                    <a:pt x="53134" y="7465"/>
                  </a:lnTo>
                  <a:lnTo>
                    <a:pt x="52833" y="5179"/>
                  </a:lnTo>
                  <a:lnTo>
                    <a:pt x="50617" y="756"/>
                  </a:lnTo>
                  <a:lnTo>
                    <a:pt x="47627" y="0"/>
                  </a:lnTo>
                  <a:lnTo>
                    <a:pt x="38661" y="1041"/>
                  </a:lnTo>
                  <a:lnTo>
                    <a:pt x="21713" y="8965"/>
                  </a:lnTo>
                  <a:lnTo>
                    <a:pt x="6657" y="26992"/>
                  </a:lnTo>
                  <a:lnTo>
                    <a:pt x="0" y="43465"/>
                  </a:lnTo>
                  <a:lnTo>
                    <a:pt x="325" y="50934"/>
                  </a:lnTo>
                  <a:lnTo>
                    <a:pt x="1400" y="53913"/>
                  </a:lnTo>
                  <a:lnTo>
                    <a:pt x="4232" y="55193"/>
                  </a:lnTo>
                  <a:lnTo>
                    <a:pt x="13024" y="54734"/>
                  </a:lnTo>
                  <a:lnTo>
                    <a:pt x="42059" y="39866"/>
                  </a:lnTo>
                  <a:lnTo>
                    <a:pt x="57016" y="30441"/>
                  </a:lnTo>
                  <a:lnTo>
                    <a:pt x="58949" y="31079"/>
                  </a:lnTo>
                  <a:lnTo>
                    <a:pt x="88472" y="60764"/>
                  </a:lnTo>
                  <a:lnTo>
                    <a:pt x="105148" y="6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12"/>
            <p:cNvSpPr/>
            <p:nvPr>
              <p:custDataLst>
                <p:tags r:id="rId82"/>
              </p:custDataLst>
            </p:nvPr>
          </p:nvSpPr>
          <p:spPr>
            <a:xfrm>
              <a:off x="4692650" y="4750683"/>
              <a:ext cx="82551" cy="60666"/>
            </a:xfrm>
            <a:custGeom>
              <a:avLst/>
              <a:gdLst/>
              <a:ahLst/>
              <a:cxnLst/>
              <a:rect l="0" t="0" r="0" b="0"/>
              <a:pathLst>
                <a:path w="82551" h="60666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5" y="2749"/>
                  </a:lnTo>
                  <a:lnTo>
                    <a:pt x="41018" y="15775"/>
                  </a:lnTo>
                  <a:lnTo>
                    <a:pt x="52096" y="26276"/>
                  </a:lnTo>
                  <a:lnTo>
                    <a:pt x="58432" y="37999"/>
                  </a:lnTo>
                  <a:lnTo>
                    <a:pt x="60122" y="44088"/>
                  </a:lnTo>
                  <a:lnTo>
                    <a:pt x="59836" y="48853"/>
                  </a:lnTo>
                  <a:lnTo>
                    <a:pt x="58235" y="52735"/>
                  </a:lnTo>
                  <a:lnTo>
                    <a:pt x="53399" y="58225"/>
                  </a:lnTo>
                  <a:lnTo>
                    <a:pt x="48897" y="60665"/>
                  </a:lnTo>
                  <a:lnTo>
                    <a:pt x="46710" y="60610"/>
                  </a:lnTo>
                  <a:lnTo>
                    <a:pt x="42397" y="58668"/>
                  </a:lnTo>
                  <a:lnTo>
                    <a:pt x="36002" y="46865"/>
                  </a:lnTo>
                  <a:lnTo>
                    <a:pt x="35996" y="41533"/>
                  </a:lnTo>
                  <a:lnTo>
                    <a:pt x="39752" y="29962"/>
                  </a:lnTo>
                  <a:lnTo>
                    <a:pt x="48006" y="19646"/>
                  </a:lnTo>
                  <a:lnTo>
                    <a:pt x="53171" y="14920"/>
                  </a:lnTo>
                  <a:lnTo>
                    <a:pt x="58731" y="12475"/>
                  </a:lnTo>
                  <a:lnTo>
                    <a:pt x="825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372"/>
          <p:cNvGrpSpPr/>
          <p:nvPr/>
        </p:nvGrpSpPr>
        <p:grpSpPr>
          <a:xfrm>
            <a:off x="5759450" y="5087644"/>
            <a:ext cx="241301" cy="100307"/>
            <a:chOff x="5759450" y="5087644"/>
            <a:chExt cx="241301" cy="100307"/>
          </a:xfrm>
        </p:grpSpPr>
        <p:sp>
          <p:nvSpPr>
            <p:cNvPr id="214" name="SMARTInkShape-2113"/>
            <p:cNvSpPr/>
            <p:nvPr>
              <p:custDataLst>
                <p:tags r:id="rId65"/>
              </p:custDataLst>
            </p:nvPr>
          </p:nvSpPr>
          <p:spPr>
            <a:xfrm>
              <a:off x="5784850" y="5087644"/>
              <a:ext cx="158751" cy="5057"/>
            </a:xfrm>
            <a:custGeom>
              <a:avLst/>
              <a:gdLst/>
              <a:ahLst/>
              <a:cxnLst/>
              <a:rect l="0" t="0" r="0" b="0"/>
              <a:pathLst>
                <a:path w="158751" h="5057">
                  <a:moveTo>
                    <a:pt x="0" y="5056"/>
                  </a:moveTo>
                  <a:lnTo>
                    <a:pt x="0" y="5056"/>
                  </a:lnTo>
                  <a:lnTo>
                    <a:pt x="41954" y="692"/>
                  </a:lnTo>
                  <a:lnTo>
                    <a:pt x="87769" y="0"/>
                  </a:lnTo>
                  <a:lnTo>
                    <a:pt x="134896" y="3244"/>
                  </a:lnTo>
                  <a:lnTo>
                    <a:pt x="1587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14"/>
            <p:cNvSpPr/>
            <p:nvPr>
              <p:custDataLst>
                <p:tags r:id="rId66"/>
              </p:custDataLst>
            </p:nvPr>
          </p:nvSpPr>
          <p:spPr>
            <a:xfrm>
              <a:off x="5759450" y="5182483"/>
              <a:ext cx="241301" cy="5468"/>
            </a:xfrm>
            <a:custGeom>
              <a:avLst/>
              <a:gdLst/>
              <a:ahLst/>
              <a:cxnLst/>
              <a:rect l="0" t="0" r="0" b="0"/>
              <a:pathLst>
                <a:path w="241301" h="5468">
                  <a:moveTo>
                    <a:pt x="0" y="5467"/>
                  </a:moveTo>
                  <a:lnTo>
                    <a:pt x="0" y="5467"/>
                  </a:lnTo>
                  <a:lnTo>
                    <a:pt x="37902" y="2096"/>
                  </a:lnTo>
                  <a:lnTo>
                    <a:pt x="76583" y="441"/>
                  </a:lnTo>
                  <a:lnTo>
                    <a:pt x="99738" y="0"/>
                  </a:lnTo>
                  <a:lnTo>
                    <a:pt x="125758" y="411"/>
                  </a:lnTo>
                  <a:lnTo>
                    <a:pt x="153689" y="1390"/>
                  </a:lnTo>
                  <a:lnTo>
                    <a:pt x="182893" y="2749"/>
                  </a:lnTo>
                  <a:lnTo>
                    <a:pt x="2413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73"/>
          <p:cNvGrpSpPr/>
          <p:nvPr/>
        </p:nvGrpSpPr>
        <p:grpSpPr>
          <a:xfrm>
            <a:off x="6426200" y="5200650"/>
            <a:ext cx="844551" cy="501113"/>
            <a:chOff x="6426200" y="5200650"/>
            <a:chExt cx="844551" cy="501113"/>
          </a:xfrm>
        </p:grpSpPr>
        <p:sp>
          <p:nvSpPr>
            <p:cNvPr id="217" name="SMARTInkShape-2115"/>
            <p:cNvSpPr/>
            <p:nvPr>
              <p:custDataLst>
                <p:tags r:id="rId62"/>
              </p:custDataLst>
            </p:nvPr>
          </p:nvSpPr>
          <p:spPr>
            <a:xfrm>
              <a:off x="6426200" y="5200650"/>
              <a:ext cx="844551" cy="57073"/>
            </a:xfrm>
            <a:custGeom>
              <a:avLst/>
              <a:gdLst/>
              <a:ahLst/>
              <a:cxnLst/>
              <a:rect l="0" t="0" r="0" b="0"/>
              <a:pathLst>
                <a:path w="844551" h="57073">
                  <a:moveTo>
                    <a:pt x="0" y="50800"/>
                  </a:moveTo>
                  <a:lnTo>
                    <a:pt x="0" y="50800"/>
                  </a:lnTo>
                  <a:lnTo>
                    <a:pt x="14927" y="50800"/>
                  </a:lnTo>
                  <a:lnTo>
                    <a:pt x="16301" y="51505"/>
                  </a:lnTo>
                  <a:lnTo>
                    <a:pt x="17217" y="52682"/>
                  </a:lnTo>
                  <a:lnTo>
                    <a:pt x="17828" y="54171"/>
                  </a:lnTo>
                  <a:lnTo>
                    <a:pt x="18940" y="55164"/>
                  </a:lnTo>
                  <a:lnTo>
                    <a:pt x="22060" y="56267"/>
                  </a:lnTo>
                  <a:lnTo>
                    <a:pt x="56267" y="57072"/>
                  </a:lnTo>
                  <a:lnTo>
                    <a:pt x="93682" y="55234"/>
                  </a:lnTo>
                  <a:lnTo>
                    <a:pt x="117488" y="53756"/>
                  </a:lnTo>
                  <a:lnTo>
                    <a:pt x="146764" y="51360"/>
                  </a:lnTo>
                  <a:lnTo>
                    <a:pt x="179687" y="48351"/>
                  </a:lnTo>
                  <a:lnTo>
                    <a:pt x="215041" y="44934"/>
                  </a:lnTo>
                  <a:lnTo>
                    <a:pt x="255544" y="41244"/>
                  </a:lnTo>
                  <a:lnTo>
                    <a:pt x="299479" y="37374"/>
                  </a:lnTo>
                  <a:lnTo>
                    <a:pt x="345703" y="33383"/>
                  </a:lnTo>
                  <a:lnTo>
                    <a:pt x="392747" y="30016"/>
                  </a:lnTo>
                  <a:lnTo>
                    <a:pt x="440337" y="27066"/>
                  </a:lnTo>
                  <a:lnTo>
                    <a:pt x="488291" y="24394"/>
                  </a:lnTo>
                  <a:lnTo>
                    <a:pt x="535077" y="21201"/>
                  </a:lnTo>
                  <a:lnTo>
                    <a:pt x="581085" y="17662"/>
                  </a:lnTo>
                  <a:lnTo>
                    <a:pt x="626573" y="13891"/>
                  </a:lnTo>
                  <a:lnTo>
                    <a:pt x="667482" y="10672"/>
                  </a:lnTo>
                  <a:lnTo>
                    <a:pt x="705338" y="7820"/>
                  </a:lnTo>
                  <a:lnTo>
                    <a:pt x="741158" y="5213"/>
                  </a:lnTo>
                  <a:lnTo>
                    <a:pt x="768566" y="3475"/>
                  </a:lnTo>
                  <a:lnTo>
                    <a:pt x="808427" y="1544"/>
                  </a:lnTo>
                  <a:lnTo>
                    <a:pt x="84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16"/>
            <p:cNvSpPr/>
            <p:nvPr>
              <p:custDataLst>
                <p:tags r:id="rId63"/>
              </p:custDataLst>
            </p:nvPr>
          </p:nvSpPr>
          <p:spPr>
            <a:xfrm>
              <a:off x="6733394" y="5468966"/>
              <a:ext cx="232557" cy="232797"/>
            </a:xfrm>
            <a:custGeom>
              <a:avLst/>
              <a:gdLst/>
              <a:ahLst/>
              <a:cxnLst/>
              <a:rect l="0" t="0" r="0" b="0"/>
              <a:pathLst>
                <a:path w="232557" h="232797">
                  <a:moveTo>
                    <a:pt x="23006" y="61884"/>
                  </a:moveTo>
                  <a:lnTo>
                    <a:pt x="23006" y="61884"/>
                  </a:lnTo>
                  <a:lnTo>
                    <a:pt x="19635" y="58513"/>
                  </a:lnTo>
                  <a:lnTo>
                    <a:pt x="17980" y="54976"/>
                  </a:lnTo>
                  <a:lnTo>
                    <a:pt x="16917" y="46957"/>
                  </a:lnTo>
                  <a:lnTo>
                    <a:pt x="20105" y="37313"/>
                  </a:lnTo>
                  <a:lnTo>
                    <a:pt x="32259" y="25520"/>
                  </a:lnTo>
                  <a:lnTo>
                    <a:pt x="73177" y="3838"/>
                  </a:lnTo>
                  <a:lnTo>
                    <a:pt x="92670" y="0"/>
                  </a:lnTo>
                  <a:lnTo>
                    <a:pt x="111851" y="2234"/>
                  </a:lnTo>
                  <a:lnTo>
                    <a:pt x="130939" y="10736"/>
                  </a:lnTo>
                  <a:lnTo>
                    <a:pt x="139886" y="21983"/>
                  </a:lnTo>
                  <a:lnTo>
                    <a:pt x="143258" y="28933"/>
                  </a:lnTo>
                  <a:lnTo>
                    <a:pt x="143244" y="47944"/>
                  </a:lnTo>
                  <a:lnTo>
                    <a:pt x="128366" y="94643"/>
                  </a:lnTo>
                  <a:lnTo>
                    <a:pt x="104396" y="135404"/>
                  </a:lnTo>
                  <a:lnTo>
                    <a:pt x="65397" y="181874"/>
                  </a:lnTo>
                  <a:lnTo>
                    <a:pt x="21175" y="216340"/>
                  </a:lnTo>
                  <a:lnTo>
                    <a:pt x="0" y="231517"/>
                  </a:lnTo>
                  <a:lnTo>
                    <a:pt x="614" y="232122"/>
                  </a:lnTo>
                  <a:lnTo>
                    <a:pt x="5057" y="232796"/>
                  </a:lnTo>
                  <a:lnTo>
                    <a:pt x="46873" y="228158"/>
                  </a:lnTo>
                  <a:lnTo>
                    <a:pt x="81826" y="224448"/>
                  </a:lnTo>
                  <a:lnTo>
                    <a:pt x="118998" y="220448"/>
                  </a:lnTo>
                  <a:lnTo>
                    <a:pt x="154569" y="217023"/>
                  </a:lnTo>
                  <a:lnTo>
                    <a:pt x="195573" y="215096"/>
                  </a:lnTo>
                  <a:lnTo>
                    <a:pt x="232556" y="21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17"/>
            <p:cNvSpPr/>
            <p:nvPr>
              <p:custDataLst>
                <p:tags r:id="rId64"/>
              </p:custDataLst>
            </p:nvPr>
          </p:nvSpPr>
          <p:spPr>
            <a:xfrm>
              <a:off x="6959939" y="5341865"/>
              <a:ext cx="93470" cy="111945"/>
            </a:xfrm>
            <a:custGeom>
              <a:avLst/>
              <a:gdLst/>
              <a:ahLst/>
              <a:cxnLst/>
              <a:rect l="0" t="0" r="0" b="0"/>
              <a:pathLst>
                <a:path w="93470" h="111945">
                  <a:moveTo>
                    <a:pt x="12361" y="42935"/>
                  </a:moveTo>
                  <a:lnTo>
                    <a:pt x="12361" y="42935"/>
                  </a:lnTo>
                  <a:lnTo>
                    <a:pt x="8702" y="39277"/>
                  </a:lnTo>
                  <a:lnTo>
                    <a:pt x="10265" y="40838"/>
                  </a:lnTo>
                  <a:lnTo>
                    <a:pt x="11428" y="43885"/>
                  </a:lnTo>
                  <a:lnTo>
                    <a:pt x="12305" y="70016"/>
                  </a:lnTo>
                  <a:lnTo>
                    <a:pt x="7280" y="93361"/>
                  </a:lnTo>
                  <a:lnTo>
                    <a:pt x="0" y="111944"/>
                  </a:lnTo>
                  <a:lnTo>
                    <a:pt x="3062" y="76083"/>
                  </a:lnTo>
                  <a:lnTo>
                    <a:pt x="17556" y="32579"/>
                  </a:lnTo>
                  <a:lnTo>
                    <a:pt x="23136" y="19988"/>
                  </a:lnTo>
                  <a:lnTo>
                    <a:pt x="34211" y="8933"/>
                  </a:lnTo>
                  <a:lnTo>
                    <a:pt x="46430" y="1894"/>
                  </a:lnTo>
                  <a:lnTo>
                    <a:pt x="54784" y="0"/>
                  </a:lnTo>
                  <a:lnTo>
                    <a:pt x="65082" y="2922"/>
                  </a:lnTo>
                  <a:lnTo>
                    <a:pt x="70792" y="5676"/>
                  </a:lnTo>
                  <a:lnTo>
                    <a:pt x="79017" y="14381"/>
                  </a:lnTo>
                  <a:lnTo>
                    <a:pt x="90046" y="37216"/>
                  </a:lnTo>
                  <a:lnTo>
                    <a:pt x="93469" y="52451"/>
                  </a:lnTo>
                  <a:lnTo>
                    <a:pt x="88359" y="88850"/>
                  </a:lnTo>
                  <a:lnTo>
                    <a:pt x="82211" y="10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74"/>
          <p:cNvGrpSpPr/>
          <p:nvPr/>
        </p:nvGrpSpPr>
        <p:grpSpPr>
          <a:xfrm>
            <a:off x="6350021" y="4695589"/>
            <a:ext cx="406380" cy="345384"/>
            <a:chOff x="6350021" y="4695589"/>
            <a:chExt cx="406380" cy="345384"/>
          </a:xfrm>
        </p:grpSpPr>
        <p:sp>
          <p:nvSpPr>
            <p:cNvPr id="221" name="SMARTInkShape-2118"/>
            <p:cNvSpPr/>
            <p:nvPr>
              <p:custDataLst>
                <p:tags r:id="rId58"/>
              </p:custDataLst>
            </p:nvPr>
          </p:nvSpPr>
          <p:spPr>
            <a:xfrm>
              <a:off x="6350021" y="4695589"/>
              <a:ext cx="107930" cy="134852"/>
            </a:xfrm>
            <a:custGeom>
              <a:avLst/>
              <a:gdLst/>
              <a:ahLst/>
              <a:cxnLst/>
              <a:rect l="0" t="0" r="0" b="0"/>
              <a:pathLst>
                <a:path w="107930" h="134852">
                  <a:moveTo>
                    <a:pt x="6329" y="28811"/>
                  </a:moveTo>
                  <a:lnTo>
                    <a:pt x="6329" y="28811"/>
                  </a:lnTo>
                  <a:lnTo>
                    <a:pt x="241" y="28811"/>
                  </a:lnTo>
                  <a:lnTo>
                    <a:pt x="4395" y="39656"/>
                  </a:lnTo>
                  <a:lnTo>
                    <a:pt x="5050" y="56248"/>
                  </a:lnTo>
                  <a:lnTo>
                    <a:pt x="787" y="98346"/>
                  </a:lnTo>
                  <a:lnTo>
                    <a:pt x="0" y="134851"/>
                  </a:lnTo>
                  <a:lnTo>
                    <a:pt x="1395" y="115400"/>
                  </a:lnTo>
                  <a:lnTo>
                    <a:pt x="17657" y="68166"/>
                  </a:lnTo>
                  <a:lnTo>
                    <a:pt x="30335" y="36663"/>
                  </a:lnTo>
                  <a:lnTo>
                    <a:pt x="45897" y="17262"/>
                  </a:lnTo>
                  <a:lnTo>
                    <a:pt x="63208" y="3674"/>
                  </a:lnTo>
                  <a:lnTo>
                    <a:pt x="73001" y="0"/>
                  </a:lnTo>
                  <a:lnTo>
                    <a:pt x="76882" y="431"/>
                  </a:lnTo>
                  <a:lnTo>
                    <a:pt x="80176" y="2130"/>
                  </a:lnTo>
                  <a:lnTo>
                    <a:pt x="83077" y="4674"/>
                  </a:lnTo>
                  <a:lnTo>
                    <a:pt x="90531" y="18367"/>
                  </a:lnTo>
                  <a:lnTo>
                    <a:pt x="101518" y="60092"/>
                  </a:lnTo>
                  <a:lnTo>
                    <a:pt x="104374" y="76580"/>
                  </a:lnTo>
                  <a:lnTo>
                    <a:pt x="101729" y="123551"/>
                  </a:lnTo>
                  <a:lnTo>
                    <a:pt x="102384" y="125132"/>
                  </a:lnTo>
                  <a:lnTo>
                    <a:pt x="103527" y="125481"/>
                  </a:lnTo>
                  <a:lnTo>
                    <a:pt x="107929" y="12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119"/>
            <p:cNvSpPr/>
            <p:nvPr>
              <p:custDataLst>
                <p:tags r:id="rId59"/>
              </p:custDataLst>
            </p:nvPr>
          </p:nvSpPr>
          <p:spPr>
            <a:xfrm>
              <a:off x="6472884" y="4762762"/>
              <a:ext cx="169217" cy="278211"/>
            </a:xfrm>
            <a:custGeom>
              <a:avLst/>
              <a:gdLst/>
              <a:ahLst/>
              <a:cxnLst/>
              <a:rect l="0" t="0" r="0" b="0"/>
              <a:pathLst>
                <a:path w="169217" h="278211">
                  <a:moveTo>
                    <a:pt x="169216" y="6088"/>
                  </a:moveTo>
                  <a:lnTo>
                    <a:pt x="169216" y="6088"/>
                  </a:lnTo>
                  <a:lnTo>
                    <a:pt x="169215" y="2717"/>
                  </a:lnTo>
                  <a:lnTo>
                    <a:pt x="168511" y="1724"/>
                  </a:lnTo>
                  <a:lnTo>
                    <a:pt x="167334" y="1062"/>
                  </a:lnTo>
                  <a:lnTo>
                    <a:pt x="162735" y="326"/>
                  </a:lnTo>
                  <a:lnTo>
                    <a:pt x="153636" y="0"/>
                  </a:lnTo>
                  <a:lnTo>
                    <a:pt x="136613" y="6557"/>
                  </a:lnTo>
                  <a:lnTo>
                    <a:pt x="89907" y="36149"/>
                  </a:lnTo>
                  <a:lnTo>
                    <a:pt x="44972" y="78113"/>
                  </a:lnTo>
                  <a:lnTo>
                    <a:pt x="19514" y="114682"/>
                  </a:lnTo>
                  <a:lnTo>
                    <a:pt x="5307" y="152329"/>
                  </a:lnTo>
                  <a:lnTo>
                    <a:pt x="0" y="190294"/>
                  </a:lnTo>
                  <a:lnTo>
                    <a:pt x="1799" y="224984"/>
                  </a:lnTo>
                  <a:lnTo>
                    <a:pt x="8730" y="243075"/>
                  </a:lnTo>
                  <a:lnTo>
                    <a:pt x="19572" y="257466"/>
                  </a:lnTo>
                  <a:lnTo>
                    <a:pt x="33798" y="268565"/>
                  </a:lnTo>
                  <a:lnTo>
                    <a:pt x="53292" y="274439"/>
                  </a:lnTo>
                  <a:lnTo>
                    <a:pt x="100299" y="278210"/>
                  </a:lnTo>
                  <a:lnTo>
                    <a:pt x="150166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120"/>
            <p:cNvSpPr/>
            <p:nvPr>
              <p:custDataLst>
                <p:tags r:id="rId60"/>
              </p:custDataLst>
            </p:nvPr>
          </p:nvSpPr>
          <p:spPr>
            <a:xfrm>
              <a:off x="6743700" y="4953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25" y="20722"/>
                  </a:lnTo>
                  <a:lnTo>
                    <a:pt x="8115" y="6232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21"/>
            <p:cNvSpPr/>
            <p:nvPr>
              <p:custDataLst>
                <p:tags r:id="rId61"/>
              </p:custDataLst>
            </p:nvPr>
          </p:nvSpPr>
          <p:spPr>
            <a:xfrm>
              <a:off x="6711950" y="48858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8937" y="287"/>
                  </a:lnTo>
                  <a:lnTo>
                    <a:pt x="5958" y="0"/>
                  </a:lnTo>
                  <a:lnTo>
                    <a:pt x="3972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75"/>
          <p:cNvGrpSpPr/>
          <p:nvPr/>
        </p:nvGrpSpPr>
        <p:grpSpPr>
          <a:xfrm>
            <a:off x="9272765" y="5058970"/>
            <a:ext cx="772936" cy="446285"/>
            <a:chOff x="9272765" y="5058970"/>
            <a:chExt cx="772936" cy="446285"/>
          </a:xfrm>
        </p:grpSpPr>
        <p:sp>
          <p:nvSpPr>
            <p:cNvPr id="226" name="SMARTInkShape-2122"/>
            <p:cNvSpPr/>
            <p:nvPr>
              <p:custDataLst>
                <p:tags r:id="rId52"/>
              </p:custDataLst>
            </p:nvPr>
          </p:nvSpPr>
          <p:spPr>
            <a:xfrm>
              <a:off x="9950450" y="5197928"/>
              <a:ext cx="95251" cy="167823"/>
            </a:xfrm>
            <a:custGeom>
              <a:avLst/>
              <a:gdLst/>
              <a:ahLst/>
              <a:cxnLst/>
              <a:rect l="0" t="0" r="0" b="0"/>
              <a:pathLst>
                <a:path w="95251" h="167823">
                  <a:moveTo>
                    <a:pt x="95250" y="21772"/>
                  </a:moveTo>
                  <a:lnTo>
                    <a:pt x="95250" y="21772"/>
                  </a:lnTo>
                  <a:lnTo>
                    <a:pt x="86412" y="7466"/>
                  </a:lnTo>
                  <a:lnTo>
                    <a:pt x="76952" y="757"/>
                  </a:lnTo>
                  <a:lnTo>
                    <a:pt x="73174" y="0"/>
                  </a:lnTo>
                  <a:lnTo>
                    <a:pt x="65212" y="1042"/>
                  </a:lnTo>
                  <a:lnTo>
                    <a:pt x="56167" y="5595"/>
                  </a:lnTo>
                  <a:lnTo>
                    <a:pt x="54379" y="8871"/>
                  </a:lnTo>
                  <a:lnTo>
                    <a:pt x="51507" y="31218"/>
                  </a:lnTo>
                  <a:lnTo>
                    <a:pt x="54310" y="69342"/>
                  </a:lnTo>
                  <a:lnTo>
                    <a:pt x="63200" y="115521"/>
                  </a:lnTo>
                  <a:lnTo>
                    <a:pt x="57723" y="132583"/>
                  </a:lnTo>
                  <a:lnTo>
                    <a:pt x="38825" y="147221"/>
                  </a:lnTo>
                  <a:lnTo>
                    <a:pt x="0" y="167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123"/>
            <p:cNvSpPr/>
            <p:nvPr>
              <p:custDataLst>
                <p:tags r:id="rId53"/>
              </p:custDataLst>
            </p:nvPr>
          </p:nvSpPr>
          <p:spPr>
            <a:xfrm>
              <a:off x="9850036" y="5220422"/>
              <a:ext cx="66161" cy="284833"/>
            </a:xfrm>
            <a:custGeom>
              <a:avLst/>
              <a:gdLst/>
              <a:ahLst/>
              <a:cxnLst/>
              <a:rect l="0" t="0" r="0" b="0"/>
              <a:pathLst>
                <a:path w="66161" h="284833">
                  <a:moveTo>
                    <a:pt x="11514" y="56428"/>
                  </a:moveTo>
                  <a:lnTo>
                    <a:pt x="11514" y="56428"/>
                  </a:lnTo>
                  <a:lnTo>
                    <a:pt x="15277" y="103517"/>
                  </a:lnTo>
                  <a:lnTo>
                    <a:pt x="20241" y="137329"/>
                  </a:lnTo>
                  <a:lnTo>
                    <a:pt x="22448" y="175875"/>
                  </a:lnTo>
                  <a:lnTo>
                    <a:pt x="19666" y="212761"/>
                  </a:lnTo>
                  <a:lnTo>
                    <a:pt x="13929" y="257736"/>
                  </a:lnTo>
                  <a:lnTo>
                    <a:pt x="11881" y="276426"/>
                  </a:lnTo>
                  <a:lnTo>
                    <a:pt x="8620" y="284733"/>
                  </a:lnTo>
                  <a:lnTo>
                    <a:pt x="6762" y="284832"/>
                  </a:lnTo>
                  <a:lnTo>
                    <a:pt x="4818" y="282780"/>
                  </a:lnTo>
                  <a:lnTo>
                    <a:pt x="2817" y="279296"/>
                  </a:lnTo>
                  <a:lnTo>
                    <a:pt x="0" y="247424"/>
                  </a:lnTo>
                  <a:lnTo>
                    <a:pt x="1222" y="202933"/>
                  </a:lnTo>
                  <a:lnTo>
                    <a:pt x="2535" y="175265"/>
                  </a:lnTo>
                  <a:lnTo>
                    <a:pt x="4823" y="146941"/>
                  </a:lnTo>
                  <a:lnTo>
                    <a:pt x="7758" y="118181"/>
                  </a:lnTo>
                  <a:lnTo>
                    <a:pt x="11127" y="89130"/>
                  </a:lnTo>
                  <a:lnTo>
                    <a:pt x="18632" y="47444"/>
                  </a:lnTo>
                  <a:lnTo>
                    <a:pt x="30791" y="11668"/>
                  </a:lnTo>
                  <a:lnTo>
                    <a:pt x="34949" y="5421"/>
                  </a:lnTo>
                  <a:lnTo>
                    <a:pt x="39131" y="1962"/>
                  </a:lnTo>
                  <a:lnTo>
                    <a:pt x="43331" y="362"/>
                  </a:lnTo>
                  <a:lnTo>
                    <a:pt x="47542" y="0"/>
                  </a:lnTo>
                  <a:lnTo>
                    <a:pt x="55983" y="3362"/>
                  </a:lnTo>
                  <a:lnTo>
                    <a:pt x="60210" y="6234"/>
                  </a:lnTo>
                  <a:lnTo>
                    <a:pt x="63029" y="10971"/>
                  </a:lnTo>
                  <a:lnTo>
                    <a:pt x="66160" y="23760"/>
                  </a:lnTo>
                  <a:lnTo>
                    <a:pt x="63788" y="38852"/>
                  </a:lnTo>
                  <a:lnTo>
                    <a:pt x="52639" y="63215"/>
                  </a:lnTo>
                  <a:lnTo>
                    <a:pt x="35929" y="84544"/>
                  </a:lnTo>
                  <a:lnTo>
                    <a:pt x="17864" y="1008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124"/>
            <p:cNvSpPr/>
            <p:nvPr>
              <p:custDataLst>
                <p:tags r:id="rId54"/>
              </p:custDataLst>
            </p:nvPr>
          </p:nvSpPr>
          <p:spPr>
            <a:xfrm>
              <a:off x="9798050" y="52197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69850"/>
                  </a:moveTo>
                  <a:lnTo>
                    <a:pt x="12700" y="69850"/>
                  </a:lnTo>
                  <a:lnTo>
                    <a:pt x="10819" y="29024"/>
                  </a:lnTo>
                  <a:lnTo>
                    <a:pt x="5793" y="111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25"/>
            <p:cNvSpPr/>
            <p:nvPr>
              <p:custDataLst>
                <p:tags r:id="rId55"/>
              </p:custDataLst>
            </p:nvPr>
          </p:nvSpPr>
          <p:spPr>
            <a:xfrm>
              <a:off x="9785350" y="52959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26"/>
            <p:cNvSpPr/>
            <p:nvPr>
              <p:custDataLst>
                <p:tags r:id="rId56"/>
              </p:custDataLst>
            </p:nvPr>
          </p:nvSpPr>
          <p:spPr>
            <a:xfrm>
              <a:off x="9559607" y="5058970"/>
              <a:ext cx="212846" cy="300431"/>
            </a:xfrm>
            <a:custGeom>
              <a:avLst/>
              <a:gdLst/>
              <a:ahLst/>
              <a:cxnLst/>
              <a:rect l="0" t="0" r="0" b="0"/>
              <a:pathLst>
                <a:path w="212846" h="300431">
                  <a:moveTo>
                    <a:pt x="136843" y="46430"/>
                  </a:moveTo>
                  <a:lnTo>
                    <a:pt x="136843" y="46430"/>
                  </a:lnTo>
                  <a:lnTo>
                    <a:pt x="129936" y="29471"/>
                  </a:lnTo>
                  <a:lnTo>
                    <a:pt x="125306" y="24076"/>
                  </a:lnTo>
                  <a:lnTo>
                    <a:pt x="118545" y="19326"/>
                  </a:lnTo>
                  <a:lnTo>
                    <a:pt x="106805" y="16057"/>
                  </a:lnTo>
                  <a:lnTo>
                    <a:pt x="94800" y="20936"/>
                  </a:lnTo>
                  <a:lnTo>
                    <a:pt x="87648" y="25201"/>
                  </a:lnTo>
                  <a:lnTo>
                    <a:pt x="75937" y="41228"/>
                  </a:lnTo>
                  <a:lnTo>
                    <a:pt x="67440" y="63168"/>
                  </a:lnTo>
                  <a:lnTo>
                    <a:pt x="62657" y="103287"/>
                  </a:lnTo>
                  <a:lnTo>
                    <a:pt x="61945" y="147865"/>
                  </a:lnTo>
                  <a:lnTo>
                    <a:pt x="64279" y="182529"/>
                  </a:lnTo>
                  <a:lnTo>
                    <a:pt x="69560" y="227632"/>
                  </a:lnTo>
                  <a:lnTo>
                    <a:pt x="71889" y="269247"/>
                  </a:lnTo>
                  <a:lnTo>
                    <a:pt x="69639" y="282103"/>
                  </a:lnTo>
                  <a:lnTo>
                    <a:pt x="66640" y="286095"/>
                  </a:lnTo>
                  <a:lnTo>
                    <a:pt x="57663" y="290531"/>
                  </a:lnTo>
                  <a:lnTo>
                    <a:pt x="52306" y="289597"/>
                  </a:lnTo>
                  <a:lnTo>
                    <a:pt x="40710" y="282915"/>
                  </a:lnTo>
                  <a:lnTo>
                    <a:pt x="6786" y="243740"/>
                  </a:lnTo>
                  <a:lnTo>
                    <a:pt x="0" y="231108"/>
                  </a:lnTo>
                  <a:lnTo>
                    <a:pt x="459" y="227404"/>
                  </a:lnTo>
                  <a:lnTo>
                    <a:pt x="4732" y="219526"/>
                  </a:lnTo>
                  <a:lnTo>
                    <a:pt x="31925" y="207157"/>
                  </a:lnTo>
                  <a:lnTo>
                    <a:pt x="67891" y="197927"/>
                  </a:lnTo>
                  <a:lnTo>
                    <a:pt x="111490" y="188486"/>
                  </a:lnTo>
                  <a:lnTo>
                    <a:pt x="134270" y="181262"/>
                  </a:lnTo>
                  <a:lnTo>
                    <a:pt x="145342" y="174324"/>
                  </a:lnTo>
                  <a:lnTo>
                    <a:pt x="159509" y="152371"/>
                  </a:lnTo>
                  <a:lnTo>
                    <a:pt x="176938" y="111232"/>
                  </a:lnTo>
                  <a:lnTo>
                    <a:pt x="189018" y="67669"/>
                  </a:lnTo>
                  <a:lnTo>
                    <a:pt x="198084" y="26696"/>
                  </a:lnTo>
                  <a:lnTo>
                    <a:pt x="210794" y="0"/>
                  </a:lnTo>
                  <a:lnTo>
                    <a:pt x="211544" y="1365"/>
                  </a:lnTo>
                  <a:lnTo>
                    <a:pt x="212845" y="41480"/>
                  </a:lnTo>
                  <a:lnTo>
                    <a:pt x="211073" y="73628"/>
                  </a:lnTo>
                  <a:lnTo>
                    <a:pt x="207934" y="111435"/>
                  </a:lnTo>
                  <a:lnTo>
                    <a:pt x="204186" y="151756"/>
                  </a:lnTo>
                  <a:lnTo>
                    <a:pt x="200170" y="193195"/>
                  </a:lnTo>
                  <a:lnTo>
                    <a:pt x="196032" y="233014"/>
                  </a:lnTo>
                  <a:lnTo>
                    <a:pt x="190442" y="278260"/>
                  </a:lnTo>
                  <a:lnTo>
                    <a:pt x="187643" y="3004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127"/>
            <p:cNvSpPr/>
            <p:nvPr>
              <p:custDataLst>
                <p:tags r:id="rId57"/>
              </p:custDataLst>
            </p:nvPr>
          </p:nvSpPr>
          <p:spPr>
            <a:xfrm>
              <a:off x="9272765" y="5160542"/>
              <a:ext cx="188736" cy="209189"/>
            </a:xfrm>
            <a:custGeom>
              <a:avLst/>
              <a:gdLst/>
              <a:ahLst/>
              <a:cxnLst/>
              <a:rect l="0" t="0" r="0" b="0"/>
              <a:pathLst>
                <a:path w="188736" h="209189">
                  <a:moveTo>
                    <a:pt x="10935" y="65508"/>
                  </a:moveTo>
                  <a:lnTo>
                    <a:pt x="10935" y="65508"/>
                  </a:lnTo>
                  <a:lnTo>
                    <a:pt x="2207" y="56074"/>
                  </a:lnTo>
                  <a:lnTo>
                    <a:pt x="0" y="51203"/>
                  </a:lnTo>
                  <a:lnTo>
                    <a:pt x="2129" y="37750"/>
                  </a:lnTo>
                  <a:lnTo>
                    <a:pt x="10599" y="23730"/>
                  </a:lnTo>
                  <a:lnTo>
                    <a:pt x="28788" y="10639"/>
                  </a:lnTo>
                  <a:lnTo>
                    <a:pt x="52051" y="1194"/>
                  </a:lnTo>
                  <a:lnTo>
                    <a:pt x="66604" y="0"/>
                  </a:lnTo>
                  <a:lnTo>
                    <a:pt x="79422" y="2527"/>
                  </a:lnTo>
                  <a:lnTo>
                    <a:pt x="89822" y="8353"/>
                  </a:lnTo>
                  <a:lnTo>
                    <a:pt x="92454" y="14705"/>
                  </a:lnTo>
                  <a:lnTo>
                    <a:pt x="93497" y="33051"/>
                  </a:lnTo>
                  <a:lnTo>
                    <a:pt x="83376" y="70551"/>
                  </a:lnTo>
                  <a:lnTo>
                    <a:pt x="66970" y="112942"/>
                  </a:lnTo>
                  <a:lnTo>
                    <a:pt x="48705" y="153410"/>
                  </a:lnTo>
                  <a:lnTo>
                    <a:pt x="23115" y="197264"/>
                  </a:lnTo>
                  <a:lnTo>
                    <a:pt x="22583" y="200617"/>
                  </a:lnTo>
                  <a:lnTo>
                    <a:pt x="23639" y="203558"/>
                  </a:lnTo>
                  <a:lnTo>
                    <a:pt x="25754" y="206225"/>
                  </a:lnTo>
                  <a:lnTo>
                    <a:pt x="37512" y="209188"/>
                  </a:lnTo>
                  <a:lnTo>
                    <a:pt x="56614" y="209093"/>
                  </a:lnTo>
                  <a:lnTo>
                    <a:pt x="98396" y="201107"/>
                  </a:lnTo>
                  <a:lnTo>
                    <a:pt x="140957" y="190509"/>
                  </a:lnTo>
                  <a:lnTo>
                    <a:pt x="188735" y="179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376"/>
          <p:cNvGrpSpPr/>
          <p:nvPr/>
        </p:nvGrpSpPr>
        <p:grpSpPr>
          <a:xfrm>
            <a:off x="10401300" y="5133779"/>
            <a:ext cx="711201" cy="1184472"/>
            <a:chOff x="10401300" y="5133779"/>
            <a:chExt cx="711201" cy="1184472"/>
          </a:xfrm>
        </p:grpSpPr>
        <p:sp>
          <p:nvSpPr>
            <p:cNvPr id="233" name="SMARTInkShape-2128"/>
            <p:cNvSpPr/>
            <p:nvPr>
              <p:custDataLst>
                <p:tags r:id="rId40"/>
              </p:custDataLst>
            </p:nvPr>
          </p:nvSpPr>
          <p:spPr>
            <a:xfrm>
              <a:off x="10712450" y="611505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37708"/>
                  </a:lnTo>
                  <a:lnTo>
                    <a:pt x="48015" y="23402"/>
                  </a:lnTo>
                  <a:lnTo>
                    <a:pt x="71522" y="18424"/>
                  </a:lnTo>
                  <a:lnTo>
                    <a:pt x="99186" y="13694"/>
                  </a:lnTo>
                  <a:lnTo>
                    <a:pt x="129624" y="912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29"/>
            <p:cNvSpPr/>
            <p:nvPr>
              <p:custDataLst>
                <p:tags r:id="rId41"/>
              </p:custDataLst>
            </p:nvPr>
          </p:nvSpPr>
          <p:spPr>
            <a:xfrm>
              <a:off x="10814050" y="61531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1881" y="47089"/>
                  </a:lnTo>
                  <a:lnTo>
                    <a:pt x="6907" y="94150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30"/>
            <p:cNvSpPr/>
            <p:nvPr>
              <p:custDataLst>
                <p:tags r:id="rId42"/>
              </p:custDataLst>
            </p:nvPr>
          </p:nvSpPr>
          <p:spPr>
            <a:xfrm>
              <a:off x="10401300" y="6108700"/>
              <a:ext cx="209551" cy="24107"/>
            </a:xfrm>
            <a:custGeom>
              <a:avLst/>
              <a:gdLst/>
              <a:ahLst/>
              <a:cxnLst/>
              <a:rect l="0" t="0" r="0" b="0"/>
              <a:pathLst>
                <a:path w="209551" h="24107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50537" y="24106"/>
                  </a:lnTo>
                  <a:lnTo>
                    <a:pt x="90900" y="21768"/>
                  </a:lnTo>
                  <a:lnTo>
                    <a:pt x="137061" y="14613"/>
                  </a:lnTo>
                  <a:lnTo>
                    <a:pt x="177333" y="649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31"/>
            <p:cNvSpPr/>
            <p:nvPr>
              <p:custDataLst>
                <p:tags r:id="rId43"/>
              </p:custDataLst>
            </p:nvPr>
          </p:nvSpPr>
          <p:spPr>
            <a:xfrm>
              <a:off x="10490200" y="61087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3371" y="34531"/>
                  </a:lnTo>
                  <a:lnTo>
                    <a:pt x="6907" y="65911"/>
                  </a:lnTo>
                  <a:lnTo>
                    <a:pt x="10831" y="102672"/>
                  </a:lnTo>
                  <a:lnTo>
                    <a:pt x="14927" y="140177"/>
                  </a:lnTo>
                  <a:lnTo>
                    <a:pt x="17828" y="183508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32"/>
            <p:cNvSpPr/>
            <p:nvPr>
              <p:custDataLst>
                <p:tags r:id="rId44"/>
              </p:custDataLst>
            </p:nvPr>
          </p:nvSpPr>
          <p:spPr>
            <a:xfrm>
              <a:off x="10821868" y="5873750"/>
              <a:ext cx="166781" cy="157560"/>
            </a:xfrm>
            <a:custGeom>
              <a:avLst/>
              <a:gdLst/>
              <a:ahLst/>
              <a:cxnLst/>
              <a:rect l="0" t="0" r="0" b="0"/>
              <a:pathLst>
                <a:path w="166781" h="157560">
                  <a:moveTo>
                    <a:pt x="42982" y="0"/>
                  </a:moveTo>
                  <a:lnTo>
                    <a:pt x="42982" y="0"/>
                  </a:lnTo>
                  <a:lnTo>
                    <a:pt x="36240" y="6742"/>
                  </a:lnTo>
                  <a:lnTo>
                    <a:pt x="17252" y="48334"/>
                  </a:lnTo>
                  <a:lnTo>
                    <a:pt x="11085" y="72987"/>
                  </a:lnTo>
                  <a:lnTo>
                    <a:pt x="10875" y="115778"/>
                  </a:lnTo>
                  <a:lnTo>
                    <a:pt x="11201" y="157559"/>
                  </a:lnTo>
                  <a:lnTo>
                    <a:pt x="7857" y="136503"/>
                  </a:lnTo>
                  <a:lnTo>
                    <a:pt x="248" y="93845"/>
                  </a:lnTo>
                  <a:lnTo>
                    <a:pt x="0" y="83336"/>
                  </a:lnTo>
                  <a:lnTo>
                    <a:pt x="2242" y="76314"/>
                  </a:lnTo>
                  <a:lnTo>
                    <a:pt x="5239" y="74159"/>
                  </a:lnTo>
                  <a:lnTo>
                    <a:pt x="52164" y="58169"/>
                  </a:lnTo>
                  <a:lnTo>
                    <a:pt x="92225" y="48885"/>
                  </a:lnTo>
                  <a:lnTo>
                    <a:pt x="132722" y="26193"/>
                  </a:lnTo>
                  <a:lnTo>
                    <a:pt x="166780" y="2554"/>
                  </a:lnTo>
                  <a:lnTo>
                    <a:pt x="166436" y="3819"/>
                  </a:lnTo>
                  <a:lnTo>
                    <a:pt x="148653" y="46965"/>
                  </a:lnTo>
                  <a:lnTo>
                    <a:pt x="139100" y="83903"/>
                  </a:lnTo>
                  <a:lnTo>
                    <a:pt x="125532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33"/>
            <p:cNvSpPr/>
            <p:nvPr>
              <p:custDataLst>
                <p:tags r:id="rId45"/>
              </p:custDataLst>
            </p:nvPr>
          </p:nvSpPr>
          <p:spPr>
            <a:xfrm>
              <a:off x="10433050" y="58610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7089" y="4469"/>
                  </a:lnTo>
                  <a:lnTo>
                    <a:pt x="83017" y="1986"/>
                  </a:lnTo>
                  <a:lnTo>
                    <a:pt x="129559" y="88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34"/>
            <p:cNvSpPr/>
            <p:nvPr>
              <p:custDataLst>
                <p:tags r:id="rId46"/>
              </p:custDataLst>
            </p:nvPr>
          </p:nvSpPr>
          <p:spPr>
            <a:xfrm>
              <a:off x="10547350" y="58610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8838" y="84126"/>
                  </a:lnTo>
                  <a:lnTo>
                    <a:pt x="11557" y="125586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35"/>
            <p:cNvSpPr/>
            <p:nvPr>
              <p:custDataLst>
                <p:tags r:id="rId47"/>
              </p:custDataLst>
            </p:nvPr>
          </p:nvSpPr>
          <p:spPr>
            <a:xfrm>
              <a:off x="10890250" y="557530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12700"/>
                  </a:moveTo>
                  <a:lnTo>
                    <a:pt x="0" y="12700"/>
                  </a:lnTo>
                  <a:lnTo>
                    <a:pt x="46741" y="3862"/>
                  </a:lnTo>
                  <a:lnTo>
                    <a:pt x="85685" y="1716"/>
                  </a:lnTo>
                  <a:lnTo>
                    <a:pt x="130510" y="762"/>
                  </a:lnTo>
                  <a:lnTo>
                    <a:pt x="176302" y="33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36"/>
            <p:cNvSpPr/>
            <p:nvPr>
              <p:custDataLst>
                <p:tags r:id="rId48"/>
              </p:custDataLst>
            </p:nvPr>
          </p:nvSpPr>
          <p:spPr>
            <a:xfrm>
              <a:off x="10998200" y="55816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31750" y="0"/>
                  </a:moveTo>
                  <a:lnTo>
                    <a:pt x="31750" y="0"/>
                  </a:lnTo>
                  <a:lnTo>
                    <a:pt x="26681" y="12961"/>
                  </a:lnTo>
                  <a:lnTo>
                    <a:pt x="17003" y="57123"/>
                  </a:lnTo>
                  <a:lnTo>
                    <a:pt x="7626" y="101592"/>
                  </a:lnTo>
                  <a:lnTo>
                    <a:pt x="2259" y="14228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37"/>
            <p:cNvSpPr/>
            <p:nvPr>
              <p:custDataLst>
                <p:tags r:id="rId49"/>
              </p:custDataLst>
            </p:nvPr>
          </p:nvSpPr>
          <p:spPr>
            <a:xfrm>
              <a:off x="10934700" y="5147921"/>
              <a:ext cx="158543" cy="211480"/>
            </a:xfrm>
            <a:custGeom>
              <a:avLst/>
              <a:gdLst/>
              <a:ahLst/>
              <a:cxnLst/>
              <a:rect l="0" t="0" r="0" b="0"/>
              <a:pathLst>
                <a:path w="158543" h="211480">
                  <a:moveTo>
                    <a:pt x="0" y="14629"/>
                  </a:moveTo>
                  <a:lnTo>
                    <a:pt x="0" y="14629"/>
                  </a:lnTo>
                  <a:lnTo>
                    <a:pt x="3370" y="18000"/>
                  </a:lnTo>
                  <a:lnTo>
                    <a:pt x="8837" y="33580"/>
                  </a:lnTo>
                  <a:lnTo>
                    <a:pt x="11232" y="80043"/>
                  </a:lnTo>
                  <a:lnTo>
                    <a:pt x="8110" y="125106"/>
                  </a:lnTo>
                  <a:lnTo>
                    <a:pt x="6872" y="163780"/>
                  </a:lnTo>
                  <a:lnTo>
                    <a:pt x="6419" y="193752"/>
                  </a:lnTo>
                  <a:lnTo>
                    <a:pt x="5690" y="193311"/>
                  </a:lnTo>
                  <a:lnTo>
                    <a:pt x="3000" y="187177"/>
                  </a:lnTo>
                  <a:lnTo>
                    <a:pt x="263" y="142933"/>
                  </a:lnTo>
                  <a:lnTo>
                    <a:pt x="1998" y="133271"/>
                  </a:lnTo>
                  <a:lnTo>
                    <a:pt x="3449" y="129707"/>
                  </a:lnTo>
                  <a:lnTo>
                    <a:pt x="5121" y="128037"/>
                  </a:lnTo>
                  <a:lnTo>
                    <a:pt x="6944" y="127629"/>
                  </a:lnTo>
                  <a:lnTo>
                    <a:pt x="36781" y="128853"/>
                  </a:lnTo>
                  <a:lnTo>
                    <a:pt x="60131" y="125535"/>
                  </a:lnTo>
                  <a:lnTo>
                    <a:pt x="84923" y="109971"/>
                  </a:lnTo>
                  <a:lnTo>
                    <a:pt x="118583" y="67877"/>
                  </a:lnTo>
                  <a:lnTo>
                    <a:pt x="141831" y="27035"/>
                  </a:lnTo>
                  <a:lnTo>
                    <a:pt x="156382" y="0"/>
                  </a:lnTo>
                  <a:lnTo>
                    <a:pt x="157172" y="1348"/>
                  </a:lnTo>
                  <a:lnTo>
                    <a:pt x="158542" y="41434"/>
                  </a:lnTo>
                  <a:lnTo>
                    <a:pt x="155318" y="88657"/>
                  </a:lnTo>
                  <a:lnTo>
                    <a:pt x="149894" y="136125"/>
                  </a:lnTo>
                  <a:lnTo>
                    <a:pt x="140447" y="181469"/>
                  </a:lnTo>
                  <a:lnTo>
                    <a:pt x="133350" y="211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38"/>
            <p:cNvSpPr/>
            <p:nvPr>
              <p:custDataLst>
                <p:tags r:id="rId50"/>
              </p:custDataLst>
            </p:nvPr>
          </p:nvSpPr>
          <p:spPr>
            <a:xfrm>
              <a:off x="10572795" y="5546242"/>
              <a:ext cx="152356" cy="199136"/>
            </a:xfrm>
            <a:custGeom>
              <a:avLst/>
              <a:gdLst/>
              <a:ahLst/>
              <a:cxnLst/>
              <a:rect l="0" t="0" r="0" b="0"/>
              <a:pathLst>
                <a:path w="152356" h="199136">
                  <a:moveTo>
                    <a:pt x="19005" y="3658"/>
                  </a:moveTo>
                  <a:lnTo>
                    <a:pt x="19005" y="3658"/>
                  </a:lnTo>
                  <a:lnTo>
                    <a:pt x="19005" y="0"/>
                  </a:lnTo>
                  <a:lnTo>
                    <a:pt x="13978" y="45445"/>
                  </a:lnTo>
                  <a:lnTo>
                    <a:pt x="12538" y="78674"/>
                  </a:lnTo>
                  <a:lnTo>
                    <a:pt x="9545" y="116962"/>
                  </a:lnTo>
                  <a:lnTo>
                    <a:pt x="5864" y="149971"/>
                  </a:lnTo>
                  <a:lnTo>
                    <a:pt x="732" y="196361"/>
                  </a:lnTo>
                  <a:lnTo>
                    <a:pt x="301" y="199135"/>
                  </a:lnTo>
                  <a:lnTo>
                    <a:pt x="0" y="157001"/>
                  </a:lnTo>
                  <a:lnTo>
                    <a:pt x="3335" y="118928"/>
                  </a:lnTo>
                  <a:lnTo>
                    <a:pt x="8747" y="109452"/>
                  </a:lnTo>
                  <a:lnTo>
                    <a:pt x="15152" y="103595"/>
                  </a:lnTo>
                  <a:lnTo>
                    <a:pt x="20350" y="100990"/>
                  </a:lnTo>
                  <a:lnTo>
                    <a:pt x="48059" y="95720"/>
                  </a:lnTo>
                  <a:lnTo>
                    <a:pt x="67909" y="83382"/>
                  </a:lnTo>
                  <a:lnTo>
                    <a:pt x="112733" y="35844"/>
                  </a:lnTo>
                  <a:lnTo>
                    <a:pt x="123134" y="26914"/>
                  </a:lnTo>
                  <a:lnTo>
                    <a:pt x="128313" y="24577"/>
                  </a:lnTo>
                  <a:lnTo>
                    <a:pt x="130683" y="26071"/>
                  </a:lnTo>
                  <a:lnTo>
                    <a:pt x="135196" y="33375"/>
                  </a:lnTo>
                  <a:lnTo>
                    <a:pt x="139479" y="77705"/>
                  </a:lnTo>
                  <a:lnTo>
                    <a:pt x="142635" y="113003"/>
                  </a:lnTo>
                  <a:lnTo>
                    <a:pt x="146388" y="146565"/>
                  </a:lnTo>
                  <a:lnTo>
                    <a:pt x="152355" y="194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39"/>
            <p:cNvSpPr/>
            <p:nvPr>
              <p:custDataLst>
                <p:tags r:id="rId51"/>
              </p:custDataLst>
            </p:nvPr>
          </p:nvSpPr>
          <p:spPr>
            <a:xfrm>
              <a:off x="10521949" y="5133779"/>
              <a:ext cx="146052" cy="225622"/>
            </a:xfrm>
            <a:custGeom>
              <a:avLst/>
              <a:gdLst/>
              <a:ahLst/>
              <a:cxnLst/>
              <a:rect l="0" t="0" r="0" b="0"/>
              <a:pathLst>
                <a:path w="146052" h="2256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0" y="46321"/>
                  </a:lnTo>
                  <a:lnTo>
                    <a:pt x="0" y="81256"/>
                  </a:lnTo>
                  <a:lnTo>
                    <a:pt x="0" y="118419"/>
                  </a:lnTo>
                  <a:lnTo>
                    <a:pt x="0" y="153987"/>
                  </a:lnTo>
                  <a:lnTo>
                    <a:pt x="0" y="195694"/>
                  </a:lnTo>
                  <a:lnTo>
                    <a:pt x="0" y="223405"/>
                  </a:lnTo>
                  <a:lnTo>
                    <a:pt x="0" y="177863"/>
                  </a:lnTo>
                  <a:lnTo>
                    <a:pt x="0" y="146776"/>
                  </a:lnTo>
                  <a:lnTo>
                    <a:pt x="706" y="145541"/>
                  </a:lnTo>
                  <a:lnTo>
                    <a:pt x="1882" y="144717"/>
                  </a:lnTo>
                  <a:lnTo>
                    <a:pt x="5776" y="143803"/>
                  </a:lnTo>
                  <a:lnTo>
                    <a:pt x="29250" y="141724"/>
                  </a:lnTo>
                  <a:lnTo>
                    <a:pt x="51158" y="131540"/>
                  </a:lnTo>
                  <a:lnTo>
                    <a:pt x="78267" y="110569"/>
                  </a:lnTo>
                  <a:lnTo>
                    <a:pt x="110366" y="65352"/>
                  </a:lnTo>
                  <a:lnTo>
                    <a:pt x="125215" y="43893"/>
                  </a:lnTo>
                  <a:lnTo>
                    <a:pt x="126516" y="43790"/>
                  </a:lnTo>
                  <a:lnTo>
                    <a:pt x="129843" y="45560"/>
                  </a:lnTo>
                  <a:lnTo>
                    <a:pt x="131791" y="52460"/>
                  </a:lnTo>
                  <a:lnTo>
                    <a:pt x="133145" y="96096"/>
                  </a:lnTo>
                  <a:lnTo>
                    <a:pt x="133290" y="137071"/>
                  </a:lnTo>
                  <a:lnTo>
                    <a:pt x="134743" y="181823"/>
                  </a:lnTo>
                  <a:lnTo>
                    <a:pt x="146051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77"/>
          <p:cNvGrpSpPr/>
          <p:nvPr/>
        </p:nvGrpSpPr>
        <p:grpSpPr>
          <a:xfrm>
            <a:off x="11392178" y="4995378"/>
            <a:ext cx="509327" cy="800590"/>
            <a:chOff x="11392178" y="4995378"/>
            <a:chExt cx="509327" cy="800590"/>
          </a:xfrm>
        </p:grpSpPr>
        <p:sp>
          <p:nvSpPr>
            <p:cNvPr id="246" name="SMARTInkShape-2140"/>
            <p:cNvSpPr/>
            <p:nvPr>
              <p:custDataLst>
                <p:tags r:id="rId32"/>
              </p:custDataLst>
            </p:nvPr>
          </p:nvSpPr>
          <p:spPr>
            <a:xfrm>
              <a:off x="11836400" y="5505450"/>
              <a:ext cx="65105" cy="215901"/>
            </a:xfrm>
            <a:custGeom>
              <a:avLst/>
              <a:gdLst/>
              <a:ahLst/>
              <a:cxnLst/>
              <a:rect l="0" t="0" r="0" b="0"/>
              <a:pathLst>
                <a:path w="65105" h="215901">
                  <a:moveTo>
                    <a:pt x="50800" y="0"/>
                  </a:moveTo>
                  <a:lnTo>
                    <a:pt x="50800" y="0"/>
                  </a:lnTo>
                  <a:lnTo>
                    <a:pt x="57541" y="6742"/>
                  </a:lnTo>
                  <a:lnTo>
                    <a:pt x="65104" y="37902"/>
                  </a:lnTo>
                  <a:lnTo>
                    <a:pt x="62097" y="74700"/>
                  </a:lnTo>
                  <a:lnTo>
                    <a:pt x="50177" y="119278"/>
                  </a:lnTo>
                  <a:lnTo>
                    <a:pt x="39094" y="143019"/>
                  </a:lnTo>
                  <a:lnTo>
                    <a:pt x="17374" y="18350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41"/>
            <p:cNvSpPr/>
            <p:nvPr>
              <p:custDataLst>
                <p:tags r:id="rId33"/>
              </p:custDataLst>
            </p:nvPr>
          </p:nvSpPr>
          <p:spPr>
            <a:xfrm>
              <a:off x="11731691" y="5512790"/>
              <a:ext cx="76504" cy="230308"/>
            </a:xfrm>
            <a:custGeom>
              <a:avLst/>
              <a:gdLst/>
              <a:ahLst/>
              <a:cxnLst/>
              <a:rect l="0" t="0" r="0" b="0"/>
              <a:pathLst>
                <a:path w="76504" h="230308">
                  <a:moveTo>
                    <a:pt x="9459" y="119660"/>
                  </a:moveTo>
                  <a:lnTo>
                    <a:pt x="9459" y="119660"/>
                  </a:lnTo>
                  <a:lnTo>
                    <a:pt x="9457" y="167223"/>
                  </a:lnTo>
                  <a:lnTo>
                    <a:pt x="8754" y="208339"/>
                  </a:lnTo>
                  <a:lnTo>
                    <a:pt x="3991" y="230307"/>
                  </a:lnTo>
                  <a:lnTo>
                    <a:pt x="2990" y="229408"/>
                  </a:lnTo>
                  <a:lnTo>
                    <a:pt x="0" y="222765"/>
                  </a:lnTo>
                  <a:lnTo>
                    <a:pt x="2468" y="178152"/>
                  </a:lnTo>
                  <a:lnTo>
                    <a:pt x="5882" y="140247"/>
                  </a:lnTo>
                  <a:lnTo>
                    <a:pt x="15394" y="97530"/>
                  </a:lnTo>
                  <a:lnTo>
                    <a:pt x="27619" y="57613"/>
                  </a:lnTo>
                  <a:lnTo>
                    <a:pt x="43140" y="20685"/>
                  </a:lnTo>
                  <a:lnTo>
                    <a:pt x="54768" y="6057"/>
                  </a:lnTo>
                  <a:lnTo>
                    <a:pt x="60126" y="2297"/>
                  </a:lnTo>
                  <a:lnTo>
                    <a:pt x="65110" y="496"/>
                  </a:lnTo>
                  <a:lnTo>
                    <a:pt x="69842" y="0"/>
                  </a:lnTo>
                  <a:lnTo>
                    <a:pt x="72998" y="2492"/>
                  </a:lnTo>
                  <a:lnTo>
                    <a:pt x="76503" y="12788"/>
                  </a:lnTo>
                  <a:lnTo>
                    <a:pt x="75106" y="37821"/>
                  </a:lnTo>
                  <a:lnTo>
                    <a:pt x="63482" y="70952"/>
                  </a:lnTo>
                  <a:lnTo>
                    <a:pt x="28509" y="119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42"/>
            <p:cNvSpPr/>
            <p:nvPr>
              <p:custDataLst>
                <p:tags r:id="rId34"/>
              </p:custDataLst>
            </p:nvPr>
          </p:nvSpPr>
          <p:spPr>
            <a:xfrm>
              <a:off x="11652250" y="55943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22321" y="1567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43"/>
            <p:cNvSpPr/>
            <p:nvPr>
              <p:custDataLst>
                <p:tags r:id="rId35"/>
              </p:custDataLst>
            </p:nvPr>
          </p:nvSpPr>
          <p:spPr>
            <a:xfrm>
              <a:off x="11614150" y="55689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882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44"/>
            <p:cNvSpPr/>
            <p:nvPr>
              <p:custDataLst>
                <p:tags r:id="rId36"/>
              </p:custDataLst>
            </p:nvPr>
          </p:nvSpPr>
          <p:spPr>
            <a:xfrm>
              <a:off x="11508579" y="5526265"/>
              <a:ext cx="42072" cy="169686"/>
            </a:xfrm>
            <a:custGeom>
              <a:avLst/>
              <a:gdLst/>
              <a:ahLst/>
              <a:cxnLst/>
              <a:rect l="0" t="0" r="0" b="0"/>
              <a:pathLst>
                <a:path w="42072" h="169686">
                  <a:moveTo>
                    <a:pt x="42071" y="10935"/>
                  </a:moveTo>
                  <a:lnTo>
                    <a:pt x="42071" y="10935"/>
                  </a:lnTo>
                  <a:lnTo>
                    <a:pt x="36603" y="0"/>
                  </a:lnTo>
                  <a:lnTo>
                    <a:pt x="35603" y="117"/>
                  </a:lnTo>
                  <a:lnTo>
                    <a:pt x="32612" y="2129"/>
                  </a:lnTo>
                  <a:lnTo>
                    <a:pt x="19872" y="25789"/>
                  </a:lnTo>
                  <a:lnTo>
                    <a:pt x="5649" y="69765"/>
                  </a:lnTo>
                  <a:lnTo>
                    <a:pt x="0" y="106683"/>
                  </a:lnTo>
                  <a:lnTo>
                    <a:pt x="89" y="129690"/>
                  </a:lnTo>
                  <a:lnTo>
                    <a:pt x="4833" y="146970"/>
                  </a:lnTo>
                  <a:lnTo>
                    <a:pt x="15437" y="165228"/>
                  </a:lnTo>
                  <a:lnTo>
                    <a:pt x="20081" y="168125"/>
                  </a:lnTo>
                  <a:lnTo>
                    <a:pt x="42071" y="169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45"/>
            <p:cNvSpPr/>
            <p:nvPr>
              <p:custDataLst>
                <p:tags r:id="rId37"/>
              </p:custDataLst>
            </p:nvPr>
          </p:nvSpPr>
          <p:spPr>
            <a:xfrm>
              <a:off x="11392178" y="5585606"/>
              <a:ext cx="78721" cy="210362"/>
            </a:xfrm>
            <a:custGeom>
              <a:avLst/>
              <a:gdLst/>
              <a:ahLst/>
              <a:cxnLst/>
              <a:rect l="0" t="0" r="0" b="0"/>
              <a:pathLst>
                <a:path w="78721" h="210362">
                  <a:moveTo>
                    <a:pt x="12422" y="91294"/>
                  </a:moveTo>
                  <a:lnTo>
                    <a:pt x="12422" y="91294"/>
                  </a:lnTo>
                  <a:lnTo>
                    <a:pt x="6954" y="91294"/>
                  </a:lnTo>
                  <a:lnTo>
                    <a:pt x="9333" y="125831"/>
                  </a:lnTo>
                  <a:lnTo>
                    <a:pt x="6715" y="165928"/>
                  </a:lnTo>
                  <a:lnTo>
                    <a:pt x="0" y="210361"/>
                  </a:lnTo>
                  <a:lnTo>
                    <a:pt x="482" y="177686"/>
                  </a:lnTo>
                  <a:lnTo>
                    <a:pt x="3117" y="141920"/>
                  </a:lnTo>
                  <a:lnTo>
                    <a:pt x="8521" y="100154"/>
                  </a:lnTo>
                  <a:lnTo>
                    <a:pt x="15626" y="60659"/>
                  </a:lnTo>
                  <a:lnTo>
                    <a:pt x="29806" y="16072"/>
                  </a:lnTo>
                  <a:lnTo>
                    <a:pt x="34965" y="4945"/>
                  </a:lnTo>
                  <a:lnTo>
                    <a:pt x="39609" y="0"/>
                  </a:lnTo>
                  <a:lnTo>
                    <a:pt x="43247" y="93"/>
                  </a:lnTo>
                  <a:lnTo>
                    <a:pt x="52933" y="3958"/>
                  </a:lnTo>
                  <a:lnTo>
                    <a:pt x="70286" y="20810"/>
                  </a:lnTo>
                  <a:lnTo>
                    <a:pt x="76945" y="37625"/>
                  </a:lnTo>
                  <a:lnTo>
                    <a:pt x="78720" y="47048"/>
                  </a:lnTo>
                  <a:lnTo>
                    <a:pt x="75050" y="66926"/>
                  </a:lnTo>
                  <a:lnTo>
                    <a:pt x="65656" y="86108"/>
                  </a:lnTo>
                  <a:lnTo>
                    <a:pt x="52075" y="101689"/>
                  </a:lnTo>
                  <a:lnTo>
                    <a:pt x="38511" y="110025"/>
                  </a:lnTo>
                  <a:lnTo>
                    <a:pt x="18772" y="116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46"/>
            <p:cNvSpPr/>
            <p:nvPr>
              <p:custDataLst>
                <p:tags r:id="rId38"/>
              </p:custDataLst>
            </p:nvPr>
          </p:nvSpPr>
          <p:spPr>
            <a:xfrm>
              <a:off x="11550649" y="4995378"/>
              <a:ext cx="146052" cy="83986"/>
            </a:xfrm>
            <a:custGeom>
              <a:avLst/>
              <a:gdLst/>
              <a:ahLst/>
              <a:cxnLst/>
              <a:rect l="0" t="0" r="0" b="0"/>
              <a:pathLst>
                <a:path w="146052" h="83986">
                  <a:moveTo>
                    <a:pt x="1" y="27472"/>
                  </a:moveTo>
                  <a:lnTo>
                    <a:pt x="1" y="27472"/>
                  </a:lnTo>
                  <a:lnTo>
                    <a:pt x="0" y="20730"/>
                  </a:lnTo>
                  <a:lnTo>
                    <a:pt x="1882" y="15538"/>
                  </a:lnTo>
                  <a:lnTo>
                    <a:pt x="3371" y="13166"/>
                  </a:lnTo>
                  <a:lnTo>
                    <a:pt x="12210" y="6457"/>
                  </a:lnTo>
                  <a:lnTo>
                    <a:pt x="33879" y="0"/>
                  </a:lnTo>
                  <a:lnTo>
                    <a:pt x="55900" y="360"/>
                  </a:lnTo>
                  <a:lnTo>
                    <a:pt x="61256" y="3753"/>
                  </a:lnTo>
                  <a:lnTo>
                    <a:pt x="69086" y="15049"/>
                  </a:lnTo>
                  <a:lnTo>
                    <a:pt x="69277" y="31358"/>
                  </a:lnTo>
                  <a:lnTo>
                    <a:pt x="61449" y="56610"/>
                  </a:lnTo>
                  <a:lnTo>
                    <a:pt x="51424" y="82471"/>
                  </a:lnTo>
                  <a:lnTo>
                    <a:pt x="56721" y="83667"/>
                  </a:lnTo>
                  <a:lnTo>
                    <a:pt x="61098" y="83985"/>
                  </a:lnTo>
                  <a:lnTo>
                    <a:pt x="102198" y="75768"/>
                  </a:lnTo>
                  <a:lnTo>
                    <a:pt x="146051" y="719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47"/>
            <p:cNvSpPr/>
            <p:nvPr>
              <p:custDataLst>
                <p:tags r:id="rId39"/>
              </p:custDataLst>
            </p:nvPr>
          </p:nvSpPr>
          <p:spPr>
            <a:xfrm>
              <a:off x="11470791" y="5172889"/>
              <a:ext cx="112346" cy="237910"/>
            </a:xfrm>
            <a:custGeom>
              <a:avLst/>
              <a:gdLst/>
              <a:ahLst/>
              <a:cxnLst/>
              <a:rect l="0" t="0" r="0" b="0"/>
              <a:pathLst>
                <a:path w="112346" h="237910">
                  <a:moveTo>
                    <a:pt x="3659" y="72211"/>
                  </a:moveTo>
                  <a:lnTo>
                    <a:pt x="3659" y="72211"/>
                  </a:lnTo>
                  <a:lnTo>
                    <a:pt x="288" y="68840"/>
                  </a:lnTo>
                  <a:lnTo>
                    <a:pt x="0" y="67847"/>
                  </a:lnTo>
                  <a:lnTo>
                    <a:pt x="514" y="67185"/>
                  </a:lnTo>
                  <a:lnTo>
                    <a:pt x="1563" y="66744"/>
                  </a:lnTo>
                  <a:lnTo>
                    <a:pt x="2967" y="67155"/>
                  </a:lnTo>
                  <a:lnTo>
                    <a:pt x="6409" y="69493"/>
                  </a:lnTo>
                  <a:lnTo>
                    <a:pt x="15685" y="84889"/>
                  </a:lnTo>
                  <a:lnTo>
                    <a:pt x="25685" y="125515"/>
                  </a:lnTo>
                  <a:lnTo>
                    <a:pt x="27354" y="161853"/>
                  </a:lnTo>
                  <a:lnTo>
                    <a:pt x="21954" y="208295"/>
                  </a:lnTo>
                  <a:lnTo>
                    <a:pt x="16850" y="237909"/>
                  </a:lnTo>
                  <a:lnTo>
                    <a:pt x="16685" y="237709"/>
                  </a:lnTo>
                  <a:lnTo>
                    <a:pt x="16387" y="193976"/>
                  </a:lnTo>
                  <a:lnTo>
                    <a:pt x="20134" y="160430"/>
                  </a:lnTo>
                  <a:lnTo>
                    <a:pt x="27208" y="124119"/>
                  </a:lnTo>
                  <a:lnTo>
                    <a:pt x="41681" y="78027"/>
                  </a:lnTo>
                  <a:lnTo>
                    <a:pt x="53608" y="37977"/>
                  </a:lnTo>
                  <a:lnTo>
                    <a:pt x="56008" y="30339"/>
                  </a:lnTo>
                  <a:lnTo>
                    <a:pt x="66201" y="16206"/>
                  </a:lnTo>
                  <a:lnTo>
                    <a:pt x="78727" y="4987"/>
                  </a:lnTo>
                  <a:lnTo>
                    <a:pt x="88999" y="0"/>
                  </a:lnTo>
                  <a:lnTo>
                    <a:pt x="93712" y="1493"/>
                  </a:lnTo>
                  <a:lnTo>
                    <a:pt x="102715" y="10677"/>
                  </a:lnTo>
                  <a:lnTo>
                    <a:pt x="112345" y="35085"/>
                  </a:lnTo>
                  <a:lnTo>
                    <a:pt x="111700" y="54534"/>
                  </a:lnTo>
                  <a:lnTo>
                    <a:pt x="106005" y="74233"/>
                  </a:lnTo>
                  <a:lnTo>
                    <a:pt x="96418" y="92394"/>
                  </a:lnTo>
                  <a:lnTo>
                    <a:pt x="83220" y="106111"/>
                  </a:lnTo>
                  <a:lnTo>
                    <a:pt x="67947" y="115500"/>
                  </a:lnTo>
                  <a:lnTo>
                    <a:pt x="35409" y="123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2148"/>
          <p:cNvSpPr/>
          <p:nvPr>
            <p:custDataLst>
              <p:tags r:id="rId8"/>
            </p:custDataLst>
          </p:nvPr>
        </p:nvSpPr>
        <p:spPr>
          <a:xfrm>
            <a:off x="6188669" y="2946424"/>
            <a:ext cx="3316467" cy="1458257"/>
          </a:xfrm>
          <a:custGeom>
            <a:avLst/>
            <a:gdLst/>
            <a:ahLst/>
            <a:cxnLst/>
            <a:rect l="0" t="0" r="0" b="0"/>
            <a:pathLst>
              <a:path w="3316467" h="1458257">
                <a:moveTo>
                  <a:pt x="2904531" y="171426"/>
                </a:moveTo>
                <a:lnTo>
                  <a:pt x="2904531" y="171426"/>
                </a:lnTo>
                <a:lnTo>
                  <a:pt x="2903825" y="149350"/>
                </a:lnTo>
                <a:lnTo>
                  <a:pt x="2901160" y="141388"/>
                </a:lnTo>
                <a:lnTo>
                  <a:pt x="2888951" y="128973"/>
                </a:lnTo>
                <a:lnTo>
                  <a:pt x="2849948" y="107066"/>
                </a:lnTo>
                <a:lnTo>
                  <a:pt x="2807532" y="88621"/>
                </a:lnTo>
                <a:lnTo>
                  <a:pt x="2770874" y="76063"/>
                </a:lnTo>
                <a:lnTo>
                  <a:pt x="2729182" y="63426"/>
                </a:lnTo>
                <a:lnTo>
                  <a:pt x="2684075" y="50754"/>
                </a:lnTo>
                <a:lnTo>
                  <a:pt x="2660194" y="44411"/>
                </a:lnTo>
                <a:lnTo>
                  <a:pt x="2635806" y="38066"/>
                </a:lnTo>
                <a:lnTo>
                  <a:pt x="2609670" y="33131"/>
                </a:lnTo>
                <a:lnTo>
                  <a:pt x="2582368" y="29135"/>
                </a:lnTo>
                <a:lnTo>
                  <a:pt x="2554290" y="25765"/>
                </a:lnTo>
                <a:lnTo>
                  <a:pt x="2524281" y="22814"/>
                </a:lnTo>
                <a:lnTo>
                  <a:pt x="2492986" y="20140"/>
                </a:lnTo>
                <a:lnTo>
                  <a:pt x="2460834" y="17652"/>
                </a:lnTo>
                <a:lnTo>
                  <a:pt x="2426700" y="15288"/>
                </a:lnTo>
                <a:lnTo>
                  <a:pt x="2391243" y="13006"/>
                </a:lnTo>
                <a:lnTo>
                  <a:pt x="2354906" y="10779"/>
                </a:lnTo>
                <a:lnTo>
                  <a:pt x="2317981" y="9295"/>
                </a:lnTo>
                <a:lnTo>
                  <a:pt x="2280664" y="8306"/>
                </a:lnTo>
                <a:lnTo>
                  <a:pt x="2243086" y="7645"/>
                </a:lnTo>
                <a:lnTo>
                  <a:pt x="2203923" y="7206"/>
                </a:lnTo>
                <a:lnTo>
                  <a:pt x="2163703" y="6913"/>
                </a:lnTo>
                <a:lnTo>
                  <a:pt x="2122779" y="6717"/>
                </a:lnTo>
                <a:lnTo>
                  <a:pt x="2082796" y="5881"/>
                </a:lnTo>
                <a:lnTo>
                  <a:pt x="2043441" y="4618"/>
                </a:lnTo>
                <a:lnTo>
                  <a:pt x="2004505" y="3071"/>
                </a:lnTo>
                <a:lnTo>
                  <a:pt x="1965846" y="2039"/>
                </a:lnTo>
                <a:lnTo>
                  <a:pt x="1927374" y="1352"/>
                </a:lnTo>
                <a:lnTo>
                  <a:pt x="1889026" y="893"/>
                </a:lnTo>
                <a:lnTo>
                  <a:pt x="1849350" y="588"/>
                </a:lnTo>
                <a:lnTo>
                  <a:pt x="1808789" y="383"/>
                </a:lnTo>
                <a:lnTo>
                  <a:pt x="1767635" y="247"/>
                </a:lnTo>
                <a:lnTo>
                  <a:pt x="1726795" y="157"/>
                </a:lnTo>
                <a:lnTo>
                  <a:pt x="1686162" y="97"/>
                </a:lnTo>
                <a:lnTo>
                  <a:pt x="1645668" y="57"/>
                </a:lnTo>
                <a:lnTo>
                  <a:pt x="1604562" y="30"/>
                </a:lnTo>
                <a:lnTo>
                  <a:pt x="1563046" y="12"/>
                </a:lnTo>
                <a:lnTo>
                  <a:pt x="1521257" y="0"/>
                </a:lnTo>
                <a:lnTo>
                  <a:pt x="1479287" y="697"/>
                </a:lnTo>
                <a:lnTo>
                  <a:pt x="1437197" y="1868"/>
                </a:lnTo>
                <a:lnTo>
                  <a:pt x="1395025" y="3354"/>
                </a:lnTo>
                <a:lnTo>
                  <a:pt x="1352799" y="5051"/>
                </a:lnTo>
                <a:lnTo>
                  <a:pt x="1310538" y="6886"/>
                </a:lnTo>
                <a:lnTo>
                  <a:pt x="1268253" y="8817"/>
                </a:lnTo>
                <a:lnTo>
                  <a:pt x="1225951" y="10808"/>
                </a:lnTo>
                <a:lnTo>
                  <a:pt x="1183638" y="12842"/>
                </a:lnTo>
                <a:lnTo>
                  <a:pt x="1141319" y="14903"/>
                </a:lnTo>
                <a:lnTo>
                  <a:pt x="1100406" y="17689"/>
                </a:lnTo>
                <a:lnTo>
                  <a:pt x="1060431" y="20957"/>
                </a:lnTo>
                <a:lnTo>
                  <a:pt x="1021082" y="24546"/>
                </a:lnTo>
                <a:lnTo>
                  <a:pt x="983558" y="28351"/>
                </a:lnTo>
                <a:lnTo>
                  <a:pt x="947255" y="32298"/>
                </a:lnTo>
                <a:lnTo>
                  <a:pt x="911763" y="36341"/>
                </a:lnTo>
                <a:lnTo>
                  <a:pt x="876814" y="41153"/>
                </a:lnTo>
                <a:lnTo>
                  <a:pt x="842225" y="46477"/>
                </a:lnTo>
                <a:lnTo>
                  <a:pt x="807878" y="52143"/>
                </a:lnTo>
                <a:lnTo>
                  <a:pt x="773690" y="59449"/>
                </a:lnTo>
                <a:lnTo>
                  <a:pt x="739608" y="67847"/>
                </a:lnTo>
                <a:lnTo>
                  <a:pt x="705599" y="76973"/>
                </a:lnTo>
                <a:lnTo>
                  <a:pt x="673049" y="85879"/>
                </a:lnTo>
                <a:lnTo>
                  <a:pt x="641470" y="94639"/>
                </a:lnTo>
                <a:lnTo>
                  <a:pt x="610541" y="103302"/>
                </a:lnTo>
                <a:lnTo>
                  <a:pt x="579337" y="113310"/>
                </a:lnTo>
                <a:lnTo>
                  <a:pt x="547952" y="124215"/>
                </a:lnTo>
                <a:lnTo>
                  <a:pt x="516445" y="135719"/>
                </a:lnTo>
                <a:lnTo>
                  <a:pt x="486974" y="146915"/>
                </a:lnTo>
                <a:lnTo>
                  <a:pt x="458859" y="157908"/>
                </a:lnTo>
                <a:lnTo>
                  <a:pt x="431649" y="168764"/>
                </a:lnTo>
                <a:lnTo>
                  <a:pt x="405749" y="180234"/>
                </a:lnTo>
                <a:lnTo>
                  <a:pt x="380721" y="192115"/>
                </a:lnTo>
                <a:lnTo>
                  <a:pt x="356273" y="204269"/>
                </a:lnTo>
                <a:lnTo>
                  <a:pt x="310296" y="232825"/>
                </a:lnTo>
                <a:lnTo>
                  <a:pt x="266343" y="265037"/>
                </a:lnTo>
                <a:lnTo>
                  <a:pt x="223290" y="300520"/>
                </a:lnTo>
                <a:lnTo>
                  <a:pt x="182518" y="339337"/>
                </a:lnTo>
                <a:lnTo>
                  <a:pt x="144642" y="380109"/>
                </a:lnTo>
                <a:lnTo>
                  <a:pt x="111345" y="421748"/>
                </a:lnTo>
                <a:lnTo>
                  <a:pt x="83847" y="463772"/>
                </a:lnTo>
                <a:lnTo>
                  <a:pt x="59866" y="507380"/>
                </a:lnTo>
                <a:lnTo>
                  <a:pt x="37448" y="554983"/>
                </a:lnTo>
                <a:lnTo>
                  <a:pt x="27942" y="580236"/>
                </a:lnTo>
                <a:lnTo>
                  <a:pt x="19488" y="606244"/>
                </a:lnTo>
                <a:lnTo>
                  <a:pt x="11736" y="632754"/>
                </a:lnTo>
                <a:lnTo>
                  <a:pt x="6567" y="660306"/>
                </a:lnTo>
                <a:lnTo>
                  <a:pt x="3122" y="688552"/>
                </a:lnTo>
                <a:lnTo>
                  <a:pt x="825" y="717260"/>
                </a:lnTo>
                <a:lnTo>
                  <a:pt x="0" y="746276"/>
                </a:lnTo>
                <a:lnTo>
                  <a:pt x="154" y="775498"/>
                </a:lnTo>
                <a:lnTo>
                  <a:pt x="963" y="804857"/>
                </a:lnTo>
                <a:lnTo>
                  <a:pt x="3619" y="835014"/>
                </a:lnTo>
                <a:lnTo>
                  <a:pt x="7506" y="865701"/>
                </a:lnTo>
                <a:lnTo>
                  <a:pt x="12215" y="896743"/>
                </a:lnTo>
                <a:lnTo>
                  <a:pt x="18175" y="927315"/>
                </a:lnTo>
                <a:lnTo>
                  <a:pt x="24972" y="957574"/>
                </a:lnTo>
                <a:lnTo>
                  <a:pt x="32325" y="987625"/>
                </a:lnTo>
                <a:lnTo>
                  <a:pt x="42166" y="1016831"/>
                </a:lnTo>
                <a:lnTo>
                  <a:pt x="53665" y="1045473"/>
                </a:lnTo>
                <a:lnTo>
                  <a:pt x="66271" y="1073741"/>
                </a:lnTo>
                <a:lnTo>
                  <a:pt x="79613" y="1100347"/>
                </a:lnTo>
                <a:lnTo>
                  <a:pt x="93447" y="1125846"/>
                </a:lnTo>
                <a:lnTo>
                  <a:pt x="107608" y="1150606"/>
                </a:lnTo>
                <a:lnTo>
                  <a:pt x="144040" y="1196932"/>
                </a:lnTo>
                <a:lnTo>
                  <a:pt x="186101" y="1239629"/>
                </a:lnTo>
                <a:lnTo>
                  <a:pt x="230665" y="1277420"/>
                </a:lnTo>
                <a:lnTo>
                  <a:pt x="278224" y="1313031"/>
                </a:lnTo>
                <a:lnTo>
                  <a:pt x="302760" y="1330429"/>
                </a:lnTo>
                <a:lnTo>
                  <a:pt x="328289" y="1346261"/>
                </a:lnTo>
                <a:lnTo>
                  <a:pt x="354480" y="1361049"/>
                </a:lnTo>
                <a:lnTo>
                  <a:pt x="381114" y="1375141"/>
                </a:lnTo>
                <a:lnTo>
                  <a:pt x="408747" y="1388064"/>
                </a:lnTo>
                <a:lnTo>
                  <a:pt x="437048" y="1400207"/>
                </a:lnTo>
                <a:lnTo>
                  <a:pt x="465792" y="1411830"/>
                </a:lnTo>
                <a:lnTo>
                  <a:pt x="494832" y="1421695"/>
                </a:lnTo>
                <a:lnTo>
                  <a:pt x="524071" y="1430389"/>
                </a:lnTo>
                <a:lnTo>
                  <a:pt x="553440" y="1438301"/>
                </a:lnTo>
                <a:lnTo>
                  <a:pt x="584309" y="1444282"/>
                </a:lnTo>
                <a:lnTo>
                  <a:pt x="616178" y="1448974"/>
                </a:lnTo>
                <a:lnTo>
                  <a:pt x="648713" y="1452808"/>
                </a:lnTo>
                <a:lnTo>
                  <a:pt x="680985" y="1455364"/>
                </a:lnTo>
                <a:lnTo>
                  <a:pt x="713084" y="1457068"/>
                </a:lnTo>
                <a:lnTo>
                  <a:pt x="745066" y="1458204"/>
                </a:lnTo>
                <a:lnTo>
                  <a:pt x="777676" y="1458256"/>
                </a:lnTo>
                <a:lnTo>
                  <a:pt x="810706" y="1457585"/>
                </a:lnTo>
                <a:lnTo>
                  <a:pt x="844013" y="1456432"/>
                </a:lnTo>
                <a:lnTo>
                  <a:pt x="878214" y="1454957"/>
                </a:lnTo>
                <a:lnTo>
                  <a:pt x="913008" y="1453269"/>
                </a:lnTo>
                <a:lnTo>
                  <a:pt x="948198" y="1451438"/>
                </a:lnTo>
                <a:lnTo>
                  <a:pt x="984359" y="1448806"/>
                </a:lnTo>
                <a:lnTo>
                  <a:pt x="1021167" y="1445640"/>
                </a:lnTo>
                <a:lnTo>
                  <a:pt x="1058405" y="1442119"/>
                </a:lnTo>
                <a:lnTo>
                  <a:pt x="1095931" y="1437655"/>
                </a:lnTo>
                <a:lnTo>
                  <a:pt x="1133647" y="1432562"/>
                </a:lnTo>
                <a:lnTo>
                  <a:pt x="1171492" y="1427050"/>
                </a:lnTo>
                <a:lnTo>
                  <a:pt x="1209421" y="1421964"/>
                </a:lnTo>
                <a:lnTo>
                  <a:pt x="1247408" y="1417163"/>
                </a:lnTo>
                <a:lnTo>
                  <a:pt x="1285432" y="1412551"/>
                </a:lnTo>
                <a:lnTo>
                  <a:pt x="1324187" y="1408064"/>
                </a:lnTo>
                <a:lnTo>
                  <a:pt x="1363430" y="1403663"/>
                </a:lnTo>
                <a:lnTo>
                  <a:pt x="1402997" y="1399317"/>
                </a:lnTo>
                <a:lnTo>
                  <a:pt x="1442781" y="1394303"/>
                </a:lnTo>
                <a:lnTo>
                  <a:pt x="1482708" y="1388844"/>
                </a:lnTo>
                <a:lnTo>
                  <a:pt x="1522732" y="1383088"/>
                </a:lnTo>
                <a:lnTo>
                  <a:pt x="1563527" y="1376428"/>
                </a:lnTo>
                <a:lnTo>
                  <a:pt x="1604834" y="1369166"/>
                </a:lnTo>
                <a:lnTo>
                  <a:pt x="1646483" y="1361503"/>
                </a:lnTo>
                <a:lnTo>
                  <a:pt x="1688359" y="1353572"/>
                </a:lnTo>
                <a:lnTo>
                  <a:pt x="1730389" y="1345462"/>
                </a:lnTo>
                <a:lnTo>
                  <a:pt x="1772519" y="1337233"/>
                </a:lnTo>
                <a:lnTo>
                  <a:pt x="1814012" y="1328220"/>
                </a:lnTo>
                <a:lnTo>
                  <a:pt x="1855080" y="1318683"/>
                </a:lnTo>
                <a:lnTo>
                  <a:pt x="1895863" y="1308797"/>
                </a:lnTo>
                <a:lnTo>
                  <a:pt x="1936458" y="1297974"/>
                </a:lnTo>
                <a:lnTo>
                  <a:pt x="1976927" y="1286524"/>
                </a:lnTo>
                <a:lnTo>
                  <a:pt x="2017312" y="1274658"/>
                </a:lnTo>
                <a:lnTo>
                  <a:pt x="2057640" y="1263220"/>
                </a:lnTo>
                <a:lnTo>
                  <a:pt x="2097931" y="1252066"/>
                </a:lnTo>
                <a:lnTo>
                  <a:pt x="2138198" y="1241103"/>
                </a:lnTo>
                <a:lnTo>
                  <a:pt x="2177037" y="1228855"/>
                </a:lnTo>
                <a:lnTo>
                  <a:pt x="2214923" y="1215751"/>
                </a:lnTo>
                <a:lnTo>
                  <a:pt x="2252176" y="1202076"/>
                </a:lnTo>
                <a:lnTo>
                  <a:pt x="2289711" y="1188726"/>
                </a:lnTo>
                <a:lnTo>
                  <a:pt x="2327434" y="1175593"/>
                </a:lnTo>
                <a:lnTo>
                  <a:pt x="2365283" y="1162603"/>
                </a:lnTo>
                <a:lnTo>
                  <a:pt x="2403215" y="1148300"/>
                </a:lnTo>
                <a:lnTo>
                  <a:pt x="2441203" y="1133120"/>
                </a:lnTo>
                <a:lnTo>
                  <a:pt x="2479230" y="1117355"/>
                </a:lnTo>
                <a:lnTo>
                  <a:pt x="2516574" y="1101201"/>
                </a:lnTo>
                <a:lnTo>
                  <a:pt x="2553466" y="1084787"/>
                </a:lnTo>
                <a:lnTo>
                  <a:pt x="2590054" y="1068200"/>
                </a:lnTo>
                <a:lnTo>
                  <a:pt x="2625735" y="1050792"/>
                </a:lnTo>
                <a:lnTo>
                  <a:pt x="2660812" y="1032837"/>
                </a:lnTo>
                <a:lnTo>
                  <a:pt x="2695484" y="1014517"/>
                </a:lnTo>
                <a:lnTo>
                  <a:pt x="2729889" y="995247"/>
                </a:lnTo>
                <a:lnTo>
                  <a:pt x="2764115" y="975346"/>
                </a:lnTo>
                <a:lnTo>
                  <a:pt x="2798220" y="955023"/>
                </a:lnTo>
                <a:lnTo>
                  <a:pt x="2830835" y="934418"/>
                </a:lnTo>
                <a:lnTo>
                  <a:pt x="2862455" y="913626"/>
                </a:lnTo>
                <a:lnTo>
                  <a:pt x="2893414" y="892709"/>
                </a:lnTo>
                <a:lnTo>
                  <a:pt x="2923931" y="870298"/>
                </a:lnTo>
                <a:lnTo>
                  <a:pt x="2954152" y="846891"/>
                </a:lnTo>
                <a:lnTo>
                  <a:pt x="2984178" y="822819"/>
                </a:lnTo>
                <a:lnTo>
                  <a:pt x="3012662" y="798304"/>
                </a:lnTo>
                <a:lnTo>
                  <a:pt x="3040119" y="773495"/>
                </a:lnTo>
                <a:lnTo>
                  <a:pt x="3066889" y="748489"/>
                </a:lnTo>
                <a:lnTo>
                  <a:pt x="3092497" y="722645"/>
                </a:lnTo>
                <a:lnTo>
                  <a:pt x="3117330" y="696245"/>
                </a:lnTo>
                <a:lnTo>
                  <a:pt x="3141648" y="669472"/>
                </a:lnTo>
                <a:lnTo>
                  <a:pt x="3164914" y="641745"/>
                </a:lnTo>
                <a:lnTo>
                  <a:pt x="3187481" y="613383"/>
                </a:lnTo>
                <a:lnTo>
                  <a:pt x="3209581" y="584598"/>
                </a:lnTo>
                <a:lnTo>
                  <a:pt x="3229959" y="555529"/>
                </a:lnTo>
                <a:lnTo>
                  <a:pt x="3249189" y="526272"/>
                </a:lnTo>
                <a:lnTo>
                  <a:pt x="3267653" y="496890"/>
                </a:lnTo>
                <a:lnTo>
                  <a:pt x="3282784" y="467425"/>
                </a:lnTo>
                <a:lnTo>
                  <a:pt x="3295694" y="437903"/>
                </a:lnTo>
                <a:lnTo>
                  <a:pt x="3307123" y="408344"/>
                </a:lnTo>
                <a:lnTo>
                  <a:pt x="3313330" y="380171"/>
                </a:lnTo>
                <a:lnTo>
                  <a:pt x="3316058" y="352923"/>
                </a:lnTo>
                <a:lnTo>
                  <a:pt x="3316466" y="326290"/>
                </a:lnTo>
                <a:lnTo>
                  <a:pt x="3311092" y="300069"/>
                </a:lnTo>
                <a:lnTo>
                  <a:pt x="3301866" y="274121"/>
                </a:lnTo>
                <a:lnTo>
                  <a:pt x="3290071" y="248356"/>
                </a:lnTo>
                <a:lnTo>
                  <a:pt x="3248743" y="202795"/>
                </a:lnTo>
                <a:lnTo>
                  <a:pt x="3222905" y="181755"/>
                </a:lnTo>
                <a:lnTo>
                  <a:pt x="3190159" y="162085"/>
                </a:lnTo>
                <a:lnTo>
                  <a:pt x="3152805" y="143326"/>
                </a:lnTo>
                <a:lnTo>
                  <a:pt x="3112380" y="125176"/>
                </a:lnTo>
                <a:lnTo>
                  <a:pt x="3071319" y="110254"/>
                </a:lnTo>
                <a:lnTo>
                  <a:pt x="3029835" y="97484"/>
                </a:lnTo>
                <a:lnTo>
                  <a:pt x="2988066" y="86147"/>
                </a:lnTo>
                <a:lnTo>
                  <a:pt x="2949638" y="77885"/>
                </a:lnTo>
                <a:lnTo>
                  <a:pt x="2913436" y="71671"/>
                </a:lnTo>
                <a:lnTo>
                  <a:pt x="2878717" y="66823"/>
                </a:lnTo>
                <a:lnTo>
                  <a:pt x="2809281" y="5712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SMARTInkShape-Group379"/>
          <p:cNvGrpSpPr/>
          <p:nvPr/>
        </p:nvGrpSpPr>
        <p:grpSpPr>
          <a:xfrm>
            <a:off x="9737241" y="2552700"/>
            <a:ext cx="2235685" cy="863601"/>
            <a:chOff x="9737241" y="2552700"/>
            <a:chExt cx="2235685" cy="863601"/>
          </a:xfrm>
        </p:grpSpPr>
        <p:sp>
          <p:nvSpPr>
            <p:cNvPr id="256" name="SMARTInkShape-2149"/>
            <p:cNvSpPr/>
            <p:nvPr>
              <p:custDataLst>
                <p:tags r:id="rId11"/>
              </p:custDataLst>
            </p:nvPr>
          </p:nvSpPr>
          <p:spPr>
            <a:xfrm>
              <a:off x="11963400" y="2552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50"/>
            <p:cNvSpPr/>
            <p:nvPr>
              <p:custDataLst>
                <p:tags r:id="rId12"/>
              </p:custDataLst>
            </p:nvPr>
          </p:nvSpPr>
          <p:spPr>
            <a:xfrm>
              <a:off x="11950700" y="26860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151"/>
            <p:cNvSpPr/>
            <p:nvPr>
              <p:custDataLst>
                <p:tags r:id="rId13"/>
              </p:custDataLst>
            </p:nvPr>
          </p:nvSpPr>
          <p:spPr>
            <a:xfrm>
              <a:off x="11861800" y="27241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152"/>
            <p:cNvSpPr/>
            <p:nvPr>
              <p:custDataLst>
                <p:tags r:id="rId14"/>
              </p:custDataLst>
            </p:nvPr>
          </p:nvSpPr>
          <p:spPr>
            <a:xfrm>
              <a:off x="11747861" y="2672907"/>
              <a:ext cx="58801" cy="102044"/>
            </a:xfrm>
            <a:custGeom>
              <a:avLst/>
              <a:gdLst/>
              <a:ahLst/>
              <a:cxnLst/>
              <a:rect l="0" t="0" r="0" b="0"/>
              <a:pathLst>
                <a:path w="58801" h="102044">
                  <a:moveTo>
                    <a:pt x="18689" y="32193"/>
                  </a:moveTo>
                  <a:lnTo>
                    <a:pt x="18689" y="32193"/>
                  </a:lnTo>
                  <a:lnTo>
                    <a:pt x="5824" y="75814"/>
                  </a:lnTo>
                  <a:lnTo>
                    <a:pt x="0" y="94530"/>
                  </a:lnTo>
                  <a:lnTo>
                    <a:pt x="19425" y="47314"/>
                  </a:lnTo>
                  <a:lnTo>
                    <a:pt x="31607" y="19504"/>
                  </a:lnTo>
                  <a:lnTo>
                    <a:pt x="44994" y="837"/>
                  </a:lnTo>
                  <a:lnTo>
                    <a:pt x="47515" y="0"/>
                  </a:lnTo>
                  <a:lnTo>
                    <a:pt x="49900" y="853"/>
                  </a:lnTo>
                  <a:lnTo>
                    <a:pt x="52197" y="2833"/>
                  </a:lnTo>
                  <a:lnTo>
                    <a:pt x="58800" y="22475"/>
                  </a:lnTo>
                  <a:lnTo>
                    <a:pt x="57212" y="60717"/>
                  </a:lnTo>
                  <a:lnTo>
                    <a:pt x="50439" y="1020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153"/>
            <p:cNvSpPr/>
            <p:nvPr>
              <p:custDataLst>
                <p:tags r:id="rId15"/>
              </p:custDataLst>
            </p:nvPr>
          </p:nvSpPr>
          <p:spPr>
            <a:xfrm>
              <a:off x="11684000" y="2882900"/>
              <a:ext cx="93486" cy="336551"/>
            </a:xfrm>
            <a:custGeom>
              <a:avLst/>
              <a:gdLst/>
              <a:ahLst/>
              <a:cxnLst/>
              <a:rect l="0" t="0" r="0" b="0"/>
              <a:pathLst>
                <a:path w="93486" h="336551">
                  <a:moveTo>
                    <a:pt x="82550" y="0"/>
                  </a:moveTo>
                  <a:lnTo>
                    <a:pt x="82550" y="0"/>
                  </a:lnTo>
                  <a:lnTo>
                    <a:pt x="89291" y="16854"/>
                  </a:lnTo>
                  <a:lnTo>
                    <a:pt x="93485" y="64417"/>
                  </a:lnTo>
                  <a:lnTo>
                    <a:pt x="88822" y="111415"/>
                  </a:lnTo>
                  <a:lnTo>
                    <a:pt x="84614" y="137777"/>
                  </a:lnTo>
                  <a:lnTo>
                    <a:pt x="78282" y="165229"/>
                  </a:lnTo>
                  <a:lnTo>
                    <a:pt x="70532" y="193408"/>
                  </a:lnTo>
                  <a:lnTo>
                    <a:pt x="61837" y="222072"/>
                  </a:lnTo>
                  <a:lnTo>
                    <a:pt x="51103" y="247531"/>
                  </a:lnTo>
                  <a:lnTo>
                    <a:pt x="26005" y="292753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154"/>
            <p:cNvSpPr/>
            <p:nvPr>
              <p:custDataLst>
                <p:tags r:id="rId16"/>
              </p:custDataLst>
            </p:nvPr>
          </p:nvSpPr>
          <p:spPr>
            <a:xfrm>
              <a:off x="11471079" y="3162978"/>
              <a:ext cx="117672" cy="87368"/>
            </a:xfrm>
            <a:custGeom>
              <a:avLst/>
              <a:gdLst/>
              <a:ahLst/>
              <a:cxnLst/>
              <a:rect l="0" t="0" r="0" b="0"/>
              <a:pathLst>
                <a:path w="117672" h="87368">
                  <a:moveTo>
                    <a:pt x="3371" y="24722"/>
                  </a:moveTo>
                  <a:lnTo>
                    <a:pt x="3371" y="24722"/>
                  </a:lnTo>
                  <a:lnTo>
                    <a:pt x="0" y="17980"/>
                  </a:lnTo>
                  <a:lnTo>
                    <a:pt x="1124" y="14583"/>
                  </a:lnTo>
                  <a:lnTo>
                    <a:pt x="8016" y="7045"/>
                  </a:lnTo>
                  <a:lnTo>
                    <a:pt x="16255" y="2755"/>
                  </a:lnTo>
                  <a:lnTo>
                    <a:pt x="33040" y="0"/>
                  </a:lnTo>
                  <a:lnTo>
                    <a:pt x="36556" y="1185"/>
                  </a:lnTo>
                  <a:lnTo>
                    <a:pt x="42344" y="6265"/>
                  </a:lnTo>
                  <a:lnTo>
                    <a:pt x="45386" y="16989"/>
                  </a:lnTo>
                  <a:lnTo>
                    <a:pt x="46033" y="30457"/>
                  </a:lnTo>
                  <a:lnTo>
                    <a:pt x="43968" y="43498"/>
                  </a:lnTo>
                  <a:lnTo>
                    <a:pt x="17803" y="85335"/>
                  </a:lnTo>
                  <a:lnTo>
                    <a:pt x="18637" y="86297"/>
                  </a:lnTo>
                  <a:lnTo>
                    <a:pt x="23325" y="87367"/>
                  </a:lnTo>
                  <a:lnTo>
                    <a:pt x="59523" y="87347"/>
                  </a:lnTo>
                  <a:lnTo>
                    <a:pt x="117671" y="81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155"/>
            <p:cNvSpPr/>
            <p:nvPr>
              <p:custDataLst>
                <p:tags r:id="rId17"/>
              </p:custDataLst>
            </p:nvPr>
          </p:nvSpPr>
          <p:spPr>
            <a:xfrm>
              <a:off x="11449050" y="3083612"/>
              <a:ext cx="120651" cy="8839"/>
            </a:xfrm>
            <a:custGeom>
              <a:avLst/>
              <a:gdLst/>
              <a:ahLst/>
              <a:cxnLst/>
              <a:rect l="0" t="0" r="0" b="0"/>
              <a:pathLst>
                <a:path w="120651" h="8839">
                  <a:moveTo>
                    <a:pt x="0" y="8838"/>
                  </a:moveTo>
                  <a:lnTo>
                    <a:pt x="0" y="8838"/>
                  </a:lnTo>
                  <a:lnTo>
                    <a:pt x="43369" y="0"/>
                  </a:lnTo>
                  <a:lnTo>
                    <a:pt x="88556" y="1970"/>
                  </a:lnTo>
                  <a:lnTo>
                    <a:pt x="120650" y="8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156"/>
            <p:cNvSpPr/>
            <p:nvPr>
              <p:custDataLst>
                <p:tags r:id="rId18"/>
              </p:custDataLst>
            </p:nvPr>
          </p:nvSpPr>
          <p:spPr>
            <a:xfrm>
              <a:off x="11563350" y="2897365"/>
              <a:ext cx="24520" cy="144286"/>
            </a:xfrm>
            <a:custGeom>
              <a:avLst/>
              <a:gdLst/>
              <a:ahLst/>
              <a:cxnLst/>
              <a:rect l="0" t="0" r="0" b="0"/>
              <a:pathLst>
                <a:path w="24520" h="144286">
                  <a:moveTo>
                    <a:pt x="19050" y="10935"/>
                  </a:moveTo>
                  <a:lnTo>
                    <a:pt x="19050" y="10935"/>
                  </a:lnTo>
                  <a:lnTo>
                    <a:pt x="24518" y="0"/>
                  </a:lnTo>
                  <a:lnTo>
                    <a:pt x="24519" y="19567"/>
                  </a:lnTo>
                  <a:lnTo>
                    <a:pt x="18459" y="58553"/>
                  </a:lnTo>
                  <a:lnTo>
                    <a:pt x="10644" y="98186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157"/>
            <p:cNvSpPr/>
            <p:nvPr>
              <p:custDataLst>
                <p:tags r:id="rId19"/>
              </p:custDataLst>
            </p:nvPr>
          </p:nvSpPr>
          <p:spPr>
            <a:xfrm>
              <a:off x="11328922" y="2940050"/>
              <a:ext cx="107429" cy="349251"/>
            </a:xfrm>
            <a:custGeom>
              <a:avLst/>
              <a:gdLst/>
              <a:ahLst/>
              <a:cxnLst/>
              <a:rect l="0" t="0" r="0" b="0"/>
              <a:pathLst>
                <a:path w="107429" h="349251">
                  <a:moveTo>
                    <a:pt x="107428" y="0"/>
                  </a:moveTo>
                  <a:lnTo>
                    <a:pt x="107428" y="0"/>
                  </a:lnTo>
                  <a:lnTo>
                    <a:pt x="104057" y="3371"/>
                  </a:lnTo>
                  <a:lnTo>
                    <a:pt x="62599" y="27888"/>
                  </a:lnTo>
                  <a:lnTo>
                    <a:pt x="34132" y="61404"/>
                  </a:lnTo>
                  <a:lnTo>
                    <a:pt x="19819" y="95730"/>
                  </a:lnTo>
                  <a:lnTo>
                    <a:pt x="7812" y="139913"/>
                  </a:lnTo>
                  <a:lnTo>
                    <a:pt x="3623" y="164536"/>
                  </a:lnTo>
                  <a:lnTo>
                    <a:pt x="124" y="190124"/>
                  </a:lnTo>
                  <a:lnTo>
                    <a:pt x="0" y="235489"/>
                  </a:lnTo>
                  <a:lnTo>
                    <a:pt x="4649" y="275406"/>
                  </a:lnTo>
                  <a:lnTo>
                    <a:pt x="15200" y="322118"/>
                  </a:lnTo>
                  <a:lnTo>
                    <a:pt x="23163" y="339778"/>
                  </a:lnTo>
                  <a:lnTo>
                    <a:pt x="27969" y="344346"/>
                  </a:lnTo>
                  <a:lnTo>
                    <a:pt x="33288" y="346687"/>
                  </a:lnTo>
                  <a:lnTo>
                    <a:pt x="50278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158"/>
            <p:cNvSpPr/>
            <p:nvPr>
              <p:custDataLst>
                <p:tags r:id="rId20"/>
              </p:custDataLst>
            </p:nvPr>
          </p:nvSpPr>
          <p:spPr>
            <a:xfrm>
              <a:off x="11226800" y="2679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159"/>
            <p:cNvSpPr/>
            <p:nvPr>
              <p:custDataLst>
                <p:tags r:id="rId21"/>
              </p:custDataLst>
            </p:nvPr>
          </p:nvSpPr>
          <p:spPr>
            <a:xfrm>
              <a:off x="11220450" y="2774950"/>
              <a:ext cx="20395" cy="101601"/>
            </a:xfrm>
            <a:custGeom>
              <a:avLst/>
              <a:gdLst/>
              <a:ahLst/>
              <a:cxnLst/>
              <a:rect l="0" t="0" r="0" b="0"/>
              <a:pathLst>
                <a:path w="20395" h="10160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0394" y="42716"/>
                  </a:lnTo>
                  <a:lnTo>
                    <a:pt x="15684" y="85578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160"/>
            <p:cNvSpPr/>
            <p:nvPr>
              <p:custDataLst>
                <p:tags r:id="rId22"/>
              </p:custDataLst>
            </p:nvPr>
          </p:nvSpPr>
          <p:spPr>
            <a:xfrm>
              <a:off x="10702733" y="2978150"/>
              <a:ext cx="143068" cy="438151"/>
            </a:xfrm>
            <a:custGeom>
              <a:avLst/>
              <a:gdLst/>
              <a:ahLst/>
              <a:cxnLst/>
              <a:rect l="0" t="0" r="0" b="0"/>
              <a:pathLst>
                <a:path w="143068" h="438151">
                  <a:moveTo>
                    <a:pt x="85917" y="0"/>
                  </a:moveTo>
                  <a:lnTo>
                    <a:pt x="85917" y="0"/>
                  </a:lnTo>
                  <a:lnTo>
                    <a:pt x="70003" y="12256"/>
                  </a:lnTo>
                  <a:lnTo>
                    <a:pt x="36651" y="57741"/>
                  </a:lnTo>
                  <a:lnTo>
                    <a:pt x="16748" y="97630"/>
                  </a:lnTo>
                  <a:lnTo>
                    <a:pt x="3200" y="143580"/>
                  </a:lnTo>
                  <a:lnTo>
                    <a:pt x="432" y="168392"/>
                  </a:lnTo>
                  <a:lnTo>
                    <a:pt x="0" y="194106"/>
                  </a:lnTo>
                  <a:lnTo>
                    <a:pt x="1121" y="220421"/>
                  </a:lnTo>
                  <a:lnTo>
                    <a:pt x="7514" y="247136"/>
                  </a:lnTo>
                  <a:lnTo>
                    <a:pt x="17422" y="274118"/>
                  </a:lnTo>
                  <a:lnTo>
                    <a:pt x="29670" y="301279"/>
                  </a:lnTo>
                  <a:lnTo>
                    <a:pt x="58332" y="348390"/>
                  </a:lnTo>
                  <a:lnTo>
                    <a:pt x="88473" y="386968"/>
                  </a:lnTo>
                  <a:lnTo>
                    <a:pt x="143067" y="43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161"/>
            <p:cNvSpPr/>
            <p:nvPr>
              <p:custDataLst>
                <p:tags r:id="rId23"/>
              </p:custDataLst>
            </p:nvPr>
          </p:nvSpPr>
          <p:spPr>
            <a:xfrm>
              <a:off x="10972800" y="2933700"/>
              <a:ext cx="176446" cy="431801"/>
            </a:xfrm>
            <a:custGeom>
              <a:avLst/>
              <a:gdLst/>
              <a:ahLst/>
              <a:cxnLst/>
              <a:rect l="0" t="0" r="0" b="0"/>
              <a:pathLst>
                <a:path w="176446" h="431801">
                  <a:moveTo>
                    <a:pt x="146050" y="0"/>
                  </a:moveTo>
                  <a:lnTo>
                    <a:pt x="146050" y="0"/>
                  </a:lnTo>
                  <a:lnTo>
                    <a:pt x="166314" y="35329"/>
                  </a:lnTo>
                  <a:lnTo>
                    <a:pt x="175282" y="64385"/>
                  </a:lnTo>
                  <a:lnTo>
                    <a:pt x="176445" y="107873"/>
                  </a:lnTo>
                  <a:lnTo>
                    <a:pt x="174780" y="133299"/>
                  </a:lnTo>
                  <a:lnTo>
                    <a:pt x="169436" y="160833"/>
                  </a:lnTo>
                  <a:lnTo>
                    <a:pt x="161641" y="189772"/>
                  </a:lnTo>
                  <a:lnTo>
                    <a:pt x="152210" y="219648"/>
                  </a:lnTo>
                  <a:lnTo>
                    <a:pt x="138867" y="250149"/>
                  </a:lnTo>
                  <a:lnTo>
                    <a:pt x="122918" y="281066"/>
                  </a:lnTo>
                  <a:lnTo>
                    <a:pt x="105228" y="312261"/>
                  </a:lnTo>
                  <a:lnTo>
                    <a:pt x="85675" y="339407"/>
                  </a:lnTo>
                  <a:lnTo>
                    <a:pt x="43251" y="386503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162"/>
            <p:cNvSpPr/>
            <p:nvPr>
              <p:custDataLst>
                <p:tags r:id="rId24"/>
              </p:custDataLst>
            </p:nvPr>
          </p:nvSpPr>
          <p:spPr>
            <a:xfrm>
              <a:off x="10788650" y="3274053"/>
              <a:ext cx="209551" cy="93303"/>
            </a:xfrm>
            <a:custGeom>
              <a:avLst/>
              <a:gdLst/>
              <a:ahLst/>
              <a:cxnLst/>
              <a:rect l="0" t="0" r="0" b="0"/>
              <a:pathLst>
                <a:path w="209551" h="93303">
                  <a:moveTo>
                    <a:pt x="0" y="27947"/>
                  </a:moveTo>
                  <a:lnTo>
                    <a:pt x="0" y="27947"/>
                  </a:lnTo>
                  <a:lnTo>
                    <a:pt x="3370" y="17834"/>
                  </a:lnTo>
                  <a:lnTo>
                    <a:pt x="10670" y="10987"/>
                  </a:lnTo>
                  <a:lnTo>
                    <a:pt x="22381" y="5593"/>
                  </a:lnTo>
                  <a:lnTo>
                    <a:pt x="47396" y="0"/>
                  </a:lnTo>
                  <a:lnTo>
                    <a:pt x="61988" y="945"/>
                  </a:lnTo>
                  <a:lnTo>
                    <a:pt x="82101" y="8814"/>
                  </a:lnTo>
                  <a:lnTo>
                    <a:pt x="91287" y="19914"/>
                  </a:lnTo>
                  <a:lnTo>
                    <a:pt x="94725" y="26825"/>
                  </a:lnTo>
                  <a:lnTo>
                    <a:pt x="94782" y="42029"/>
                  </a:lnTo>
                  <a:lnTo>
                    <a:pt x="92821" y="50036"/>
                  </a:lnTo>
                  <a:lnTo>
                    <a:pt x="84998" y="62693"/>
                  </a:lnTo>
                  <a:lnTo>
                    <a:pt x="69471" y="82318"/>
                  </a:lnTo>
                  <a:lnTo>
                    <a:pt x="68186" y="86066"/>
                  </a:lnTo>
                  <a:lnTo>
                    <a:pt x="68035" y="89271"/>
                  </a:lnTo>
                  <a:lnTo>
                    <a:pt x="68639" y="92113"/>
                  </a:lnTo>
                  <a:lnTo>
                    <a:pt x="71866" y="93302"/>
                  </a:lnTo>
                  <a:lnTo>
                    <a:pt x="92005" y="90899"/>
                  </a:lnTo>
                  <a:lnTo>
                    <a:pt x="131135" y="80153"/>
                  </a:lnTo>
                  <a:lnTo>
                    <a:pt x="169524" y="67142"/>
                  </a:lnTo>
                  <a:lnTo>
                    <a:pt x="209550" y="53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163"/>
            <p:cNvSpPr/>
            <p:nvPr>
              <p:custDataLst>
                <p:tags r:id="rId25"/>
              </p:custDataLst>
            </p:nvPr>
          </p:nvSpPr>
          <p:spPr>
            <a:xfrm>
              <a:off x="10814050" y="31496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2534" y="14569"/>
                  </a:lnTo>
                  <a:lnTo>
                    <a:pt x="78784" y="8393"/>
                  </a:lnTo>
                  <a:lnTo>
                    <a:pt x="122983" y="280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164"/>
            <p:cNvSpPr/>
            <p:nvPr>
              <p:custDataLst>
                <p:tags r:id="rId26"/>
              </p:custDataLst>
            </p:nvPr>
          </p:nvSpPr>
          <p:spPr>
            <a:xfrm>
              <a:off x="10604500" y="3200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069" y="397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165"/>
            <p:cNvSpPr/>
            <p:nvPr>
              <p:custDataLst>
                <p:tags r:id="rId27"/>
              </p:custDataLst>
            </p:nvPr>
          </p:nvSpPr>
          <p:spPr>
            <a:xfrm>
              <a:off x="10572750" y="33147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0654" y="4643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166"/>
            <p:cNvSpPr/>
            <p:nvPr>
              <p:custDataLst>
                <p:tags r:id="rId28"/>
              </p:custDataLst>
            </p:nvPr>
          </p:nvSpPr>
          <p:spPr>
            <a:xfrm>
              <a:off x="10336972" y="3051862"/>
              <a:ext cx="153229" cy="262839"/>
            </a:xfrm>
            <a:custGeom>
              <a:avLst/>
              <a:gdLst/>
              <a:ahLst/>
              <a:cxnLst/>
              <a:rect l="0" t="0" r="0" b="0"/>
              <a:pathLst>
                <a:path w="153229" h="262839">
                  <a:moveTo>
                    <a:pt x="153228" y="8838"/>
                  </a:moveTo>
                  <a:lnTo>
                    <a:pt x="153228" y="8838"/>
                  </a:lnTo>
                  <a:lnTo>
                    <a:pt x="123343" y="0"/>
                  </a:lnTo>
                  <a:lnTo>
                    <a:pt x="107725" y="1618"/>
                  </a:lnTo>
                  <a:lnTo>
                    <a:pt x="89964" y="9157"/>
                  </a:lnTo>
                  <a:lnTo>
                    <a:pt x="57577" y="34646"/>
                  </a:lnTo>
                  <a:lnTo>
                    <a:pt x="30186" y="72851"/>
                  </a:lnTo>
                  <a:lnTo>
                    <a:pt x="9762" y="115451"/>
                  </a:lnTo>
                  <a:lnTo>
                    <a:pt x="25" y="158647"/>
                  </a:lnTo>
                  <a:lnTo>
                    <a:pt x="0" y="185486"/>
                  </a:lnTo>
                  <a:lnTo>
                    <a:pt x="7986" y="209645"/>
                  </a:lnTo>
                  <a:lnTo>
                    <a:pt x="14067" y="221025"/>
                  </a:lnTo>
                  <a:lnTo>
                    <a:pt x="32112" y="237434"/>
                  </a:lnTo>
                  <a:lnTo>
                    <a:pt x="64191" y="252724"/>
                  </a:lnTo>
                  <a:lnTo>
                    <a:pt x="96078" y="262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167"/>
            <p:cNvSpPr/>
            <p:nvPr>
              <p:custDataLst>
                <p:tags r:id="rId29"/>
              </p:custDataLst>
            </p:nvPr>
          </p:nvSpPr>
          <p:spPr>
            <a:xfrm>
              <a:off x="10167649" y="2880733"/>
              <a:ext cx="158597" cy="167794"/>
            </a:xfrm>
            <a:custGeom>
              <a:avLst/>
              <a:gdLst/>
              <a:ahLst/>
              <a:cxnLst/>
              <a:rect l="0" t="0" r="0" b="0"/>
              <a:pathLst>
                <a:path w="158597" h="167794">
                  <a:moveTo>
                    <a:pt x="24101" y="52967"/>
                  </a:moveTo>
                  <a:lnTo>
                    <a:pt x="24101" y="52967"/>
                  </a:lnTo>
                  <a:lnTo>
                    <a:pt x="24101" y="49596"/>
                  </a:lnTo>
                  <a:lnTo>
                    <a:pt x="22689" y="80004"/>
                  </a:lnTo>
                  <a:lnTo>
                    <a:pt x="12168" y="122513"/>
                  </a:lnTo>
                  <a:lnTo>
                    <a:pt x="0" y="166997"/>
                  </a:lnTo>
                  <a:lnTo>
                    <a:pt x="273" y="167793"/>
                  </a:lnTo>
                  <a:lnTo>
                    <a:pt x="17767" y="141875"/>
                  </a:lnTo>
                  <a:lnTo>
                    <a:pt x="36103" y="110591"/>
                  </a:lnTo>
                  <a:lnTo>
                    <a:pt x="57657" y="74345"/>
                  </a:lnTo>
                  <a:lnTo>
                    <a:pt x="88214" y="32254"/>
                  </a:lnTo>
                  <a:lnTo>
                    <a:pt x="104102" y="13423"/>
                  </a:lnTo>
                  <a:lnTo>
                    <a:pt x="120100" y="3642"/>
                  </a:lnTo>
                  <a:lnTo>
                    <a:pt x="135206" y="0"/>
                  </a:lnTo>
                  <a:lnTo>
                    <a:pt x="146624" y="734"/>
                  </a:lnTo>
                  <a:lnTo>
                    <a:pt x="150938" y="4739"/>
                  </a:lnTo>
                  <a:lnTo>
                    <a:pt x="157614" y="18597"/>
                  </a:lnTo>
                  <a:lnTo>
                    <a:pt x="158596" y="52975"/>
                  </a:lnTo>
                  <a:lnTo>
                    <a:pt x="151049" y="97811"/>
                  </a:lnTo>
                  <a:lnTo>
                    <a:pt x="146617" y="140102"/>
                  </a:lnTo>
                  <a:lnTo>
                    <a:pt x="144751" y="167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168"/>
            <p:cNvSpPr/>
            <p:nvPr>
              <p:custDataLst>
                <p:tags r:id="rId30"/>
              </p:custDataLst>
            </p:nvPr>
          </p:nvSpPr>
          <p:spPr>
            <a:xfrm>
              <a:off x="9766300" y="3295650"/>
              <a:ext cx="177801" cy="82551"/>
            </a:xfrm>
            <a:custGeom>
              <a:avLst/>
              <a:gdLst/>
              <a:ahLst/>
              <a:cxnLst/>
              <a:rect l="0" t="0" r="0" b="0"/>
              <a:pathLst>
                <a:path w="17780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47729" y="60168"/>
                  </a:lnTo>
                  <a:lnTo>
                    <a:pt x="83537" y="43204"/>
                  </a:lnTo>
                  <a:lnTo>
                    <a:pt x="121088" y="2578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169"/>
            <p:cNvSpPr/>
            <p:nvPr>
              <p:custDataLst>
                <p:tags r:id="rId31"/>
              </p:custDataLst>
            </p:nvPr>
          </p:nvSpPr>
          <p:spPr>
            <a:xfrm>
              <a:off x="9737241" y="3181350"/>
              <a:ext cx="206860" cy="38101"/>
            </a:xfrm>
            <a:custGeom>
              <a:avLst/>
              <a:gdLst/>
              <a:ahLst/>
              <a:cxnLst/>
              <a:rect l="0" t="0" r="0" b="0"/>
              <a:pathLst>
                <a:path w="20686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0252" y="36218"/>
                  </a:lnTo>
                  <a:lnTo>
                    <a:pt x="55683" y="25891"/>
                  </a:lnTo>
                  <a:lnTo>
                    <a:pt x="91457" y="18327"/>
                  </a:lnTo>
                  <a:lnTo>
                    <a:pt x="130168" y="10968"/>
                  </a:lnTo>
                  <a:lnTo>
                    <a:pt x="168541" y="5345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SMARTInkShape-2170"/>
          <p:cNvSpPr/>
          <p:nvPr>
            <p:custDataLst>
              <p:tags r:id="rId9"/>
            </p:custDataLst>
          </p:nvPr>
        </p:nvSpPr>
        <p:spPr>
          <a:xfrm>
            <a:off x="10909300" y="2946739"/>
            <a:ext cx="36385" cy="177462"/>
          </a:xfrm>
          <a:custGeom>
            <a:avLst/>
            <a:gdLst/>
            <a:ahLst/>
            <a:cxnLst/>
            <a:rect l="0" t="0" r="0" b="0"/>
            <a:pathLst>
              <a:path w="36385" h="177462">
                <a:moveTo>
                  <a:pt x="25400" y="12361"/>
                </a:moveTo>
                <a:lnTo>
                  <a:pt x="25400" y="12361"/>
                </a:lnTo>
                <a:lnTo>
                  <a:pt x="25400" y="3523"/>
                </a:lnTo>
                <a:lnTo>
                  <a:pt x="26105" y="2235"/>
                </a:lnTo>
                <a:lnTo>
                  <a:pt x="27281" y="1378"/>
                </a:lnTo>
                <a:lnTo>
                  <a:pt x="30469" y="424"/>
                </a:lnTo>
                <a:lnTo>
                  <a:pt x="34237" y="0"/>
                </a:lnTo>
                <a:lnTo>
                  <a:pt x="36384" y="9219"/>
                </a:lnTo>
                <a:lnTo>
                  <a:pt x="34390" y="53995"/>
                </a:lnTo>
                <a:lnTo>
                  <a:pt x="25791" y="100819"/>
                </a:lnTo>
                <a:lnTo>
                  <a:pt x="10934" y="147069"/>
                </a:lnTo>
                <a:lnTo>
                  <a:pt x="0" y="17746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Shape-2171"/>
          <p:cNvSpPr/>
          <p:nvPr>
            <p:custDataLst>
              <p:tags r:id="rId10"/>
            </p:custDataLst>
          </p:nvPr>
        </p:nvSpPr>
        <p:spPr>
          <a:xfrm>
            <a:off x="6163477" y="3093813"/>
            <a:ext cx="3163671" cy="1228767"/>
          </a:xfrm>
          <a:custGeom>
            <a:avLst/>
            <a:gdLst/>
            <a:ahLst/>
            <a:cxnLst/>
            <a:rect l="0" t="0" r="0" b="0"/>
            <a:pathLst>
              <a:path w="3163671" h="1228767">
                <a:moveTo>
                  <a:pt x="230973" y="125637"/>
                </a:moveTo>
                <a:lnTo>
                  <a:pt x="230973" y="125637"/>
                </a:lnTo>
                <a:lnTo>
                  <a:pt x="242529" y="114082"/>
                </a:lnTo>
                <a:lnTo>
                  <a:pt x="245045" y="113446"/>
                </a:lnTo>
                <a:lnTo>
                  <a:pt x="246704" y="113276"/>
                </a:lnTo>
                <a:lnTo>
                  <a:pt x="286294" y="123934"/>
                </a:lnTo>
                <a:lnTo>
                  <a:pt x="320507" y="125132"/>
                </a:lnTo>
                <a:lnTo>
                  <a:pt x="351904" y="124002"/>
                </a:lnTo>
                <a:lnTo>
                  <a:pt x="389378" y="118795"/>
                </a:lnTo>
                <a:lnTo>
                  <a:pt x="435195" y="113659"/>
                </a:lnTo>
                <a:lnTo>
                  <a:pt x="460255" y="111302"/>
                </a:lnTo>
                <a:lnTo>
                  <a:pt x="488250" y="107614"/>
                </a:lnTo>
                <a:lnTo>
                  <a:pt x="518201" y="103038"/>
                </a:lnTo>
                <a:lnTo>
                  <a:pt x="549459" y="97871"/>
                </a:lnTo>
                <a:lnTo>
                  <a:pt x="582291" y="93015"/>
                </a:lnTo>
                <a:lnTo>
                  <a:pt x="616174" y="88367"/>
                </a:lnTo>
                <a:lnTo>
                  <a:pt x="650757" y="83857"/>
                </a:lnTo>
                <a:lnTo>
                  <a:pt x="686512" y="80850"/>
                </a:lnTo>
                <a:lnTo>
                  <a:pt x="723049" y="78846"/>
                </a:lnTo>
                <a:lnTo>
                  <a:pt x="760107" y="77510"/>
                </a:lnTo>
                <a:lnTo>
                  <a:pt x="798923" y="75913"/>
                </a:lnTo>
                <a:lnTo>
                  <a:pt x="838912" y="74143"/>
                </a:lnTo>
                <a:lnTo>
                  <a:pt x="879682" y="72258"/>
                </a:lnTo>
                <a:lnTo>
                  <a:pt x="920974" y="70295"/>
                </a:lnTo>
                <a:lnTo>
                  <a:pt x="962611" y="68281"/>
                </a:lnTo>
                <a:lnTo>
                  <a:pt x="1004482" y="66233"/>
                </a:lnTo>
                <a:lnTo>
                  <a:pt x="1047212" y="63457"/>
                </a:lnTo>
                <a:lnTo>
                  <a:pt x="1090515" y="60195"/>
                </a:lnTo>
                <a:lnTo>
                  <a:pt x="1134201" y="56609"/>
                </a:lnTo>
                <a:lnTo>
                  <a:pt x="1178847" y="52807"/>
                </a:lnTo>
                <a:lnTo>
                  <a:pt x="1224133" y="48861"/>
                </a:lnTo>
                <a:lnTo>
                  <a:pt x="1269847" y="44820"/>
                </a:lnTo>
                <a:lnTo>
                  <a:pt x="1317961" y="40714"/>
                </a:lnTo>
                <a:lnTo>
                  <a:pt x="1367676" y="36566"/>
                </a:lnTo>
                <a:lnTo>
                  <a:pt x="1418459" y="32390"/>
                </a:lnTo>
                <a:lnTo>
                  <a:pt x="1467130" y="28194"/>
                </a:lnTo>
                <a:lnTo>
                  <a:pt x="1514394" y="23986"/>
                </a:lnTo>
                <a:lnTo>
                  <a:pt x="1560721" y="19770"/>
                </a:lnTo>
                <a:lnTo>
                  <a:pt x="1606421" y="16253"/>
                </a:lnTo>
                <a:lnTo>
                  <a:pt x="1651705" y="13203"/>
                </a:lnTo>
                <a:lnTo>
                  <a:pt x="1696711" y="10465"/>
                </a:lnTo>
                <a:lnTo>
                  <a:pt x="1740826" y="7933"/>
                </a:lnTo>
                <a:lnTo>
                  <a:pt x="1784347" y="5540"/>
                </a:lnTo>
                <a:lnTo>
                  <a:pt x="1827472" y="3239"/>
                </a:lnTo>
                <a:lnTo>
                  <a:pt x="1868923" y="1705"/>
                </a:lnTo>
                <a:lnTo>
                  <a:pt x="1909256" y="682"/>
                </a:lnTo>
                <a:lnTo>
                  <a:pt x="1948845" y="0"/>
                </a:lnTo>
                <a:lnTo>
                  <a:pt x="1987232" y="252"/>
                </a:lnTo>
                <a:lnTo>
                  <a:pt x="2024818" y="1124"/>
                </a:lnTo>
                <a:lnTo>
                  <a:pt x="2061870" y="2412"/>
                </a:lnTo>
                <a:lnTo>
                  <a:pt x="2099271" y="3976"/>
                </a:lnTo>
                <a:lnTo>
                  <a:pt x="2136905" y="5724"/>
                </a:lnTo>
                <a:lnTo>
                  <a:pt x="2174694" y="7595"/>
                </a:lnTo>
                <a:lnTo>
                  <a:pt x="2211176" y="10253"/>
                </a:lnTo>
                <a:lnTo>
                  <a:pt x="2246786" y="13437"/>
                </a:lnTo>
                <a:lnTo>
                  <a:pt x="2281814" y="16970"/>
                </a:lnTo>
                <a:lnTo>
                  <a:pt x="2316457" y="20031"/>
                </a:lnTo>
                <a:lnTo>
                  <a:pt x="2350840" y="22778"/>
                </a:lnTo>
                <a:lnTo>
                  <a:pt x="2385050" y="25314"/>
                </a:lnTo>
                <a:lnTo>
                  <a:pt x="2418441" y="27710"/>
                </a:lnTo>
                <a:lnTo>
                  <a:pt x="2451286" y="30014"/>
                </a:lnTo>
                <a:lnTo>
                  <a:pt x="2483765" y="32255"/>
                </a:lnTo>
                <a:lnTo>
                  <a:pt x="2515296" y="33749"/>
                </a:lnTo>
                <a:lnTo>
                  <a:pt x="2546194" y="34745"/>
                </a:lnTo>
                <a:lnTo>
                  <a:pt x="2576670" y="35409"/>
                </a:lnTo>
                <a:lnTo>
                  <a:pt x="2606160" y="36557"/>
                </a:lnTo>
                <a:lnTo>
                  <a:pt x="2634991" y="38028"/>
                </a:lnTo>
                <a:lnTo>
                  <a:pt x="2663385" y="39714"/>
                </a:lnTo>
                <a:lnTo>
                  <a:pt x="2690076" y="41544"/>
                </a:lnTo>
                <a:lnTo>
                  <a:pt x="2715630" y="43469"/>
                </a:lnTo>
                <a:lnTo>
                  <a:pt x="2740428" y="45458"/>
                </a:lnTo>
                <a:lnTo>
                  <a:pt x="2765425" y="47490"/>
                </a:lnTo>
                <a:lnTo>
                  <a:pt x="2790558" y="49550"/>
                </a:lnTo>
                <a:lnTo>
                  <a:pt x="2815780" y="51630"/>
                </a:lnTo>
                <a:lnTo>
                  <a:pt x="2862619" y="57702"/>
                </a:lnTo>
                <a:lnTo>
                  <a:pt x="2905543" y="63694"/>
                </a:lnTo>
                <a:lnTo>
                  <a:pt x="2943435" y="66357"/>
                </a:lnTo>
                <a:lnTo>
                  <a:pt x="2979091" y="69421"/>
                </a:lnTo>
                <a:lnTo>
                  <a:pt x="3013048" y="71725"/>
                </a:lnTo>
                <a:lnTo>
                  <a:pt x="3058520" y="69760"/>
                </a:lnTo>
                <a:lnTo>
                  <a:pt x="3102442" y="68739"/>
                </a:lnTo>
                <a:lnTo>
                  <a:pt x="3136095" y="68502"/>
                </a:lnTo>
                <a:lnTo>
                  <a:pt x="3139742" y="72256"/>
                </a:lnTo>
                <a:lnTo>
                  <a:pt x="3159584" y="98340"/>
                </a:lnTo>
                <a:lnTo>
                  <a:pt x="3163165" y="117628"/>
                </a:lnTo>
                <a:lnTo>
                  <a:pt x="3163670" y="159568"/>
                </a:lnTo>
                <a:lnTo>
                  <a:pt x="3160221" y="196838"/>
                </a:lnTo>
                <a:lnTo>
                  <a:pt x="3158180" y="238848"/>
                </a:lnTo>
                <a:lnTo>
                  <a:pt x="3154126" y="281869"/>
                </a:lnTo>
                <a:lnTo>
                  <a:pt x="3152610" y="321741"/>
                </a:lnTo>
                <a:lnTo>
                  <a:pt x="3151457" y="360366"/>
                </a:lnTo>
                <a:lnTo>
                  <a:pt x="3147665" y="398622"/>
                </a:lnTo>
                <a:lnTo>
                  <a:pt x="3146227" y="436768"/>
                </a:lnTo>
                <a:lnTo>
                  <a:pt x="3146507" y="474881"/>
                </a:lnTo>
                <a:lnTo>
                  <a:pt x="3150040" y="512280"/>
                </a:lnTo>
                <a:lnTo>
                  <a:pt x="3149710" y="554998"/>
                </a:lnTo>
                <a:lnTo>
                  <a:pt x="3144101" y="599234"/>
                </a:lnTo>
                <a:lnTo>
                  <a:pt x="3136855" y="618296"/>
                </a:lnTo>
                <a:lnTo>
                  <a:pt x="3112220" y="647545"/>
                </a:lnTo>
                <a:lnTo>
                  <a:pt x="3071235" y="673220"/>
                </a:lnTo>
                <a:lnTo>
                  <a:pt x="3034446" y="691227"/>
                </a:lnTo>
                <a:lnTo>
                  <a:pt x="2988504" y="711849"/>
                </a:lnTo>
                <a:lnTo>
                  <a:pt x="2952320" y="728370"/>
                </a:lnTo>
                <a:lnTo>
                  <a:pt x="2912720" y="747472"/>
                </a:lnTo>
                <a:lnTo>
                  <a:pt x="2867838" y="765839"/>
                </a:lnTo>
                <a:lnTo>
                  <a:pt x="2844017" y="774689"/>
                </a:lnTo>
                <a:lnTo>
                  <a:pt x="2817552" y="783410"/>
                </a:lnTo>
                <a:lnTo>
                  <a:pt x="2789326" y="792047"/>
                </a:lnTo>
                <a:lnTo>
                  <a:pt x="2759925" y="800627"/>
                </a:lnTo>
                <a:lnTo>
                  <a:pt x="2729035" y="809875"/>
                </a:lnTo>
                <a:lnTo>
                  <a:pt x="2697153" y="819568"/>
                </a:lnTo>
                <a:lnTo>
                  <a:pt x="2664610" y="829557"/>
                </a:lnTo>
                <a:lnTo>
                  <a:pt x="2632331" y="839745"/>
                </a:lnTo>
                <a:lnTo>
                  <a:pt x="2600228" y="850064"/>
                </a:lnTo>
                <a:lnTo>
                  <a:pt x="2568244" y="860472"/>
                </a:lnTo>
                <a:lnTo>
                  <a:pt x="2532809" y="870938"/>
                </a:lnTo>
                <a:lnTo>
                  <a:pt x="2495075" y="881443"/>
                </a:lnTo>
                <a:lnTo>
                  <a:pt x="2455807" y="891974"/>
                </a:lnTo>
                <a:lnTo>
                  <a:pt x="2414813" y="901818"/>
                </a:lnTo>
                <a:lnTo>
                  <a:pt x="2372666" y="911202"/>
                </a:lnTo>
                <a:lnTo>
                  <a:pt x="2329751" y="920280"/>
                </a:lnTo>
                <a:lnTo>
                  <a:pt x="2286325" y="929860"/>
                </a:lnTo>
                <a:lnTo>
                  <a:pt x="2242557" y="939775"/>
                </a:lnTo>
                <a:lnTo>
                  <a:pt x="2198562" y="949912"/>
                </a:lnTo>
                <a:lnTo>
                  <a:pt x="2152299" y="959492"/>
                </a:lnTo>
                <a:lnTo>
                  <a:pt x="2104524" y="968702"/>
                </a:lnTo>
                <a:lnTo>
                  <a:pt x="2055741" y="977663"/>
                </a:lnTo>
                <a:lnTo>
                  <a:pt x="2007696" y="987166"/>
                </a:lnTo>
                <a:lnTo>
                  <a:pt x="1960143" y="997028"/>
                </a:lnTo>
                <a:lnTo>
                  <a:pt x="1912920" y="1007131"/>
                </a:lnTo>
                <a:lnTo>
                  <a:pt x="1865916" y="1016689"/>
                </a:lnTo>
                <a:lnTo>
                  <a:pt x="1819057" y="1025883"/>
                </a:lnTo>
                <a:lnTo>
                  <a:pt x="1772296" y="1034834"/>
                </a:lnTo>
                <a:lnTo>
                  <a:pt x="1725600" y="1044329"/>
                </a:lnTo>
                <a:lnTo>
                  <a:pt x="1678946" y="1054187"/>
                </a:lnTo>
                <a:lnTo>
                  <a:pt x="1632322" y="1064287"/>
                </a:lnTo>
                <a:lnTo>
                  <a:pt x="1584306" y="1073843"/>
                </a:lnTo>
                <a:lnTo>
                  <a:pt x="1535362" y="1083036"/>
                </a:lnTo>
                <a:lnTo>
                  <a:pt x="1485798" y="1091986"/>
                </a:lnTo>
                <a:lnTo>
                  <a:pt x="1437234" y="1101481"/>
                </a:lnTo>
                <a:lnTo>
                  <a:pt x="1389336" y="1111338"/>
                </a:lnTo>
                <a:lnTo>
                  <a:pt x="1341881" y="1121438"/>
                </a:lnTo>
                <a:lnTo>
                  <a:pt x="1292606" y="1130993"/>
                </a:lnTo>
                <a:lnTo>
                  <a:pt x="1242117" y="1140186"/>
                </a:lnTo>
                <a:lnTo>
                  <a:pt x="1190819" y="1149136"/>
                </a:lnTo>
                <a:lnTo>
                  <a:pt x="1139687" y="1157925"/>
                </a:lnTo>
                <a:lnTo>
                  <a:pt x="1088666" y="1166607"/>
                </a:lnTo>
                <a:lnTo>
                  <a:pt x="1037718" y="1175217"/>
                </a:lnTo>
                <a:lnTo>
                  <a:pt x="989641" y="1183074"/>
                </a:lnTo>
                <a:lnTo>
                  <a:pt x="943480" y="1190428"/>
                </a:lnTo>
                <a:lnTo>
                  <a:pt x="898593" y="1197447"/>
                </a:lnTo>
                <a:lnTo>
                  <a:pt x="855264" y="1203538"/>
                </a:lnTo>
                <a:lnTo>
                  <a:pt x="812973" y="1209010"/>
                </a:lnTo>
                <a:lnTo>
                  <a:pt x="771373" y="1214069"/>
                </a:lnTo>
                <a:lnTo>
                  <a:pt x="730939" y="1218147"/>
                </a:lnTo>
                <a:lnTo>
                  <a:pt x="691284" y="1221572"/>
                </a:lnTo>
                <a:lnTo>
                  <a:pt x="652147" y="1224560"/>
                </a:lnTo>
                <a:lnTo>
                  <a:pt x="614767" y="1226552"/>
                </a:lnTo>
                <a:lnTo>
                  <a:pt x="578557" y="1227881"/>
                </a:lnTo>
                <a:lnTo>
                  <a:pt x="543128" y="1228766"/>
                </a:lnTo>
                <a:lnTo>
                  <a:pt x="510338" y="1228651"/>
                </a:lnTo>
                <a:lnTo>
                  <a:pt x="479305" y="1227869"/>
                </a:lnTo>
                <a:lnTo>
                  <a:pt x="449444" y="1226641"/>
                </a:lnTo>
                <a:lnTo>
                  <a:pt x="420365" y="1224412"/>
                </a:lnTo>
                <a:lnTo>
                  <a:pt x="391807" y="1221515"/>
                </a:lnTo>
                <a:lnTo>
                  <a:pt x="363595" y="1218172"/>
                </a:lnTo>
                <a:lnTo>
                  <a:pt x="337027" y="1214532"/>
                </a:lnTo>
                <a:lnTo>
                  <a:pt x="311553" y="1210695"/>
                </a:lnTo>
                <a:lnTo>
                  <a:pt x="263965" y="1202668"/>
                </a:lnTo>
                <a:lnTo>
                  <a:pt x="221646" y="1194397"/>
                </a:lnTo>
                <a:lnTo>
                  <a:pt x="183553" y="1184136"/>
                </a:lnTo>
                <a:lnTo>
                  <a:pt x="149220" y="1172520"/>
                </a:lnTo>
                <a:lnTo>
                  <a:pt x="107502" y="1152668"/>
                </a:lnTo>
                <a:lnTo>
                  <a:pt x="65525" y="1111308"/>
                </a:lnTo>
                <a:lnTo>
                  <a:pt x="37783" y="1066563"/>
                </a:lnTo>
                <a:lnTo>
                  <a:pt x="23050" y="1029954"/>
                </a:lnTo>
                <a:lnTo>
                  <a:pt x="9447" y="987813"/>
                </a:lnTo>
                <a:lnTo>
                  <a:pt x="4972" y="964299"/>
                </a:lnTo>
                <a:lnTo>
                  <a:pt x="1989" y="939451"/>
                </a:lnTo>
                <a:lnTo>
                  <a:pt x="0" y="913713"/>
                </a:lnTo>
                <a:lnTo>
                  <a:pt x="86" y="887382"/>
                </a:lnTo>
                <a:lnTo>
                  <a:pt x="1554" y="860656"/>
                </a:lnTo>
                <a:lnTo>
                  <a:pt x="3943" y="833666"/>
                </a:lnTo>
                <a:lnTo>
                  <a:pt x="7654" y="805795"/>
                </a:lnTo>
                <a:lnTo>
                  <a:pt x="12243" y="777337"/>
                </a:lnTo>
                <a:lnTo>
                  <a:pt x="17419" y="748487"/>
                </a:lnTo>
                <a:lnTo>
                  <a:pt x="22987" y="719376"/>
                </a:lnTo>
                <a:lnTo>
                  <a:pt x="28816" y="690091"/>
                </a:lnTo>
                <a:lnTo>
                  <a:pt x="34818" y="660689"/>
                </a:lnTo>
                <a:lnTo>
                  <a:pt x="40230" y="631916"/>
                </a:lnTo>
                <a:lnTo>
                  <a:pt x="45250" y="603562"/>
                </a:lnTo>
                <a:lnTo>
                  <a:pt x="50008" y="575487"/>
                </a:lnTo>
                <a:lnTo>
                  <a:pt x="53885" y="547598"/>
                </a:lnTo>
                <a:lnTo>
                  <a:pt x="57175" y="519833"/>
                </a:lnTo>
                <a:lnTo>
                  <a:pt x="60073" y="492151"/>
                </a:lnTo>
                <a:lnTo>
                  <a:pt x="62007" y="463819"/>
                </a:lnTo>
                <a:lnTo>
                  <a:pt x="63295" y="435052"/>
                </a:lnTo>
                <a:lnTo>
                  <a:pt x="64155" y="405997"/>
                </a:lnTo>
                <a:lnTo>
                  <a:pt x="65433" y="378866"/>
                </a:lnTo>
                <a:lnTo>
                  <a:pt x="66991" y="353017"/>
                </a:lnTo>
                <a:lnTo>
                  <a:pt x="68735" y="328024"/>
                </a:lnTo>
                <a:lnTo>
                  <a:pt x="70673" y="283320"/>
                </a:lnTo>
                <a:lnTo>
                  <a:pt x="75767" y="242990"/>
                </a:lnTo>
                <a:lnTo>
                  <a:pt x="92143" y="206251"/>
                </a:lnTo>
                <a:lnTo>
                  <a:pt x="128533" y="163947"/>
                </a:lnTo>
                <a:lnTo>
                  <a:pt x="161925" y="140312"/>
                </a:lnTo>
                <a:lnTo>
                  <a:pt x="202402" y="118048"/>
                </a:lnTo>
                <a:lnTo>
                  <a:pt x="226036" y="107172"/>
                </a:lnTo>
                <a:lnTo>
                  <a:pt x="250966" y="96394"/>
                </a:lnTo>
                <a:lnTo>
                  <a:pt x="281696" y="84975"/>
                </a:lnTo>
                <a:lnTo>
                  <a:pt x="316293" y="73129"/>
                </a:lnTo>
                <a:lnTo>
                  <a:pt x="353469" y="60998"/>
                </a:lnTo>
                <a:lnTo>
                  <a:pt x="427823" y="367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8</cp:revision>
  <dcterms:created xsi:type="dcterms:W3CDTF">2019-01-30T20:54:36Z</dcterms:created>
  <dcterms:modified xsi:type="dcterms:W3CDTF">2019-02-06T22:41:24Z</dcterms:modified>
</cp:coreProperties>
</file>